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9"/>
  </p:notesMasterIdLst>
  <p:handoutMasterIdLst>
    <p:handoutMasterId r:id="rId30"/>
  </p:handoutMasterIdLst>
  <p:sldIdLst>
    <p:sldId id="832" r:id="rId5"/>
    <p:sldId id="1377" r:id="rId6"/>
    <p:sldId id="1379" r:id="rId7"/>
    <p:sldId id="1383" r:id="rId8"/>
    <p:sldId id="1380" r:id="rId9"/>
    <p:sldId id="1382" r:id="rId10"/>
    <p:sldId id="1381" r:id="rId11"/>
    <p:sldId id="1384" r:id="rId12"/>
    <p:sldId id="1385" r:id="rId13"/>
    <p:sldId id="1386" r:id="rId14"/>
    <p:sldId id="1387" r:id="rId15"/>
    <p:sldId id="1388" r:id="rId16"/>
    <p:sldId id="1399" r:id="rId17"/>
    <p:sldId id="1389" r:id="rId18"/>
    <p:sldId id="1390" r:id="rId19"/>
    <p:sldId id="1392" r:id="rId20"/>
    <p:sldId id="1391" r:id="rId21"/>
    <p:sldId id="1393" r:id="rId22"/>
    <p:sldId id="1395" r:id="rId23"/>
    <p:sldId id="1394" r:id="rId24"/>
    <p:sldId id="1396" r:id="rId25"/>
    <p:sldId id="1398" r:id="rId26"/>
    <p:sldId id="1163" r:id="rId27"/>
    <p:sldId id="1400" r:id="rId28"/>
  </p:sldIdLst>
  <p:sldSz cx="9144000" cy="5143500" type="screen16x9"/>
  <p:notesSz cx="6805613" cy="99441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43B75A66-9E91-4DD9-B746-828A96ED2253}">
          <p14:sldIdLst>
            <p14:sldId id="832"/>
            <p14:sldId id="1377"/>
            <p14:sldId id="1379"/>
            <p14:sldId id="1383"/>
            <p14:sldId id="1380"/>
            <p14:sldId id="1382"/>
            <p14:sldId id="1381"/>
            <p14:sldId id="1384"/>
            <p14:sldId id="1385"/>
            <p14:sldId id="1386"/>
            <p14:sldId id="1387"/>
            <p14:sldId id="1388"/>
            <p14:sldId id="1399"/>
            <p14:sldId id="1389"/>
            <p14:sldId id="1390"/>
            <p14:sldId id="1392"/>
            <p14:sldId id="1391"/>
            <p14:sldId id="1393"/>
            <p14:sldId id="1395"/>
            <p14:sldId id="1394"/>
            <p14:sldId id="1396"/>
            <p14:sldId id="1398"/>
            <p14:sldId id="1163"/>
            <p14:sldId id="140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FED490"/>
    <a:srgbClr val="E7560A"/>
    <a:srgbClr val="ECECEB"/>
    <a:srgbClr val="0EDFD8"/>
    <a:srgbClr val="00FF99"/>
    <a:srgbClr val="FF5050"/>
    <a:srgbClr val="8CE4E5"/>
    <a:srgbClr val="169A88"/>
    <a:srgbClr val="A0D0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659CE2-4FFA-45CB-AB15-42D457EBEF6B}" v="133" dt="2023-09-26T21:19:37.1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94" autoAdjust="0"/>
    <p:restoredTop sz="80342" autoAdjust="0"/>
  </p:normalViewPr>
  <p:slideViewPr>
    <p:cSldViewPr snapToGrid="0">
      <p:cViewPr>
        <p:scale>
          <a:sx n="40" d="100"/>
          <a:sy n="40" d="100"/>
        </p:scale>
        <p:origin x="1356" y="488"/>
      </p:cViewPr>
      <p:guideLst/>
    </p:cSldViewPr>
  </p:slideViewPr>
  <p:outlineViewPr>
    <p:cViewPr>
      <p:scale>
        <a:sx n="33" d="100"/>
        <a:sy n="33" d="100"/>
      </p:scale>
      <p:origin x="0" y="-15564"/>
    </p:cViewPr>
  </p:outlineViewPr>
  <p:notesTextViewPr>
    <p:cViewPr>
      <p:scale>
        <a:sx n="3" d="2"/>
        <a:sy n="3" d="2"/>
      </p:scale>
      <p:origin x="0" y="0"/>
    </p:cViewPr>
  </p:notesTextViewPr>
  <p:sorterViewPr>
    <p:cViewPr>
      <p:scale>
        <a:sx n="70" d="100"/>
        <a:sy n="70" d="100"/>
      </p:scale>
      <p:origin x="0" y="-952"/>
    </p:cViewPr>
  </p:sorterViewPr>
  <p:notesViewPr>
    <p:cSldViewPr snapToGrid="0">
      <p:cViewPr varScale="1">
        <p:scale>
          <a:sx n="44" d="100"/>
          <a:sy n="44" d="100"/>
        </p:scale>
        <p:origin x="2780" y="56"/>
      </p:cViewPr>
      <p:guideLst/>
    </p:cSldViewPr>
  </p:notesViewPr>
  <p:gridSpacing cx="719999" cy="719999"/>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ie Whitaker" userId="c7f7f51d-fa74-4aad-87fe-f3e2dff2cbad" providerId="ADAL" clId="{47659CE2-4FFA-45CB-AB15-42D457EBEF6B}"/>
    <pc:docChg chg="undo redo custSel addSld delSld modSld sldOrd delMainMaster modSection">
      <pc:chgData name="Kirstie Whitaker" userId="c7f7f51d-fa74-4aad-87fe-f3e2dff2cbad" providerId="ADAL" clId="{47659CE2-4FFA-45CB-AB15-42D457EBEF6B}" dt="2023-09-26T22:31:29.695" v="10589" actId="47"/>
      <pc:docMkLst>
        <pc:docMk/>
      </pc:docMkLst>
      <pc:sldChg chg="modSp mod modTransition modNotesTx">
        <pc:chgData name="Kirstie Whitaker" userId="c7f7f51d-fa74-4aad-87fe-f3e2dff2cbad" providerId="ADAL" clId="{47659CE2-4FFA-45CB-AB15-42D457EBEF6B}" dt="2023-09-26T20:47:10.137" v="10586"/>
        <pc:sldMkLst>
          <pc:docMk/>
          <pc:sldMk cId="3442568367" sldId="832"/>
        </pc:sldMkLst>
        <pc:spChg chg="mod">
          <ac:chgData name="Kirstie Whitaker" userId="c7f7f51d-fa74-4aad-87fe-f3e2dff2cbad" providerId="ADAL" clId="{47659CE2-4FFA-45CB-AB15-42D457EBEF6B}" dt="2023-09-26T12:02:56.004" v="122" actId="20577"/>
          <ac:spMkLst>
            <pc:docMk/>
            <pc:sldMk cId="3442568367" sldId="832"/>
            <ac:spMk id="2" creationId="{47400D61-6563-4FCB-9C3E-A771DD76972D}"/>
          </ac:spMkLst>
        </pc:spChg>
        <pc:spChg chg="mod">
          <ac:chgData name="Kirstie Whitaker" userId="c7f7f51d-fa74-4aad-87fe-f3e2dff2cbad" providerId="ADAL" clId="{47659CE2-4FFA-45CB-AB15-42D457EBEF6B}" dt="2023-09-26T20:47:10.137" v="10586"/>
          <ac:spMkLst>
            <pc:docMk/>
            <pc:sldMk cId="3442568367" sldId="832"/>
            <ac:spMk id="5" creationId="{65851AC4-36C6-4A21-9E46-931A817AB4D9}"/>
          </ac:spMkLst>
        </pc:spChg>
      </pc:sldChg>
      <pc:sldChg chg="del">
        <pc:chgData name="Kirstie Whitaker" userId="c7f7f51d-fa74-4aad-87fe-f3e2dff2cbad" providerId="ADAL" clId="{47659CE2-4FFA-45CB-AB15-42D457EBEF6B}" dt="2023-09-26T15:54:10.994" v="9325" actId="47"/>
        <pc:sldMkLst>
          <pc:docMk/>
          <pc:sldMk cId="3133724303" sldId="1075"/>
        </pc:sldMkLst>
      </pc:sldChg>
      <pc:sldChg chg="del">
        <pc:chgData name="Kirstie Whitaker" userId="c7f7f51d-fa74-4aad-87fe-f3e2dff2cbad" providerId="ADAL" clId="{47659CE2-4FFA-45CB-AB15-42D457EBEF6B}" dt="2023-09-26T14:24:58.237" v="1627" actId="47"/>
        <pc:sldMkLst>
          <pc:docMk/>
          <pc:sldMk cId="1573768847" sldId="1158"/>
        </pc:sldMkLst>
      </pc:sldChg>
      <pc:sldChg chg="addSp delSp modSp mod ord modTransition">
        <pc:chgData name="Kirstie Whitaker" userId="c7f7f51d-fa74-4aad-87fe-f3e2dff2cbad" providerId="ADAL" clId="{47659CE2-4FFA-45CB-AB15-42D457EBEF6B}" dt="2023-09-26T20:47:10.137" v="10586"/>
        <pc:sldMkLst>
          <pc:docMk/>
          <pc:sldMk cId="2113171621" sldId="1163"/>
        </pc:sldMkLst>
        <pc:spChg chg="mod">
          <ac:chgData name="Kirstie Whitaker" userId="c7f7f51d-fa74-4aad-87fe-f3e2dff2cbad" providerId="ADAL" clId="{47659CE2-4FFA-45CB-AB15-42D457EBEF6B}" dt="2023-09-26T20:47:10.137" v="10586"/>
          <ac:spMkLst>
            <pc:docMk/>
            <pc:sldMk cId="2113171621" sldId="1163"/>
            <ac:spMk id="3" creationId="{11BBB935-C881-4199-A436-FADCBECF026B}"/>
          </ac:spMkLst>
        </pc:spChg>
        <pc:spChg chg="add mod">
          <ac:chgData name="Kirstie Whitaker" userId="c7f7f51d-fa74-4aad-87fe-f3e2dff2cbad" providerId="ADAL" clId="{47659CE2-4FFA-45CB-AB15-42D457EBEF6B}" dt="2023-09-26T16:02:12.971" v="10098" actId="20577"/>
          <ac:spMkLst>
            <pc:docMk/>
            <pc:sldMk cId="2113171621" sldId="1163"/>
            <ac:spMk id="6" creationId="{F957EAAF-C9CE-D31C-9265-5469B00EBB8C}"/>
          </ac:spMkLst>
        </pc:spChg>
        <pc:picChg chg="add mod">
          <ac:chgData name="Kirstie Whitaker" userId="c7f7f51d-fa74-4aad-87fe-f3e2dff2cbad" providerId="ADAL" clId="{47659CE2-4FFA-45CB-AB15-42D457EBEF6B}" dt="2023-09-26T16:02:05.852" v="10095" actId="1076"/>
          <ac:picMkLst>
            <pc:docMk/>
            <pc:sldMk cId="2113171621" sldId="1163"/>
            <ac:picMk id="5" creationId="{FFBE54DF-3403-7661-B3A4-71FA8BF85E11}"/>
          </ac:picMkLst>
        </pc:picChg>
        <pc:picChg chg="del">
          <ac:chgData name="Kirstie Whitaker" userId="c7f7f51d-fa74-4aad-87fe-f3e2dff2cbad" providerId="ADAL" clId="{47659CE2-4FFA-45CB-AB15-42D457EBEF6B}" dt="2023-09-26T16:01:42.413" v="10090" actId="478"/>
          <ac:picMkLst>
            <pc:docMk/>
            <pc:sldMk cId="2113171621" sldId="1163"/>
            <ac:picMk id="1026" creationId="{B0A1CDD9-F6FD-4B90-8A42-A10CC6193C41}"/>
          </ac:picMkLst>
        </pc:picChg>
      </pc:sldChg>
      <pc:sldChg chg="del">
        <pc:chgData name="Kirstie Whitaker" userId="c7f7f51d-fa74-4aad-87fe-f3e2dff2cbad" providerId="ADAL" clId="{47659CE2-4FFA-45CB-AB15-42D457EBEF6B}" dt="2023-09-26T14:24:58.237" v="1627" actId="47"/>
        <pc:sldMkLst>
          <pc:docMk/>
          <pc:sldMk cId="1781404028" sldId="1209"/>
        </pc:sldMkLst>
      </pc:sldChg>
      <pc:sldChg chg="del">
        <pc:chgData name="Kirstie Whitaker" userId="c7f7f51d-fa74-4aad-87fe-f3e2dff2cbad" providerId="ADAL" clId="{47659CE2-4FFA-45CB-AB15-42D457EBEF6B}" dt="2023-09-26T14:24:58.237" v="1627" actId="47"/>
        <pc:sldMkLst>
          <pc:docMk/>
          <pc:sldMk cId="1798119066" sldId="1266"/>
        </pc:sldMkLst>
      </pc:sldChg>
      <pc:sldChg chg="del">
        <pc:chgData name="Kirstie Whitaker" userId="c7f7f51d-fa74-4aad-87fe-f3e2dff2cbad" providerId="ADAL" clId="{47659CE2-4FFA-45CB-AB15-42D457EBEF6B}" dt="2023-09-26T14:24:58.237" v="1627" actId="47"/>
        <pc:sldMkLst>
          <pc:docMk/>
          <pc:sldMk cId="2535508766" sldId="1267"/>
        </pc:sldMkLst>
      </pc:sldChg>
      <pc:sldChg chg="del">
        <pc:chgData name="Kirstie Whitaker" userId="c7f7f51d-fa74-4aad-87fe-f3e2dff2cbad" providerId="ADAL" clId="{47659CE2-4FFA-45CB-AB15-42D457EBEF6B}" dt="2023-09-26T14:24:58.237" v="1627" actId="47"/>
        <pc:sldMkLst>
          <pc:docMk/>
          <pc:sldMk cId="3303462310" sldId="1270"/>
        </pc:sldMkLst>
      </pc:sldChg>
      <pc:sldChg chg="del">
        <pc:chgData name="Kirstie Whitaker" userId="c7f7f51d-fa74-4aad-87fe-f3e2dff2cbad" providerId="ADAL" clId="{47659CE2-4FFA-45CB-AB15-42D457EBEF6B}" dt="2023-09-26T14:24:58.237" v="1627" actId="47"/>
        <pc:sldMkLst>
          <pc:docMk/>
          <pc:sldMk cId="27358394" sldId="1282"/>
        </pc:sldMkLst>
      </pc:sldChg>
      <pc:sldChg chg="del">
        <pc:chgData name="Kirstie Whitaker" userId="c7f7f51d-fa74-4aad-87fe-f3e2dff2cbad" providerId="ADAL" clId="{47659CE2-4FFA-45CB-AB15-42D457EBEF6B}" dt="2023-09-26T14:24:58.237" v="1627" actId="47"/>
        <pc:sldMkLst>
          <pc:docMk/>
          <pc:sldMk cId="3230748630" sldId="1283"/>
        </pc:sldMkLst>
      </pc:sldChg>
      <pc:sldChg chg="del">
        <pc:chgData name="Kirstie Whitaker" userId="c7f7f51d-fa74-4aad-87fe-f3e2dff2cbad" providerId="ADAL" clId="{47659CE2-4FFA-45CB-AB15-42D457EBEF6B}" dt="2023-09-26T14:24:58.237" v="1627" actId="47"/>
        <pc:sldMkLst>
          <pc:docMk/>
          <pc:sldMk cId="1421330064" sldId="1284"/>
        </pc:sldMkLst>
      </pc:sldChg>
      <pc:sldChg chg="del">
        <pc:chgData name="Kirstie Whitaker" userId="c7f7f51d-fa74-4aad-87fe-f3e2dff2cbad" providerId="ADAL" clId="{47659CE2-4FFA-45CB-AB15-42D457EBEF6B}" dt="2023-09-26T14:24:58.237" v="1627" actId="47"/>
        <pc:sldMkLst>
          <pc:docMk/>
          <pc:sldMk cId="1324311542" sldId="1287"/>
        </pc:sldMkLst>
      </pc:sldChg>
      <pc:sldChg chg="del">
        <pc:chgData name="Kirstie Whitaker" userId="c7f7f51d-fa74-4aad-87fe-f3e2dff2cbad" providerId="ADAL" clId="{47659CE2-4FFA-45CB-AB15-42D457EBEF6B}" dt="2023-09-26T14:24:58.237" v="1627" actId="47"/>
        <pc:sldMkLst>
          <pc:docMk/>
          <pc:sldMk cId="389027121" sldId="1289"/>
        </pc:sldMkLst>
      </pc:sldChg>
      <pc:sldChg chg="del">
        <pc:chgData name="Kirstie Whitaker" userId="c7f7f51d-fa74-4aad-87fe-f3e2dff2cbad" providerId="ADAL" clId="{47659CE2-4FFA-45CB-AB15-42D457EBEF6B}" dt="2023-09-26T14:24:58.237" v="1627" actId="47"/>
        <pc:sldMkLst>
          <pc:docMk/>
          <pc:sldMk cId="926925308" sldId="1290"/>
        </pc:sldMkLst>
      </pc:sldChg>
      <pc:sldChg chg="del">
        <pc:chgData name="Kirstie Whitaker" userId="c7f7f51d-fa74-4aad-87fe-f3e2dff2cbad" providerId="ADAL" clId="{47659CE2-4FFA-45CB-AB15-42D457EBEF6B}" dt="2023-09-26T14:24:58.237" v="1627" actId="47"/>
        <pc:sldMkLst>
          <pc:docMk/>
          <pc:sldMk cId="2845443237" sldId="1293"/>
        </pc:sldMkLst>
      </pc:sldChg>
      <pc:sldChg chg="del">
        <pc:chgData name="Kirstie Whitaker" userId="c7f7f51d-fa74-4aad-87fe-f3e2dff2cbad" providerId="ADAL" clId="{47659CE2-4FFA-45CB-AB15-42D457EBEF6B}" dt="2023-09-26T14:24:58.237" v="1627" actId="47"/>
        <pc:sldMkLst>
          <pc:docMk/>
          <pc:sldMk cId="540543449" sldId="1294"/>
        </pc:sldMkLst>
      </pc:sldChg>
      <pc:sldChg chg="del">
        <pc:chgData name="Kirstie Whitaker" userId="c7f7f51d-fa74-4aad-87fe-f3e2dff2cbad" providerId="ADAL" clId="{47659CE2-4FFA-45CB-AB15-42D457EBEF6B}" dt="2023-09-26T14:24:58.237" v="1627" actId="47"/>
        <pc:sldMkLst>
          <pc:docMk/>
          <pc:sldMk cId="551657898" sldId="1295"/>
        </pc:sldMkLst>
      </pc:sldChg>
      <pc:sldChg chg="del">
        <pc:chgData name="Kirstie Whitaker" userId="c7f7f51d-fa74-4aad-87fe-f3e2dff2cbad" providerId="ADAL" clId="{47659CE2-4FFA-45CB-AB15-42D457EBEF6B}" dt="2023-09-26T14:24:58.237" v="1627" actId="47"/>
        <pc:sldMkLst>
          <pc:docMk/>
          <pc:sldMk cId="786673116" sldId="1296"/>
        </pc:sldMkLst>
      </pc:sldChg>
      <pc:sldChg chg="del">
        <pc:chgData name="Kirstie Whitaker" userId="c7f7f51d-fa74-4aad-87fe-f3e2dff2cbad" providerId="ADAL" clId="{47659CE2-4FFA-45CB-AB15-42D457EBEF6B}" dt="2023-09-26T14:24:58.237" v="1627" actId="47"/>
        <pc:sldMkLst>
          <pc:docMk/>
          <pc:sldMk cId="4294438662" sldId="1297"/>
        </pc:sldMkLst>
      </pc:sldChg>
      <pc:sldChg chg="del">
        <pc:chgData name="Kirstie Whitaker" userId="c7f7f51d-fa74-4aad-87fe-f3e2dff2cbad" providerId="ADAL" clId="{47659CE2-4FFA-45CB-AB15-42D457EBEF6B}" dt="2023-09-26T14:24:58.237" v="1627" actId="47"/>
        <pc:sldMkLst>
          <pc:docMk/>
          <pc:sldMk cId="1769654553" sldId="1298"/>
        </pc:sldMkLst>
      </pc:sldChg>
      <pc:sldChg chg="del">
        <pc:chgData name="Kirstie Whitaker" userId="c7f7f51d-fa74-4aad-87fe-f3e2dff2cbad" providerId="ADAL" clId="{47659CE2-4FFA-45CB-AB15-42D457EBEF6B}" dt="2023-09-26T14:24:58.237" v="1627" actId="47"/>
        <pc:sldMkLst>
          <pc:docMk/>
          <pc:sldMk cId="3896136111" sldId="1299"/>
        </pc:sldMkLst>
      </pc:sldChg>
      <pc:sldChg chg="del">
        <pc:chgData name="Kirstie Whitaker" userId="c7f7f51d-fa74-4aad-87fe-f3e2dff2cbad" providerId="ADAL" clId="{47659CE2-4FFA-45CB-AB15-42D457EBEF6B}" dt="2023-09-26T14:24:58.237" v="1627" actId="47"/>
        <pc:sldMkLst>
          <pc:docMk/>
          <pc:sldMk cId="3693837271" sldId="1300"/>
        </pc:sldMkLst>
      </pc:sldChg>
      <pc:sldChg chg="del">
        <pc:chgData name="Kirstie Whitaker" userId="c7f7f51d-fa74-4aad-87fe-f3e2dff2cbad" providerId="ADAL" clId="{47659CE2-4FFA-45CB-AB15-42D457EBEF6B}" dt="2023-09-26T14:24:58.237" v="1627" actId="47"/>
        <pc:sldMkLst>
          <pc:docMk/>
          <pc:sldMk cId="1987441980" sldId="1301"/>
        </pc:sldMkLst>
      </pc:sldChg>
      <pc:sldChg chg="del">
        <pc:chgData name="Kirstie Whitaker" userId="c7f7f51d-fa74-4aad-87fe-f3e2dff2cbad" providerId="ADAL" clId="{47659CE2-4FFA-45CB-AB15-42D457EBEF6B}" dt="2023-09-26T14:24:58.237" v="1627" actId="47"/>
        <pc:sldMkLst>
          <pc:docMk/>
          <pc:sldMk cId="1466439885" sldId="1302"/>
        </pc:sldMkLst>
      </pc:sldChg>
      <pc:sldChg chg="del">
        <pc:chgData name="Kirstie Whitaker" userId="c7f7f51d-fa74-4aad-87fe-f3e2dff2cbad" providerId="ADAL" clId="{47659CE2-4FFA-45CB-AB15-42D457EBEF6B}" dt="2023-09-26T14:24:58.237" v="1627" actId="47"/>
        <pc:sldMkLst>
          <pc:docMk/>
          <pc:sldMk cId="1762647719" sldId="1304"/>
        </pc:sldMkLst>
      </pc:sldChg>
      <pc:sldChg chg="del">
        <pc:chgData name="Kirstie Whitaker" userId="c7f7f51d-fa74-4aad-87fe-f3e2dff2cbad" providerId="ADAL" clId="{47659CE2-4FFA-45CB-AB15-42D457EBEF6B}" dt="2023-09-26T14:24:58.237" v="1627" actId="47"/>
        <pc:sldMkLst>
          <pc:docMk/>
          <pc:sldMk cId="1256615910" sldId="1305"/>
        </pc:sldMkLst>
      </pc:sldChg>
      <pc:sldChg chg="del">
        <pc:chgData name="Kirstie Whitaker" userId="c7f7f51d-fa74-4aad-87fe-f3e2dff2cbad" providerId="ADAL" clId="{47659CE2-4FFA-45CB-AB15-42D457EBEF6B}" dt="2023-09-26T14:24:58.237" v="1627" actId="47"/>
        <pc:sldMkLst>
          <pc:docMk/>
          <pc:sldMk cId="2075415392" sldId="1307"/>
        </pc:sldMkLst>
      </pc:sldChg>
      <pc:sldChg chg="del">
        <pc:chgData name="Kirstie Whitaker" userId="c7f7f51d-fa74-4aad-87fe-f3e2dff2cbad" providerId="ADAL" clId="{47659CE2-4FFA-45CB-AB15-42D457EBEF6B}" dt="2023-09-26T14:24:58.237" v="1627" actId="47"/>
        <pc:sldMkLst>
          <pc:docMk/>
          <pc:sldMk cId="1577601085" sldId="1308"/>
        </pc:sldMkLst>
      </pc:sldChg>
      <pc:sldChg chg="del">
        <pc:chgData name="Kirstie Whitaker" userId="c7f7f51d-fa74-4aad-87fe-f3e2dff2cbad" providerId="ADAL" clId="{47659CE2-4FFA-45CB-AB15-42D457EBEF6B}" dt="2023-09-26T14:24:58.237" v="1627" actId="47"/>
        <pc:sldMkLst>
          <pc:docMk/>
          <pc:sldMk cId="679200557" sldId="1309"/>
        </pc:sldMkLst>
      </pc:sldChg>
      <pc:sldChg chg="del">
        <pc:chgData name="Kirstie Whitaker" userId="c7f7f51d-fa74-4aad-87fe-f3e2dff2cbad" providerId="ADAL" clId="{47659CE2-4FFA-45CB-AB15-42D457EBEF6B}" dt="2023-09-26T14:24:58.237" v="1627" actId="47"/>
        <pc:sldMkLst>
          <pc:docMk/>
          <pc:sldMk cId="1786557806" sldId="1310"/>
        </pc:sldMkLst>
      </pc:sldChg>
      <pc:sldChg chg="del">
        <pc:chgData name="Kirstie Whitaker" userId="c7f7f51d-fa74-4aad-87fe-f3e2dff2cbad" providerId="ADAL" clId="{47659CE2-4FFA-45CB-AB15-42D457EBEF6B}" dt="2023-09-26T14:24:58.237" v="1627" actId="47"/>
        <pc:sldMkLst>
          <pc:docMk/>
          <pc:sldMk cId="3330960963" sldId="1311"/>
        </pc:sldMkLst>
      </pc:sldChg>
      <pc:sldChg chg="del">
        <pc:chgData name="Kirstie Whitaker" userId="c7f7f51d-fa74-4aad-87fe-f3e2dff2cbad" providerId="ADAL" clId="{47659CE2-4FFA-45CB-AB15-42D457EBEF6B}" dt="2023-09-26T14:24:58.237" v="1627" actId="47"/>
        <pc:sldMkLst>
          <pc:docMk/>
          <pc:sldMk cId="3670236887" sldId="1312"/>
        </pc:sldMkLst>
      </pc:sldChg>
      <pc:sldChg chg="del">
        <pc:chgData name="Kirstie Whitaker" userId="c7f7f51d-fa74-4aad-87fe-f3e2dff2cbad" providerId="ADAL" clId="{47659CE2-4FFA-45CB-AB15-42D457EBEF6B}" dt="2023-09-26T14:24:58.237" v="1627" actId="47"/>
        <pc:sldMkLst>
          <pc:docMk/>
          <pc:sldMk cId="988314166" sldId="1313"/>
        </pc:sldMkLst>
      </pc:sldChg>
      <pc:sldChg chg="del">
        <pc:chgData name="Kirstie Whitaker" userId="c7f7f51d-fa74-4aad-87fe-f3e2dff2cbad" providerId="ADAL" clId="{47659CE2-4FFA-45CB-AB15-42D457EBEF6B}" dt="2023-09-26T14:24:58.237" v="1627" actId="47"/>
        <pc:sldMkLst>
          <pc:docMk/>
          <pc:sldMk cId="2377722650" sldId="1314"/>
        </pc:sldMkLst>
      </pc:sldChg>
      <pc:sldChg chg="del">
        <pc:chgData name="Kirstie Whitaker" userId="c7f7f51d-fa74-4aad-87fe-f3e2dff2cbad" providerId="ADAL" clId="{47659CE2-4FFA-45CB-AB15-42D457EBEF6B}" dt="2023-09-26T14:24:58.237" v="1627" actId="47"/>
        <pc:sldMkLst>
          <pc:docMk/>
          <pc:sldMk cId="1869585524" sldId="1315"/>
        </pc:sldMkLst>
      </pc:sldChg>
      <pc:sldChg chg="del">
        <pc:chgData name="Kirstie Whitaker" userId="c7f7f51d-fa74-4aad-87fe-f3e2dff2cbad" providerId="ADAL" clId="{47659CE2-4FFA-45CB-AB15-42D457EBEF6B}" dt="2023-09-26T14:24:58.237" v="1627" actId="47"/>
        <pc:sldMkLst>
          <pc:docMk/>
          <pc:sldMk cId="148991072" sldId="1316"/>
        </pc:sldMkLst>
      </pc:sldChg>
      <pc:sldChg chg="del">
        <pc:chgData name="Kirstie Whitaker" userId="c7f7f51d-fa74-4aad-87fe-f3e2dff2cbad" providerId="ADAL" clId="{47659CE2-4FFA-45CB-AB15-42D457EBEF6B}" dt="2023-09-26T14:24:58.237" v="1627" actId="47"/>
        <pc:sldMkLst>
          <pc:docMk/>
          <pc:sldMk cId="4161704389" sldId="1317"/>
        </pc:sldMkLst>
      </pc:sldChg>
      <pc:sldChg chg="del">
        <pc:chgData name="Kirstie Whitaker" userId="c7f7f51d-fa74-4aad-87fe-f3e2dff2cbad" providerId="ADAL" clId="{47659CE2-4FFA-45CB-AB15-42D457EBEF6B}" dt="2023-09-26T14:25:04.324" v="1628" actId="47"/>
        <pc:sldMkLst>
          <pc:docMk/>
          <pc:sldMk cId="2936408883" sldId="1318"/>
        </pc:sldMkLst>
      </pc:sldChg>
      <pc:sldChg chg="addSp delSp modSp del mod ord modTransition modClrScheme modAnim chgLayout">
        <pc:chgData name="Kirstie Whitaker" userId="c7f7f51d-fa74-4aad-87fe-f3e2dff2cbad" providerId="ADAL" clId="{47659CE2-4FFA-45CB-AB15-42D457EBEF6B}" dt="2023-09-26T22:31:29.695" v="10589" actId="47"/>
        <pc:sldMkLst>
          <pc:docMk/>
          <pc:sldMk cId="803943172" sldId="1319"/>
        </pc:sldMkLst>
        <pc:spChg chg="add mod ord">
          <ac:chgData name="Kirstie Whitaker" userId="c7f7f51d-fa74-4aad-87fe-f3e2dff2cbad" providerId="ADAL" clId="{47659CE2-4FFA-45CB-AB15-42D457EBEF6B}" dt="2023-09-26T20:11:37.733" v="10573" actId="20577"/>
          <ac:spMkLst>
            <pc:docMk/>
            <pc:sldMk cId="803943172" sldId="1319"/>
            <ac:spMk id="2" creationId="{BEA95B7C-9661-5596-EC20-52D637DB5C91}"/>
          </ac:spMkLst>
        </pc:spChg>
        <pc:spChg chg="add del mod ord">
          <ac:chgData name="Kirstie Whitaker" userId="c7f7f51d-fa74-4aad-87fe-f3e2dff2cbad" providerId="ADAL" clId="{47659CE2-4FFA-45CB-AB15-42D457EBEF6B}" dt="2023-09-26T19:55:22.353" v="10262" actId="931"/>
          <ac:spMkLst>
            <pc:docMk/>
            <pc:sldMk cId="803943172" sldId="1319"/>
            <ac:spMk id="3" creationId="{83D480CA-1E70-6E4D-1C35-DCACABA2603F}"/>
          </ac:spMkLst>
        </pc:spChg>
        <pc:spChg chg="mod ord">
          <ac:chgData name="Kirstie Whitaker" userId="c7f7f51d-fa74-4aad-87fe-f3e2dff2cbad" providerId="ADAL" clId="{47659CE2-4FFA-45CB-AB15-42D457EBEF6B}" dt="2023-09-26T20:00:10.665" v="10489" actId="1036"/>
          <ac:spMkLst>
            <pc:docMk/>
            <pc:sldMk cId="803943172" sldId="1319"/>
            <ac:spMk id="4" creationId="{FF06B5A0-1EEF-4427-85D5-E869E10D7E9D}"/>
          </ac:spMkLst>
        </pc:spChg>
        <pc:spChg chg="mod ord">
          <ac:chgData name="Kirstie Whitaker" userId="c7f7f51d-fa74-4aad-87fe-f3e2dff2cbad" providerId="ADAL" clId="{47659CE2-4FFA-45CB-AB15-42D457EBEF6B}" dt="2023-09-26T20:00:10.665" v="10489" actId="1036"/>
          <ac:spMkLst>
            <pc:docMk/>
            <pc:sldMk cId="803943172" sldId="1319"/>
            <ac:spMk id="5" creationId="{AE562D7F-2B90-466D-A872-CD702A065BE0}"/>
          </ac:spMkLst>
        </pc:spChg>
        <pc:spChg chg="del mod ord">
          <ac:chgData name="Kirstie Whitaker" userId="c7f7f51d-fa74-4aad-87fe-f3e2dff2cbad" providerId="ADAL" clId="{47659CE2-4FFA-45CB-AB15-42D457EBEF6B}" dt="2023-09-26T19:55:50.163" v="10266" actId="478"/>
          <ac:spMkLst>
            <pc:docMk/>
            <pc:sldMk cId="803943172" sldId="1319"/>
            <ac:spMk id="6" creationId="{57547625-BFEB-49B7-BF26-4ED6BF2B92FF}"/>
          </ac:spMkLst>
        </pc:spChg>
        <pc:spChg chg="add del mod ord">
          <ac:chgData name="Kirstie Whitaker" userId="c7f7f51d-fa74-4aad-87fe-f3e2dff2cbad" providerId="ADAL" clId="{47659CE2-4FFA-45CB-AB15-42D457EBEF6B}" dt="2023-09-26T19:55:25.814" v="10263" actId="931"/>
          <ac:spMkLst>
            <pc:docMk/>
            <pc:sldMk cId="803943172" sldId="1319"/>
            <ac:spMk id="7" creationId="{33F9780B-7F20-DF50-5C19-DCBEE9C57089}"/>
          </ac:spMkLst>
        </pc:spChg>
        <pc:spChg chg="add del mod ord">
          <ac:chgData name="Kirstie Whitaker" userId="c7f7f51d-fa74-4aad-87fe-f3e2dff2cbad" providerId="ADAL" clId="{47659CE2-4FFA-45CB-AB15-42D457EBEF6B}" dt="2023-09-26T19:55:42.393" v="10264" actId="931"/>
          <ac:spMkLst>
            <pc:docMk/>
            <pc:sldMk cId="803943172" sldId="1319"/>
            <ac:spMk id="8" creationId="{2129A5C1-4EA9-93F7-63A2-077958724EE6}"/>
          </ac:spMkLst>
        </pc:spChg>
        <pc:spChg chg="add del mod ord">
          <ac:chgData name="Kirstie Whitaker" userId="c7f7f51d-fa74-4aad-87fe-f3e2dff2cbad" providerId="ADAL" clId="{47659CE2-4FFA-45CB-AB15-42D457EBEF6B}" dt="2023-09-26T19:55:48.182" v="10265" actId="478"/>
          <ac:spMkLst>
            <pc:docMk/>
            <pc:sldMk cId="803943172" sldId="1319"/>
            <ac:spMk id="9" creationId="{CB01FF98-7BB8-C1BA-761E-883B70D42552}"/>
          </ac:spMkLst>
        </pc:spChg>
        <pc:spChg chg="add mod ord">
          <ac:chgData name="Kirstie Whitaker" userId="c7f7f51d-fa74-4aad-87fe-f3e2dff2cbad" providerId="ADAL" clId="{47659CE2-4FFA-45CB-AB15-42D457EBEF6B}" dt="2023-09-26T20:03:27.529" v="10501" actId="14100"/>
          <ac:spMkLst>
            <pc:docMk/>
            <pc:sldMk cId="803943172" sldId="1319"/>
            <ac:spMk id="10" creationId="{75C2CE5E-60C4-2965-10F0-36720D96B233}"/>
          </ac:spMkLst>
        </pc:spChg>
        <pc:spChg chg="add del mod ord">
          <ac:chgData name="Kirstie Whitaker" userId="c7f7f51d-fa74-4aad-87fe-f3e2dff2cbad" providerId="ADAL" clId="{47659CE2-4FFA-45CB-AB15-42D457EBEF6B}" dt="2023-09-26T19:57:33.383" v="10352" actId="478"/>
          <ac:spMkLst>
            <pc:docMk/>
            <pc:sldMk cId="803943172" sldId="1319"/>
            <ac:spMk id="11" creationId="{EB5967AE-81B3-B945-91FC-958975B1DA5A}"/>
          </ac:spMkLst>
        </pc:spChg>
        <pc:spChg chg="add del mod">
          <ac:chgData name="Kirstie Whitaker" userId="c7f7f51d-fa74-4aad-87fe-f3e2dff2cbad" providerId="ADAL" clId="{47659CE2-4FFA-45CB-AB15-42D457EBEF6B}" dt="2023-09-26T19:55:53.007" v="10267" actId="478"/>
          <ac:spMkLst>
            <pc:docMk/>
            <pc:sldMk cId="803943172" sldId="1319"/>
            <ac:spMk id="19" creationId="{4AB7A76D-89B2-3BFC-9E52-5E80CE079C14}"/>
          </ac:spMkLst>
        </pc:spChg>
        <pc:spChg chg="add mod ord">
          <ac:chgData name="Kirstie Whitaker" userId="c7f7f51d-fa74-4aad-87fe-f3e2dff2cbad" providerId="ADAL" clId="{47659CE2-4FFA-45CB-AB15-42D457EBEF6B}" dt="2023-09-26T20:05:20.992" v="10536" actId="1035"/>
          <ac:spMkLst>
            <pc:docMk/>
            <pc:sldMk cId="803943172" sldId="1319"/>
            <ac:spMk id="24" creationId="{795D8E0B-767C-E324-67BB-71B63DBBBE2A}"/>
          </ac:spMkLst>
        </pc:spChg>
        <pc:picChg chg="add mod">
          <ac:chgData name="Kirstie Whitaker" userId="c7f7f51d-fa74-4aad-87fe-f3e2dff2cbad" providerId="ADAL" clId="{47659CE2-4FFA-45CB-AB15-42D457EBEF6B}" dt="2023-09-26T20:00:10.665" v="10489" actId="1036"/>
          <ac:picMkLst>
            <pc:docMk/>
            <pc:sldMk cId="803943172" sldId="1319"/>
            <ac:picMk id="13" creationId="{144B0F38-D20D-6730-008A-B3C1B78D970F}"/>
          </ac:picMkLst>
        </pc:picChg>
        <pc:picChg chg="add mod">
          <ac:chgData name="Kirstie Whitaker" userId="c7f7f51d-fa74-4aad-87fe-f3e2dff2cbad" providerId="ADAL" clId="{47659CE2-4FFA-45CB-AB15-42D457EBEF6B}" dt="2023-09-26T20:00:10.665" v="10489" actId="1036"/>
          <ac:picMkLst>
            <pc:docMk/>
            <pc:sldMk cId="803943172" sldId="1319"/>
            <ac:picMk id="15" creationId="{EC6BA159-F163-7EDB-406E-7E52C37ACB3B}"/>
          </ac:picMkLst>
        </pc:picChg>
        <pc:picChg chg="add mod">
          <ac:chgData name="Kirstie Whitaker" userId="c7f7f51d-fa74-4aad-87fe-f3e2dff2cbad" providerId="ADAL" clId="{47659CE2-4FFA-45CB-AB15-42D457EBEF6B}" dt="2023-09-26T20:00:10.665" v="10489" actId="1036"/>
          <ac:picMkLst>
            <pc:docMk/>
            <pc:sldMk cId="803943172" sldId="1319"/>
            <ac:picMk id="17" creationId="{B02100EA-B468-CA7E-8424-BFCFED02E301}"/>
          </ac:picMkLst>
        </pc:picChg>
        <pc:picChg chg="add mod">
          <ac:chgData name="Kirstie Whitaker" userId="c7f7f51d-fa74-4aad-87fe-f3e2dff2cbad" providerId="ADAL" clId="{47659CE2-4FFA-45CB-AB15-42D457EBEF6B}" dt="2023-09-26T20:05:27.210" v="10542" actId="1035"/>
          <ac:picMkLst>
            <pc:docMk/>
            <pc:sldMk cId="803943172" sldId="1319"/>
            <ac:picMk id="21" creationId="{92400682-8251-ED5B-DDA7-AF91A8128B99}"/>
          </ac:picMkLst>
        </pc:picChg>
        <pc:picChg chg="add mod">
          <ac:chgData name="Kirstie Whitaker" userId="c7f7f51d-fa74-4aad-87fe-f3e2dff2cbad" providerId="ADAL" clId="{47659CE2-4FFA-45CB-AB15-42D457EBEF6B}" dt="2023-09-26T20:05:27.210" v="10542" actId="1035"/>
          <ac:picMkLst>
            <pc:docMk/>
            <pc:sldMk cId="803943172" sldId="1319"/>
            <ac:picMk id="23" creationId="{6C31F0F6-15C1-CBD0-BC73-EF5ED436F3C8}"/>
          </ac:picMkLst>
        </pc:picChg>
        <pc:picChg chg="add del mod">
          <ac:chgData name="Kirstie Whitaker" userId="c7f7f51d-fa74-4aad-87fe-f3e2dff2cbad" providerId="ADAL" clId="{47659CE2-4FFA-45CB-AB15-42D457EBEF6B}" dt="2023-09-26T20:09:38.255" v="10547"/>
          <ac:picMkLst>
            <pc:docMk/>
            <pc:sldMk cId="803943172" sldId="1319"/>
            <ac:picMk id="28" creationId="{420132D0-51CF-471D-63D6-697ABE5368FC}"/>
          </ac:picMkLst>
        </pc:picChg>
        <pc:picChg chg="add del mod ord">
          <ac:chgData name="Kirstie Whitaker" userId="c7f7f51d-fa74-4aad-87fe-f3e2dff2cbad" providerId="ADAL" clId="{47659CE2-4FFA-45CB-AB15-42D457EBEF6B}" dt="2023-09-26T20:10:01.887" v="10548"/>
          <ac:picMkLst>
            <pc:docMk/>
            <pc:sldMk cId="803943172" sldId="1319"/>
            <ac:picMk id="31" creationId="{FF0BC8E4-44E9-5A8D-DC9D-708CED09301D}"/>
          </ac:picMkLst>
        </pc:picChg>
        <pc:picChg chg="add del mod">
          <ac:chgData name="Kirstie Whitaker" userId="c7f7f51d-fa74-4aad-87fe-f3e2dff2cbad" providerId="ADAL" clId="{47659CE2-4FFA-45CB-AB15-42D457EBEF6B}" dt="2023-09-26T20:10:07.556" v="10550"/>
          <ac:picMkLst>
            <pc:docMk/>
            <pc:sldMk cId="803943172" sldId="1319"/>
            <ac:picMk id="32" creationId="{F2DCF890-A629-A882-4BB3-557FC9508019}"/>
          </ac:picMkLst>
        </pc:picChg>
        <pc:picChg chg="add del mod ord">
          <ac:chgData name="Kirstie Whitaker" userId="c7f7f51d-fa74-4aad-87fe-f3e2dff2cbad" providerId="ADAL" clId="{47659CE2-4FFA-45CB-AB15-42D457EBEF6B}" dt="2023-09-26T20:10:42.352" v="10551"/>
          <ac:picMkLst>
            <pc:docMk/>
            <pc:sldMk cId="803943172" sldId="1319"/>
            <ac:picMk id="35" creationId="{1571B32C-6A21-D7CD-ABAF-82178C35DD8F}"/>
          </ac:picMkLst>
        </pc:picChg>
        <pc:picChg chg="add del mod">
          <ac:chgData name="Kirstie Whitaker" userId="c7f7f51d-fa74-4aad-87fe-f3e2dff2cbad" providerId="ADAL" clId="{47659CE2-4FFA-45CB-AB15-42D457EBEF6B}" dt="2023-09-26T20:11:50.019" v="10574"/>
          <ac:picMkLst>
            <pc:docMk/>
            <pc:sldMk cId="803943172" sldId="1319"/>
            <ac:picMk id="36" creationId="{D8DE690F-FF13-D2D3-727F-5B3047464C76}"/>
          </ac:picMkLst>
        </pc:picChg>
        <pc:picChg chg="add del mod">
          <ac:chgData name="Kirstie Whitaker" userId="c7f7f51d-fa74-4aad-87fe-f3e2dff2cbad" providerId="ADAL" clId="{47659CE2-4FFA-45CB-AB15-42D457EBEF6B}" dt="2023-09-26T20:13:33.348" v="10577"/>
          <ac:picMkLst>
            <pc:docMk/>
            <pc:sldMk cId="803943172" sldId="1319"/>
            <ac:picMk id="41" creationId="{C0E17601-EF94-5228-1E85-CD9F8431F45C}"/>
          </ac:picMkLst>
        </pc:picChg>
        <pc:picChg chg="add del mod ord">
          <ac:chgData name="Kirstie Whitaker" userId="c7f7f51d-fa74-4aad-87fe-f3e2dff2cbad" providerId="ADAL" clId="{47659CE2-4FFA-45CB-AB15-42D457EBEF6B}" dt="2023-09-26T20:13:46.348" v="10578"/>
          <ac:picMkLst>
            <pc:docMk/>
            <pc:sldMk cId="803943172" sldId="1319"/>
            <ac:picMk id="44" creationId="{B43C7632-72A8-0F46-ABB1-26298B7C507B}"/>
          </ac:picMkLst>
        </pc:picChg>
        <pc:picChg chg="add del mod">
          <ac:chgData name="Kirstie Whitaker" userId="c7f7f51d-fa74-4aad-87fe-f3e2dff2cbad" providerId="ADAL" clId="{47659CE2-4FFA-45CB-AB15-42D457EBEF6B}" dt="2023-09-26T20:13:50.545" v="10580"/>
          <ac:picMkLst>
            <pc:docMk/>
            <pc:sldMk cId="803943172" sldId="1319"/>
            <ac:picMk id="45" creationId="{C16017E6-5497-411E-3C14-694E73ABA5F5}"/>
          </ac:picMkLst>
        </pc:picChg>
        <pc:picChg chg="add del mod ord">
          <ac:chgData name="Kirstie Whitaker" userId="c7f7f51d-fa74-4aad-87fe-f3e2dff2cbad" providerId="ADAL" clId="{47659CE2-4FFA-45CB-AB15-42D457EBEF6B}" dt="2023-09-26T20:14:51.646" v="10581"/>
          <ac:picMkLst>
            <pc:docMk/>
            <pc:sldMk cId="803943172" sldId="1319"/>
            <ac:picMk id="48" creationId="{254FE426-DED4-7973-57CB-3002BE06724B}"/>
          </ac:picMkLst>
        </pc:picChg>
        <pc:picChg chg="add del mod">
          <ac:chgData name="Kirstie Whitaker" userId="c7f7f51d-fa74-4aad-87fe-f3e2dff2cbad" providerId="ADAL" clId="{47659CE2-4FFA-45CB-AB15-42D457EBEF6B}" dt="2023-09-26T20:45:50.849" v="10582"/>
          <ac:picMkLst>
            <pc:docMk/>
            <pc:sldMk cId="803943172" sldId="1319"/>
            <ac:picMk id="49" creationId="{12382159-521C-AF68-2253-D16DE72BBDE9}"/>
          </ac:picMkLst>
        </pc:picChg>
        <pc:picChg chg="add mod">
          <ac:chgData name="Kirstie Whitaker" userId="c7f7f51d-fa74-4aad-87fe-f3e2dff2cbad" providerId="ADAL" clId="{47659CE2-4FFA-45CB-AB15-42D457EBEF6B}" dt="2023-09-26T20:46:08.256" v="10583" actId="34307"/>
          <ac:picMkLst>
            <pc:docMk/>
            <pc:sldMk cId="803943172" sldId="1319"/>
            <ac:picMk id="52" creationId="{2F9D1CC6-9ED3-7650-240D-D93A475AAC2C}"/>
          </ac:picMkLst>
        </pc:picChg>
      </pc:sldChg>
      <pc:sldChg chg="del">
        <pc:chgData name="Kirstie Whitaker" userId="c7f7f51d-fa74-4aad-87fe-f3e2dff2cbad" providerId="ADAL" clId="{47659CE2-4FFA-45CB-AB15-42D457EBEF6B}" dt="2023-09-26T15:54:10.994" v="9325" actId="47"/>
        <pc:sldMkLst>
          <pc:docMk/>
          <pc:sldMk cId="1872457287" sldId="1320"/>
        </pc:sldMkLst>
      </pc:sldChg>
      <pc:sldChg chg="del">
        <pc:chgData name="Kirstie Whitaker" userId="c7f7f51d-fa74-4aad-87fe-f3e2dff2cbad" providerId="ADAL" clId="{47659CE2-4FFA-45CB-AB15-42D457EBEF6B}" dt="2023-09-26T15:54:08.018" v="9324" actId="47"/>
        <pc:sldMkLst>
          <pc:docMk/>
          <pc:sldMk cId="880991976" sldId="1321"/>
        </pc:sldMkLst>
      </pc:sldChg>
      <pc:sldChg chg="del">
        <pc:chgData name="Kirstie Whitaker" userId="c7f7f51d-fa74-4aad-87fe-f3e2dff2cbad" providerId="ADAL" clId="{47659CE2-4FFA-45CB-AB15-42D457EBEF6B}" dt="2023-09-26T14:24:58.237" v="1627" actId="47"/>
        <pc:sldMkLst>
          <pc:docMk/>
          <pc:sldMk cId="947919829" sldId="1323"/>
        </pc:sldMkLst>
      </pc:sldChg>
      <pc:sldChg chg="del">
        <pc:chgData name="Kirstie Whitaker" userId="c7f7f51d-fa74-4aad-87fe-f3e2dff2cbad" providerId="ADAL" clId="{47659CE2-4FFA-45CB-AB15-42D457EBEF6B}" dt="2023-09-26T14:24:58.237" v="1627" actId="47"/>
        <pc:sldMkLst>
          <pc:docMk/>
          <pc:sldMk cId="2304564512" sldId="1327"/>
        </pc:sldMkLst>
      </pc:sldChg>
      <pc:sldChg chg="del">
        <pc:chgData name="Kirstie Whitaker" userId="c7f7f51d-fa74-4aad-87fe-f3e2dff2cbad" providerId="ADAL" clId="{47659CE2-4FFA-45CB-AB15-42D457EBEF6B}" dt="2023-09-26T14:24:58.237" v="1627" actId="47"/>
        <pc:sldMkLst>
          <pc:docMk/>
          <pc:sldMk cId="1671389931" sldId="1328"/>
        </pc:sldMkLst>
      </pc:sldChg>
      <pc:sldChg chg="del">
        <pc:chgData name="Kirstie Whitaker" userId="c7f7f51d-fa74-4aad-87fe-f3e2dff2cbad" providerId="ADAL" clId="{47659CE2-4FFA-45CB-AB15-42D457EBEF6B}" dt="2023-09-26T14:24:58.237" v="1627" actId="47"/>
        <pc:sldMkLst>
          <pc:docMk/>
          <pc:sldMk cId="2455892039" sldId="1329"/>
        </pc:sldMkLst>
      </pc:sldChg>
      <pc:sldChg chg="del">
        <pc:chgData name="Kirstie Whitaker" userId="c7f7f51d-fa74-4aad-87fe-f3e2dff2cbad" providerId="ADAL" clId="{47659CE2-4FFA-45CB-AB15-42D457EBEF6B}" dt="2023-09-26T14:24:58.237" v="1627" actId="47"/>
        <pc:sldMkLst>
          <pc:docMk/>
          <pc:sldMk cId="2645458351" sldId="1330"/>
        </pc:sldMkLst>
      </pc:sldChg>
      <pc:sldChg chg="del">
        <pc:chgData name="Kirstie Whitaker" userId="c7f7f51d-fa74-4aad-87fe-f3e2dff2cbad" providerId="ADAL" clId="{47659CE2-4FFA-45CB-AB15-42D457EBEF6B}" dt="2023-09-26T14:24:58.237" v="1627" actId="47"/>
        <pc:sldMkLst>
          <pc:docMk/>
          <pc:sldMk cId="2733310648" sldId="1331"/>
        </pc:sldMkLst>
      </pc:sldChg>
      <pc:sldChg chg="del">
        <pc:chgData name="Kirstie Whitaker" userId="c7f7f51d-fa74-4aad-87fe-f3e2dff2cbad" providerId="ADAL" clId="{47659CE2-4FFA-45CB-AB15-42D457EBEF6B}" dt="2023-09-26T14:24:58.237" v="1627" actId="47"/>
        <pc:sldMkLst>
          <pc:docMk/>
          <pc:sldMk cId="3352627072" sldId="1332"/>
        </pc:sldMkLst>
      </pc:sldChg>
      <pc:sldChg chg="del">
        <pc:chgData name="Kirstie Whitaker" userId="c7f7f51d-fa74-4aad-87fe-f3e2dff2cbad" providerId="ADAL" clId="{47659CE2-4FFA-45CB-AB15-42D457EBEF6B}" dt="2023-09-26T14:24:58.237" v="1627" actId="47"/>
        <pc:sldMkLst>
          <pc:docMk/>
          <pc:sldMk cId="3219726174" sldId="1333"/>
        </pc:sldMkLst>
      </pc:sldChg>
      <pc:sldChg chg="del">
        <pc:chgData name="Kirstie Whitaker" userId="c7f7f51d-fa74-4aad-87fe-f3e2dff2cbad" providerId="ADAL" clId="{47659CE2-4FFA-45CB-AB15-42D457EBEF6B}" dt="2023-09-26T14:24:58.237" v="1627" actId="47"/>
        <pc:sldMkLst>
          <pc:docMk/>
          <pc:sldMk cId="140793376" sldId="1334"/>
        </pc:sldMkLst>
      </pc:sldChg>
      <pc:sldChg chg="del">
        <pc:chgData name="Kirstie Whitaker" userId="c7f7f51d-fa74-4aad-87fe-f3e2dff2cbad" providerId="ADAL" clId="{47659CE2-4FFA-45CB-AB15-42D457EBEF6B}" dt="2023-09-26T14:24:58.237" v="1627" actId="47"/>
        <pc:sldMkLst>
          <pc:docMk/>
          <pc:sldMk cId="2533926577" sldId="1335"/>
        </pc:sldMkLst>
      </pc:sldChg>
      <pc:sldChg chg="del">
        <pc:chgData name="Kirstie Whitaker" userId="c7f7f51d-fa74-4aad-87fe-f3e2dff2cbad" providerId="ADAL" clId="{47659CE2-4FFA-45CB-AB15-42D457EBEF6B}" dt="2023-09-26T14:24:58.237" v="1627" actId="47"/>
        <pc:sldMkLst>
          <pc:docMk/>
          <pc:sldMk cId="2614104664" sldId="1336"/>
        </pc:sldMkLst>
      </pc:sldChg>
      <pc:sldChg chg="del">
        <pc:chgData name="Kirstie Whitaker" userId="c7f7f51d-fa74-4aad-87fe-f3e2dff2cbad" providerId="ADAL" clId="{47659CE2-4FFA-45CB-AB15-42D457EBEF6B}" dt="2023-09-26T14:24:58.237" v="1627" actId="47"/>
        <pc:sldMkLst>
          <pc:docMk/>
          <pc:sldMk cId="2151921599" sldId="1337"/>
        </pc:sldMkLst>
      </pc:sldChg>
      <pc:sldChg chg="del">
        <pc:chgData name="Kirstie Whitaker" userId="c7f7f51d-fa74-4aad-87fe-f3e2dff2cbad" providerId="ADAL" clId="{47659CE2-4FFA-45CB-AB15-42D457EBEF6B}" dt="2023-09-26T14:24:58.237" v="1627" actId="47"/>
        <pc:sldMkLst>
          <pc:docMk/>
          <pc:sldMk cId="3961912435" sldId="1338"/>
        </pc:sldMkLst>
      </pc:sldChg>
      <pc:sldChg chg="del">
        <pc:chgData name="Kirstie Whitaker" userId="c7f7f51d-fa74-4aad-87fe-f3e2dff2cbad" providerId="ADAL" clId="{47659CE2-4FFA-45CB-AB15-42D457EBEF6B}" dt="2023-09-26T14:24:58.237" v="1627" actId="47"/>
        <pc:sldMkLst>
          <pc:docMk/>
          <pc:sldMk cId="2689364180" sldId="1339"/>
        </pc:sldMkLst>
      </pc:sldChg>
      <pc:sldChg chg="del">
        <pc:chgData name="Kirstie Whitaker" userId="c7f7f51d-fa74-4aad-87fe-f3e2dff2cbad" providerId="ADAL" clId="{47659CE2-4FFA-45CB-AB15-42D457EBEF6B}" dt="2023-09-26T14:24:58.237" v="1627" actId="47"/>
        <pc:sldMkLst>
          <pc:docMk/>
          <pc:sldMk cId="881722466" sldId="1340"/>
        </pc:sldMkLst>
      </pc:sldChg>
      <pc:sldChg chg="del">
        <pc:chgData name="Kirstie Whitaker" userId="c7f7f51d-fa74-4aad-87fe-f3e2dff2cbad" providerId="ADAL" clId="{47659CE2-4FFA-45CB-AB15-42D457EBEF6B}" dt="2023-09-26T14:24:58.237" v="1627" actId="47"/>
        <pc:sldMkLst>
          <pc:docMk/>
          <pc:sldMk cId="1941788091" sldId="1341"/>
        </pc:sldMkLst>
      </pc:sldChg>
      <pc:sldChg chg="del">
        <pc:chgData name="Kirstie Whitaker" userId="c7f7f51d-fa74-4aad-87fe-f3e2dff2cbad" providerId="ADAL" clId="{47659CE2-4FFA-45CB-AB15-42D457EBEF6B}" dt="2023-09-26T14:24:58.237" v="1627" actId="47"/>
        <pc:sldMkLst>
          <pc:docMk/>
          <pc:sldMk cId="3808100038" sldId="1342"/>
        </pc:sldMkLst>
      </pc:sldChg>
      <pc:sldChg chg="del">
        <pc:chgData name="Kirstie Whitaker" userId="c7f7f51d-fa74-4aad-87fe-f3e2dff2cbad" providerId="ADAL" clId="{47659CE2-4FFA-45CB-AB15-42D457EBEF6B}" dt="2023-09-26T14:24:58.237" v="1627" actId="47"/>
        <pc:sldMkLst>
          <pc:docMk/>
          <pc:sldMk cId="3012558090" sldId="1343"/>
        </pc:sldMkLst>
      </pc:sldChg>
      <pc:sldChg chg="del">
        <pc:chgData name="Kirstie Whitaker" userId="c7f7f51d-fa74-4aad-87fe-f3e2dff2cbad" providerId="ADAL" clId="{47659CE2-4FFA-45CB-AB15-42D457EBEF6B}" dt="2023-09-26T14:24:58.237" v="1627" actId="47"/>
        <pc:sldMkLst>
          <pc:docMk/>
          <pc:sldMk cId="3130775794" sldId="1344"/>
        </pc:sldMkLst>
      </pc:sldChg>
      <pc:sldChg chg="del">
        <pc:chgData name="Kirstie Whitaker" userId="c7f7f51d-fa74-4aad-87fe-f3e2dff2cbad" providerId="ADAL" clId="{47659CE2-4FFA-45CB-AB15-42D457EBEF6B}" dt="2023-09-26T14:24:58.237" v="1627" actId="47"/>
        <pc:sldMkLst>
          <pc:docMk/>
          <pc:sldMk cId="3297247402" sldId="1345"/>
        </pc:sldMkLst>
      </pc:sldChg>
      <pc:sldChg chg="del">
        <pc:chgData name="Kirstie Whitaker" userId="c7f7f51d-fa74-4aad-87fe-f3e2dff2cbad" providerId="ADAL" clId="{47659CE2-4FFA-45CB-AB15-42D457EBEF6B}" dt="2023-09-26T14:24:58.237" v="1627" actId="47"/>
        <pc:sldMkLst>
          <pc:docMk/>
          <pc:sldMk cId="650066741" sldId="1346"/>
        </pc:sldMkLst>
      </pc:sldChg>
      <pc:sldChg chg="del">
        <pc:chgData name="Kirstie Whitaker" userId="c7f7f51d-fa74-4aad-87fe-f3e2dff2cbad" providerId="ADAL" clId="{47659CE2-4FFA-45CB-AB15-42D457EBEF6B}" dt="2023-09-26T14:24:58.237" v="1627" actId="47"/>
        <pc:sldMkLst>
          <pc:docMk/>
          <pc:sldMk cId="2930575226" sldId="1347"/>
        </pc:sldMkLst>
      </pc:sldChg>
      <pc:sldChg chg="del">
        <pc:chgData name="Kirstie Whitaker" userId="c7f7f51d-fa74-4aad-87fe-f3e2dff2cbad" providerId="ADAL" clId="{47659CE2-4FFA-45CB-AB15-42D457EBEF6B}" dt="2023-09-26T14:24:58.237" v="1627" actId="47"/>
        <pc:sldMkLst>
          <pc:docMk/>
          <pc:sldMk cId="1181187907" sldId="1348"/>
        </pc:sldMkLst>
      </pc:sldChg>
      <pc:sldChg chg="del">
        <pc:chgData name="Kirstie Whitaker" userId="c7f7f51d-fa74-4aad-87fe-f3e2dff2cbad" providerId="ADAL" clId="{47659CE2-4FFA-45CB-AB15-42D457EBEF6B}" dt="2023-09-26T14:24:58.237" v="1627" actId="47"/>
        <pc:sldMkLst>
          <pc:docMk/>
          <pc:sldMk cId="3704983516" sldId="1349"/>
        </pc:sldMkLst>
      </pc:sldChg>
      <pc:sldChg chg="del">
        <pc:chgData name="Kirstie Whitaker" userId="c7f7f51d-fa74-4aad-87fe-f3e2dff2cbad" providerId="ADAL" clId="{47659CE2-4FFA-45CB-AB15-42D457EBEF6B}" dt="2023-09-26T14:24:58.237" v="1627" actId="47"/>
        <pc:sldMkLst>
          <pc:docMk/>
          <pc:sldMk cId="77972580" sldId="1350"/>
        </pc:sldMkLst>
      </pc:sldChg>
      <pc:sldChg chg="del">
        <pc:chgData name="Kirstie Whitaker" userId="c7f7f51d-fa74-4aad-87fe-f3e2dff2cbad" providerId="ADAL" clId="{47659CE2-4FFA-45CB-AB15-42D457EBEF6B}" dt="2023-09-26T14:24:58.237" v="1627" actId="47"/>
        <pc:sldMkLst>
          <pc:docMk/>
          <pc:sldMk cId="3744519957" sldId="1351"/>
        </pc:sldMkLst>
      </pc:sldChg>
      <pc:sldChg chg="del">
        <pc:chgData name="Kirstie Whitaker" userId="c7f7f51d-fa74-4aad-87fe-f3e2dff2cbad" providerId="ADAL" clId="{47659CE2-4FFA-45CB-AB15-42D457EBEF6B}" dt="2023-09-26T14:24:58.237" v="1627" actId="47"/>
        <pc:sldMkLst>
          <pc:docMk/>
          <pc:sldMk cId="2011934806" sldId="1353"/>
        </pc:sldMkLst>
      </pc:sldChg>
      <pc:sldChg chg="del">
        <pc:chgData name="Kirstie Whitaker" userId="c7f7f51d-fa74-4aad-87fe-f3e2dff2cbad" providerId="ADAL" clId="{47659CE2-4FFA-45CB-AB15-42D457EBEF6B}" dt="2023-09-26T14:24:58.237" v="1627" actId="47"/>
        <pc:sldMkLst>
          <pc:docMk/>
          <pc:sldMk cId="3839521075" sldId="1354"/>
        </pc:sldMkLst>
      </pc:sldChg>
      <pc:sldChg chg="del">
        <pc:chgData name="Kirstie Whitaker" userId="c7f7f51d-fa74-4aad-87fe-f3e2dff2cbad" providerId="ADAL" clId="{47659CE2-4FFA-45CB-AB15-42D457EBEF6B}" dt="2023-09-26T14:24:58.237" v="1627" actId="47"/>
        <pc:sldMkLst>
          <pc:docMk/>
          <pc:sldMk cId="3467928575" sldId="1355"/>
        </pc:sldMkLst>
      </pc:sldChg>
      <pc:sldChg chg="del">
        <pc:chgData name="Kirstie Whitaker" userId="c7f7f51d-fa74-4aad-87fe-f3e2dff2cbad" providerId="ADAL" clId="{47659CE2-4FFA-45CB-AB15-42D457EBEF6B}" dt="2023-09-26T14:24:58.237" v="1627" actId="47"/>
        <pc:sldMkLst>
          <pc:docMk/>
          <pc:sldMk cId="3086600212" sldId="1356"/>
        </pc:sldMkLst>
      </pc:sldChg>
      <pc:sldChg chg="del">
        <pc:chgData name="Kirstie Whitaker" userId="c7f7f51d-fa74-4aad-87fe-f3e2dff2cbad" providerId="ADAL" clId="{47659CE2-4FFA-45CB-AB15-42D457EBEF6B}" dt="2023-09-26T14:24:58.237" v="1627" actId="47"/>
        <pc:sldMkLst>
          <pc:docMk/>
          <pc:sldMk cId="511386941" sldId="1357"/>
        </pc:sldMkLst>
      </pc:sldChg>
      <pc:sldChg chg="del">
        <pc:chgData name="Kirstie Whitaker" userId="c7f7f51d-fa74-4aad-87fe-f3e2dff2cbad" providerId="ADAL" clId="{47659CE2-4FFA-45CB-AB15-42D457EBEF6B}" dt="2023-09-26T14:24:58.237" v="1627" actId="47"/>
        <pc:sldMkLst>
          <pc:docMk/>
          <pc:sldMk cId="1328254577" sldId="1358"/>
        </pc:sldMkLst>
      </pc:sldChg>
      <pc:sldChg chg="del">
        <pc:chgData name="Kirstie Whitaker" userId="c7f7f51d-fa74-4aad-87fe-f3e2dff2cbad" providerId="ADAL" clId="{47659CE2-4FFA-45CB-AB15-42D457EBEF6B}" dt="2023-09-26T14:24:58.237" v="1627" actId="47"/>
        <pc:sldMkLst>
          <pc:docMk/>
          <pc:sldMk cId="1547732972" sldId="1359"/>
        </pc:sldMkLst>
      </pc:sldChg>
      <pc:sldChg chg="del">
        <pc:chgData name="Kirstie Whitaker" userId="c7f7f51d-fa74-4aad-87fe-f3e2dff2cbad" providerId="ADAL" clId="{47659CE2-4FFA-45CB-AB15-42D457EBEF6B}" dt="2023-09-26T14:24:58.237" v="1627" actId="47"/>
        <pc:sldMkLst>
          <pc:docMk/>
          <pc:sldMk cId="1405768071" sldId="1360"/>
        </pc:sldMkLst>
      </pc:sldChg>
      <pc:sldChg chg="del">
        <pc:chgData name="Kirstie Whitaker" userId="c7f7f51d-fa74-4aad-87fe-f3e2dff2cbad" providerId="ADAL" clId="{47659CE2-4FFA-45CB-AB15-42D457EBEF6B}" dt="2023-09-26T14:24:58.237" v="1627" actId="47"/>
        <pc:sldMkLst>
          <pc:docMk/>
          <pc:sldMk cId="3343128608" sldId="1361"/>
        </pc:sldMkLst>
      </pc:sldChg>
      <pc:sldChg chg="del">
        <pc:chgData name="Kirstie Whitaker" userId="c7f7f51d-fa74-4aad-87fe-f3e2dff2cbad" providerId="ADAL" clId="{47659CE2-4FFA-45CB-AB15-42D457EBEF6B}" dt="2023-09-26T14:24:58.237" v="1627" actId="47"/>
        <pc:sldMkLst>
          <pc:docMk/>
          <pc:sldMk cId="3864770707" sldId="1362"/>
        </pc:sldMkLst>
      </pc:sldChg>
      <pc:sldChg chg="del">
        <pc:chgData name="Kirstie Whitaker" userId="c7f7f51d-fa74-4aad-87fe-f3e2dff2cbad" providerId="ADAL" clId="{47659CE2-4FFA-45CB-AB15-42D457EBEF6B}" dt="2023-09-26T14:24:58.237" v="1627" actId="47"/>
        <pc:sldMkLst>
          <pc:docMk/>
          <pc:sldMk cId="1562173445" sldId="1363"/>
        </pc:sldMkLst>
      </pc:sldChg>
      <pc:sldChg chg="del">
        <pc:chgData name="Kirstie Whitaker" userId="c7f7f51d-fa74-4aad-87fe-f3e2dff2cbad" providerId="ADAL" clId="{47659CE2-4FFA-45CB-AB15-42D457EBEF6B}" dt="2023-09-26T14:24:58.237" v="1627" actId="47"/>
        <pc:sldMkLst>
          <pc:docMk/>
          <pc:sldMk cId="359861630" sldId="1364"/>
        </pc:sldMkLst>
      </pc:sldChg>
      <pc:sldChg chg="del">
        <pc:chgData name="Kirstie Whitaker" userId="c7f7f51d-fa74-4aad-87fe-f3e2dff2cbad" providerId="ADAL" clId="{47659CE2-4FFA-45CB-AB15-42D457EBEF6B}" dt="2023-09-26T14:24:58.237" v="1627" actId="47"/>
        <pc:sldMkLst>
          <pc:docMk/>
          <pc:sldMk cId="3777428861" sldId="1365"/>
        </pc:sldMkLst>
      </pc:sldChg>
      <pc:sldChg chg="del">
        <pc:chgData name="Kirstie Whitaker" userId="c7f7f51d-fa74-4aad-87fe-f3e2dff2cbad" providerId="ADAL" clId="{47659CE2-4FFA-45CB-AB15-42D457EBEF6B}" dt="2023-09-26T14:24:58.237" v="1627" actId="47"/>
        <pc:sldMkLst>
          <pc:docMk/>
          <pc:sldMk cId="1723452848" sldId="1366"/>
        </pc:sldMkLst>
      </pc:sldChg>
      <pc:sldChg chg="del">
        <pc:chgData name="Kirstie Whitaker" userId="c7f7f51d-fa74-4aad-87fe-f3e2dff2cbad" providerId="ADAL" clId="{47659CE2-4FFA-45CB-AB15-42D457EBEF6B}" dt="2023-09-26T14:24:58.237" v="1627" actId="47"/>
        <pc:sldMkLst>
          <pc:docMk/>
          <pc:sldMk cId="1032846090" sldId="1367"/>
        </pc:sldMkLst>
      </pc:sldChg>
      <pc:sldChg chg="del">
        <pc:chgData name="Kirstie Whitaker" userId="c7f7f51d-fa74-4aad-87fe-f3e2dff2cbad" providerId="ADAL" clId="{47659CE2-4FFA-45CB-AB15-42D457EBEF6B}" dt="2023-09-26T14:24:58.237" v="1627" actId="47"/>
        <pc:sldMkLst>
          <pc:docMk/>
          <pc:sldMk cId="3513220425" sldId="1368"/>
        </pc:sldMkLst>
      </pc:sldChg>
      <pc:sldChg chg="del">
        <pc:chgData name="Kirstie Whitaker" userId="c7f7f51d-fa74-4aad-87fe-f3e2dff2cbad" providerId="ADAL" clId="{47659CE2-4FFA-45CB-AB15-42D457EBEF6B}" dt="2023-09-26T14:24:58.237" v="1627" actId="47"/>
        <pc:sldMkLst>
          <pc:docMk/>
          <pc:sldMk cId="3996042057" sldId="1369"/>
        </pc:sldMkLst>
      </pc:sldChg>
      <pc:sldChg chg="add del setBg">
        <pc:chgData name="Kirstie Whitaker" userId="c7f7f51d-fa74-4aad-87fe-f3e2dff2cbad" providerId="ADAL" clId="{47659CE2-4FFA-45CB-AB15-42D457EBEF6B}" dt="2023-09-26T16:00:04.391" v="10086" actId="47"/>
        <pc:sldMkLst>
          <pc:docMk/>
          <pc:sldMk cId="4052160664" sldId="1369"/>
        </pc:sldMkLst>
      </pc:sldChg>
      <pc:sldChg chg="del">
        <pc:chgData name="Kirstie Whitaker" userId="c7f7f51d-fa74-4aad-87fe-f3e2dff2cbad" providerId="ADAL" clId="{47659CE2-4FFA-45CB-AB15-42D457EBEF6B}" dt="2023-09-26T14:24:58.237" v="1627" actId="47"/>
        <pc:sldMkLst>
          <pc:docMk/>
          <pc:sldMk cId="3664721810" sldId="1370"/>
        </pc:sldMkLst>
      </pc:sldChg>
      <pc:sldChg chg="del">
        <pc:chgData name="Kirstie Whitaker" userId="c7f7f51d-fa74-4aad-87fe-f3e2dff2cbad" providerId="ADAL" clId="{47659CE2-4FFA-45CB-AB15-42D457EBEF6B}" dt="2023-09-26T14:24:58.237" v="1627" actId="47"/>
        <pc:sldMkLst>
          <pc:docMk/>
          <pc:sldMk cId="3714845573" sldId="1371"/>
        </pc:sldMkLst>
      </pc:sldChg>
      <pc:sldChg chg="addSp delSp new del mod">
        <pc:chgData name="Kirstie Whitaker" userId="c7f7f51d-fa74-4aad-87fe-f3e2dff2cbad" providerId="ADAL" clId="{47659CE2-4FFA-45CB-AB15-42D457EBEF6B}" dt="2023-09-26T14:24:58.237" v="1627" actId="47"/>
        <pc:sldMkLst>
          <pc:docMk/>
          <pc:sldMk cId="3410741993" sldId="1372"/>
        </pc:sldMkLst>
        <pc:spChg chg="add del">
          <ac:chgData name="Kirstie Whitaker" userId="c7f7f51d-fa74-4aad-87fe-f3e2dff2cbad" providerId="ADAL" clId="{47659CE2-4FFA-45CB-AB15-42D457EBEF6B}" dt="2023-09-26T12:03:14.021" v="125" actId="22"/>
          <ac:spMkLst>
            <pc:docMk/>
            <pc:sldMk cId="3410741993" sldId="1372"/>
            <ac:spMk id="13" creationId="{D3CA8108-724F-7749-4B09-0E960FB8471C}"/>
          </ac:spMkLst>
        </pc:spChg>
      </pc:sldChg>
      <pc:sldChg chg="add del">
        <pc:chgData name="Kirstie Whitaker" userId="c7f7f51d-fa74-4aad-87fe-f3e2dff2cbad" providerId="ADAL" clId="{47659CE2-4FFA-45CB-AB15-42D457EBEF6B}" dt="2023-09-26T14:24:58.237" v="1627" actId="47"/>
        <pc:sldMkLst>
          <pc:docMk/>
          <pc:sldMk cId="176207807" sldId="1373"/>
        </pc:sldMkLst>
      </pc:sldChg>
      <pc:sldChg chg="add del">
        <pc:chgData name="Kirstie Whitaker" userId="c7f7f51d-fa74-4aad-87fe-f3e2dff2cbad" providerId="ADAL" clId="{47659CE2-4FFA-45CB-AB15-42D457EBEF6B}" dt="2023-09-26T14:24:58.237" v="1627" actId="47"/>
        <pc:sldMkLst>
          <pc:docMk/>
          <pc:sldMk cId="1459227442" sldId="1374"/>
        </pc:sldMkLst>
      </pc:sldChg>
      <pc:sldChg chg="add del">
        <pc:chgData name="Kirstie Whitaker" userId="c7f7f51d-fa74-4aad-87fe-f3e2dff2cbad" providerId="ADAL" clId="{47659CE2-4FFA-45CB-AB15-42D457EBEF6B}" dt="2023-09-26T14:24:58.237" v="1627" actId="47"/>
        <pc:sldMkLst>
          <pc:docMk/>
          <pc:sldMk cId="1381001321" sldId="1375"/>
        </pc:sldMkLst>
      </pc:sldChg>
      <pc:sldChg chg="add del">
        <pc:chgData name="Kirstie Whitaker" userId="c7f7f51d-fa74-4aad-87fe-f3e2dff2cbad" providerId="ADAL" clId="{47659CE2-4FFA-45CB-AB15-42D457EBEF6B}" dt="2023-09-26T14:24:58.237" v="1627" actId="47"/>
        <pc:sldMkLst>
          <pc:docMk/>
          <pc:sldMk cId="3431246419" sldId="1376"/>
        </pc:sldMkLst>
      </pc:sldChg>
      <pc:sldChg chg="addSp delSp modSp add mod modTransition modNotesTx">
        <pc:chgData name="Kirstie Whitaker" userId="c7f7f51d-fa74-4aad-87fe-f3e2dff2cbad" providerId="ADAL" clId="{47659CE2-4FFA-45CB-AB15-42D457EBEF6B}" dt="2023-09-26T20:47:10.137" v="10586"/>
        <pc:sldMkLst>
          <pc:docMk/>
          <pc:sldMk cId="2482063795" sldId="1377"/>
        </pc:sldMkLst>
        <pc:spChg chg="del mod modVis">
          <ac:chgData name="Kirstie Whitaker" userId="c7f7f51d-fa74-4aad-87fe-f3e2dff2cbad" providerId="ADAL" clId="{47659CE2-4FFA-45CB-AB15-42D457EBEF6B}" dt="2023-09-26T12:41:35.120" v="694" actId="478"/>
          <ac:spMkLst>
            <pc:docMk/>
            <pc:sldMk cId="2482063795" sldId="1377"/>
            <ac:spMk id="2" creationId="{27F0B52C-E908-E9AA-7A73-9C1D311C8080}"/>
          </ac:spMkLst>
        </pc:spChg>
        <pc:spChg chg="mod">
          <ac:chgData name="Kirstie Whitaker" userId="c7f7f51d-fa74-4aad-87fe-f3e2dff2cbad" providerId="ADAL" clId="{47659CE2-4FFA-45CB-AB15-42D457EBEF6B}" dt="2023-09-26T20:47:10.137" v="10586"/>
          <ac:spMkLst>
            <pc:docMk/>
            <pc:sldMk cId="2482063795" sldId="1377"/>
            <ac:spMk id="3" creationId="{0D256EF4-7C06-4F61-ABA1-34B879246ACA}"/>
          </ac:spMkLst>
        </pc:spChg>
        <pc:spChg chg="mod">
          <ac:chgData name="Kirstie Whitaker" userId="c7f7f51d-fa74-4aad-87fe-f3e2dff2cbad" providerId="ADAL" clId="{47659CE2-4FFA-45CB-AB15-42D457EBEF6B}" dt="2023-09-26T12:37:58.852" v="624" actId="12788"/>
          <ac:spMkLst>
            <pc:docMk/>
            <pc:sldMk cId="2482063795" sldId="1377"/>
            <ac:spMk id="4" creationId="{8B75D193-D19C-4D0B-8AE2-CDC120133872}"/>
          </ac:spMkLst>
        </pc:spChg>
        <pc:spChg chg="del mod modVis">
          <ac:chgData name="Kirstie Whitaker" userId="c7f7f51d-fa74-4aad-87fe-f3e2dff2cbad" providerId="ADAL" clId="{47659CE2-4FFA-45CB-AB15-42D457EBEF6B}" dt="2023-09-26T12:41:27.248" v="668" actId="478"/>
          <ac:spMkLst>
            <pc:docMk/>
            <pc:sldMk cId="2482063795" sldId="1377"/>
            <ac:spMk id="5" creationId="{9EDB45EB-FD2E-4B16-BCE4-700295190C6E}"/>
          </ac:spMkLst>
        </pc:spChg>
        <pc:spChg chg="del mod">
          <ac:chgData name="Kirstie Whitaker" userId="c7f7f51d-fa74-4aad-87fe-f3e2dff2cbad" providerId="ADAL" clId="{47659CE2-4FFA-45CB-AB15-42D457EBEF6B}" dt="2023-09-26T12:13:52.341" v="181" actId="478"/>
          <ac:spMkLst>
            <pc:docMk/>
            <pc:sldMk cId="2482063795" sldId="1377"/>
            <ac:spMk id="6" creationId="{19FDB789-712B-4256-BB19-43DC86845489}"/>
          </ac:spMkLst>
        </pc:spChg>
        <pc:spChg chg="del mod modVis">
          <ac:chgData name="Kirstie Whitaker" userId="c7f7f51d-fa74-4aad-87fe-f3e2dff2cbad" providerId="ADAL" clId="{47659CE2-4FFA-45CB-AB15-42D457EBEF6B}" dt="2023-09-26T12:41:43.587" v="718" actId="478"/>
          <ac:spMkLst>
            <pc:docMk/>
            <pc:sldMk cId="2482063795" sldId="1377"/>
            <ac:spMk id="7" creationId="{D139C54D-C934-49CE-9B6D-18550AB944D7}"/>
          </ac:spMkLst>
        </pc:spChg>
        <pc:spChg chg="del mod modVis">
          <ac:chgData name="Kirstie Whitaker" userId="c7f7f51d-fa74-4aad-87fe-f3e2dff2cbad" providerId="ADAL" clId="{47659CE2-4FFA-45CB-AB15-42D457EBEF6B}" dt="2023-09-26T12:41:29.447" v="676" actId="478"/>
          <ac:spMkLst>
            <pc:docMk/>
            <pc:sldMk cId="2482063795" sldId="1377"/>
            <ac:spMk id="8" creationId="{F06FDF34-BE68-45CA-B734-A4B2E9D72E1C}"/>
          </ac:spMkLst>
        </pc:spChg>
        <pc:spChg chg="del mod modVis">
          <ac:chgData name="Kirstie Whitaker" userId="c7f7f51d-fa74-4aad-87fe-f3e2dff2cbad" providerId="ADAL" clId="{47659CE2-4FFA-45CB-AB15-42D457EBEF6B}" dt="2023-09-26T12:41:30.309" v="680" actId="478"/>
          <ac:spMkLst>
            <pc:docMk/>
            <pc:sldMk cId="2482063795" sldId="1377"/>
            <ac:spMk id="9" creationId="{5E3BBF65-1255-4658-A4C1-CC5E67BC0CD5}"/>
          </ac:spMkLst>
        </pc:spChg>
        <pc:spChg chg="del mod modVis">
          <ac:chgData name="Kirstie Whitaker" userId="c7f7f51d-fa74-4aad-87fe-f3e2dff2cbad" providerId="ADAL" clId="{47659CE2-4FFA-45CB-AB15-42D457EBEF6B}" dt="2023-09-26T12:41:40.789" v="710" actId="478"/>
          <ac:spMkLst>
            <pc:docMk/>
            <pc:sldMk cId="2482063795" sldId="1377"/>
            <ac:spMk id="10" creationId="{1E489D50-3CC0-4ADF-B503-CDBBDF93562D}"/>
          </ac:spMkLst>
        </pc:spChg>
        <pc:spChg chg="del mod modVis">
          <ac:chgData name="Kirstie Whitaker" userId="c7f7f51d-fa74-4aad-87fe-f3e2dff2cbad" providerId="ADAL" clId="{47659CE2-4FFA-45CB-AB15-42D457EBEF6B}" dt="2023-09-26T12:41:24.187" v="665" actId="478"/>
          <ac:spMkLst>
            <pc:docMk/>
            <pc:sldMk cId="2482063795" sldId="1377"/>
            <ac:spMk id="11" creationId="{EC5050F1-EB84-42A1-BD4E-B00B52FE5308}"/>
          </ac:spMkLst>
        </pc:spChg>
        <pc:spChg chg="del mod modVis">
          <ac:chgData name="Kirstie Whitaker" userId="c7f7f51d-fa74-4aad-87fe-f3e2dff2cbad" providerId="ADAL" clId="{47659CE2-4FFA-45CB-AB15-42D457EBEF6B}" dt="2023-09-26T12:41:29.007" v="674" actId="478"/>
          <ac:spMkLst>
            <pc:docMk/>
            <pc:sldMk cId="2482063795" sldId="1377"/>
            <ac:spMk id="13" creationId="{9FBA01D6-1957-5E94-FC9B-0203E892B7E8}"/>
          </ac:spMkLst>
        </pc:spChg>
        <pc:spChg chg="del mod modVis">
          <ac:chgData name="Kirstie Whitaker" userId="c7f7f51d-fa74-4aad-87fe-f3e2dff2cbad" providerId="ADAL" clId="{47659CE2-4FFA-45CB-AB15-42D457EBEF6B}" dt="2023-09-26T12:41:31.155" v="682" actId="478"/>
          <ac:spMkLst>
            <pc:docMk/>
            <pc:sldMk cId="2482063795" sldId="1377"/>
            <ac:spMk id="14" creationId="{72508935-91B0-CA9A-3983-14CBEC652F11}"/>
          </ac:spMkLst>
        </pc:spChg>
        <pc:spChg chg="del mod modVis">
          <ac:chgData name="Kirstie Whitaker" userId="c7f7f51d-fa74-4aad-87fe-f3e2dff2cbad" providerId="ADAL" clId="{47659CE2-4FFA-45CB-AB15-42D457EBEF6B}" dt="2023-09-26T12:41:35.813" v="696" actId="478"/>
          <ac:spMkLst>
            <pc:docMk/>
            <pc:sldMk cId="2482063795" sldId="1377"/>
            <ac:spMk id="15" creationId="{E2F1BDBA-C899-061E-D44C-2D2DF9A61484}"/>
          </ac:spMkLst>
        </pc:spChg>
        <pc:spChg chg="del mod modVis">
          <ac:chgData name="Kirstie Whitaker" userId="c7f7f51d-fa74-4aad-87fe-f3e2dff2cbad" providerId="ADAL" clId="{47659CE2-4FFA-45CB-AB15-42D457EBEF6B}" dt="2023-09-26T12:41:36.546" v="698" actId="478"/>
          <ac:spMkLst>
            <pc:docMk/>
            <pc:sldMk cId="2482063795" sldId="1377"/>
            <ac:spMk id="16" creationId="{EDDC3533-83EF-B038-1A9D-F1297F9FB33B}"/>
          </ac:spMkLst>
        </pc:spChg>
        <pc:spChg chg="del mod modVis">
          <ac:chgData name="Kirstie Whitaker" userId="c7f7f51d-fa74-4aad-87fe-f3e2dff2cbad" providerId="ADAL" clId="{47659CE2-4FFA-45CB-AB15-42D457EBEF6B}" dt="2023-09-26T12:41:37.300" v="700" actId="478"/>
          <ac:spMkLst>
            <pc:docMk/>
            <pc:sldMk cId="2482063795" sldId="1377"/>
            <ac:spMk id="17" creationId="{49D07C9B-F855-79E4-797A-ACF91B965C2D}"/>
          </ac:spMkLst>
        </pc:spChg>
        <pc:spChg chg="del mod modVis">
          <ac:chgData name="Kirstie Whitaker" userId="c7f7f51d-fa74-4aad-87fe-f3e2dff2cbad" providerId="ADAL" clId="{47659CE2-4FFA-45CB-AB15-42D457EBEF6B}" dt="2023-09-26T12:41:26.636" v="666" actId="478"/>
          <ac:spMkLst>
            <pc:docMk/>
            <pc:sldMk cId="2482063795" sldId="1377"/>
            <ac:spMk id="18" creationId="{01978AC4-12DA-E35A-5B21-19E58B1C0843}"/>
          </ac:spMkLst>
        </pc:spChg>
        <pc:spChg chg="del mod modVis">
          <ac:chgData name="Kirstie Whitaker" userId="c7f7f51d-fa74-4aad-87fe-f3e2dff2cbad" providerId="ADAL" clId="{47659CE2-4FFA-45CB-AB15-42D457EBEF6B}" dt="2023-09-26T12:41:38.025" v="702" actId="478"/>
          <ac:spMkLst>
            <pc:docMk/>
            <pc:sldMk cId="2482063795" sldId="1377"/>
            <ac:spMk id="19" creationId="{BFC6944F-653B-D989-809E-2B62A70A3AE4}"/>
          </ac:spMkLst>
        </pc:spChg>
        <pc:spChg chg="del mod modVis">
          <ac:chgData name="Kirstie Whitaker" userId="c7f7f51d-fa74-4aad-87fe-f3e2dff2cbad" providerId="ADAL" clId="{47659CE2-4FFA-45CB-AB15-42D457EBEF6B}" dt="2023-09-26T12:41:39.417" v="706" actId="478"/>
          <ac:spMkLst>
            <pc:docMk/>
            <pc:sldMk cId="2482063795" sldId="1377"/>
            <ac:spMk id="20" creationId="{D44159B4-1EE9-EA41-3358-E1BBEA42531E}"/>
          </ac:spMkLst>
        </pc:spChg>
        <pc:spChg chg="del mod modVis">
          <ac:chgData name="Kirstie Whitaker" userId="c7f7f51d-fa74-4aad-87fe-f3e2dff2cbad" providerId="ADAL" clId="{47659CE2-4FFA-45CB-AB15-42D457EBEF6B}" dt="2023-09-26T12:41:33.621" v="690" actId="478"/>
          <ac:spMkLst>
            <pc:docMk/>
            <pc:sldMk cId="2482063795" sldId="1377"/>
            <ac:spMk id="21" creationId="{0BD23589-5C38-6858-4C29-0868E1B81B4F}"/>
          </ac:spMkLst>
        </pc:spChg>
        <pc:spChg chg="del mod modVis">
          <ac:chgData name="Kirstie Whitaker" userId="c7f7f51d-fa74-4aad-87fe-f3e2dff2cbad" providerId="ADAL" clId="{47659CE2-4FFA-45CB-AB15-42D457EBEF6B}" dt="2023-09-26T12:41:32.012" v="686" actId="478"/>
          <ac:spMkLst>
            <pc:docMk/>
            <pc:sldMk cId="2482063795" sldId="1377"/>
            <ac:spMk id="22" creationId="{8AE1C04C-E459-4034-2196-2BE1720DDE0E}"/>
          </ac:spMkLst>
        </pc:spChg>
        <pc:spChg chg="del mod modVis">
          <ac:chgData name="Kirstie Whitaker" userId="c7f7f51d-fa74-4aad-87fe-f3e2dff2cbad" providerId="ADAL" clId="{47659CE2-4FFA-45CB-AB15-42D457EBEF6B}" dt="2023-09-26T12:41:42.825" v="716" actId="478"/>
          <ac:spMkLst>
            <pc:docMk/>
            <pc:sldMk cId="2482063795" sldId="1377"/>
            <ac:spMk id="23" creationId="{B69B149D-DBA3-096A-34CB-DC2B8C109D01}"/>
          </ac:spMkLst>
        </pc:spChg>
        <pc:spChg chg="del mod modVis">
          <ac:chgData name="Kirstie Whitaker" userId="c7f7f51d-fa74-4aad-87fe-f3e2dff2cbad" providerId="ADAL" clId="{47659CE2-4FFA-45CB-AB15-42D457EBEF6B}" dt="2023-09-26T12:41:34.383" v="692" actId="478"/>
          <ac:spMkLst>
            <pc:docMk/>
            <pc:sldMk cId="2482063795" sldId="1377"/>
            <ac:spMk id="24" creationId="{CE88BAEF-BE27-876B-A2D5-D15C62A06526}"/>
          </ac:spMkLst>
        </pc:spChg>
        <pc:spChg chg="del mod modVis">
          <ac:chgData name="Kirstie Whitaker" userId="c7f7f51d-fa74-4aad-87fe-f3e2dff2cbad" providerId="ADAL" clId="{47659CE2-4FFA-45CB-AB15-42D457EBEF6B}" dt="2023-09-26T12:41:31.580" v="684" actId="478"/>
          <ac:spMkLst>
            <pc:docMk/>
            <pc:sldMk cId="2482063795" sldId="1377"/>
            <ac:spMk id="25" creationId="{E6BDA77A-000D-91F2-E335-7F1F5AD71C10}"/>
          </ac:spMkLst>
        </pc:spChg>
        <pc:spChg chg="del mod modVis">
          <ac:chgData name="Kirstie Whitaker" userId="c7f7f51d-fa74-4aad-87fe-f3e2dff2cbad" providerId="ADAL" clId="{47659CE2-4FFA-45CB-AB15-42D457EBEF6B}" dt="2023-09-26T12:41:29.886" v="678" actId="478"/>
          <ac:spMkLst>
            <pc:docMk/>
            <pc:sldMk cId="2482063795" sldId="1377"/>
            <ac:spMk id="26" creationId="{ED002344-318C-CCD0-D4DE-0331457E7964}"/>
          </ac:spMkLst>
        </pc:spChg>
        <pc:spChg chg="del mod modVis">
          <ac:chgData name="Kirstie Whitaker" userId="c7f7f51d-fa74-4aad-87fe-f3e2dff2cbad" providerId="ADAL" clId="{47659CE2-4FFA-45CB-AB15-42D457EBEF6B}" dt="2023-09-26T12:41:27.923" v="670" actId="478"/>
          <ac:spMkLst>
            <pc:docMk/>
            <pc:sldMk cId="2482063795" sldId="1377"/>
            <ac:spMk id="27" creationId="{C6A118B6-22D6-521D-2EF6-578C162C9A8C}"/>
          </ac:spMkLst>
        </pc:spChg>
        <pc:spChg chg="del mod modVis">
          <ac:chgData name="Kirstie Whitaker" userId="c7f7f51d-fa74-4aad-87fe-f3e2dff2cbad" providerId="ADAL" clId="{47659CE2-4FFA-45CB-AB15-42D457EBEF6B}" dt="2023-09-26T12:41:40.112" v="708" actId="478"/>
          <ac:spMkLst>
            <pc:docMk/>
            <pc:sldMk cId="2482063795" sldId="1377"/>
            <ac:spMk id="28" creationId="{B7FA4347-CB47-EED5-FCA5-2EB366CC7D99}"/>
          </ac:spMkLst>
        </pc:spChg>
        <pc:spChg chg="del mod modVis">
          <ac:chgData name="Kirstie Whitaker" userId="c7f7f51d-fa74-4aad-87fe-f3e2dff2cbad" providerId="ADAL" clId="{47659CE2-4FFA-45CB-AB15-42D457EBEF6B}" dt="2023-09-26T12:41:32.801" v="688" actId="478"/>
          <ac:spMkLst>
            <pc:docMk/>
            <pc:sldMk cId="2482063795" sldId="1377"/>
            <ac:spMk id="29" creationId="{F6E68C23-E816-3A91-16AD-58101C106D6D}"/>
          </ac:spMkLst>
        </pc:spChg>
        <pc:spChg chg="del mod modVis">
          <ac:chgData name="Kirstie Whitaker" userId="c7f7f51d-fa74-4aad-87fe-f3e2dff2cbad" providerId="ADAL" clId="{47659CE2-4FFA-45CB-AB15-42D457EBEF6B}" dt="2023-09-26T12:41:42.147" v="714" actId="478"/>
          <ac:spMkLst>
            <pc:docMk/>
            <pc:sldMk cId="2482063795" sldId="1377"/>
            <ac:spMk id="30" creationId="{6FF8C5FA-AD4C-F541-2B6C-94B321ECC857}"/>
          </ac:spMkLst>
        </pc:spChg>
        <pc:spChg chg="del mod modVis">
          <ac:chgData name="Kirstie Whitaker" userId="c7f7f51d-fa74-4aad-87fe-f3e2dff2cbad" providerId="ADAL" clId="{47659CE2-4FFA-45CB-AB15-42D457EBEF6B}" dt="2023-09-26T12:41:38.720" v="704" actId="478"/>
          <ac:spMkLst>
            <pc:docMk/>
            <pc:sldMk cId="2482063795" sldId="1377"/>
            <ac:spMk id="31" creationId="{44811E12-B4FE-29F2-F5CB-5C54DFA97ED4}"/>
          </ac:spMkLst>
        </pc:spChg>
        <pc:spChg chg="del mod modVis">
          <ac:chgData name="Kirstie Whitaker" userId="c7f7f51d-fa74-4aad-87fe-f3e2dff2cbad" providerId="ADAL" clId="{47659CE2-4FFA-45CB-AB15-42D457EBEF6B}" dt="2023-09-26T12:41:41.452" v="712" actId="478"/>
          <ac:spMkLst>
            <pc:docMk/>
            <pc:sldMk cId="2482063795" sldId="1377"/>
            <ac:spMk id="32" creationId="{AA6B2243-E3B2-2D2F-D44F-DAA9C74EE6B6}"/>
          </ac:spMkLst>
        </pc:spChg>
        <pc:spChg chg="del mod modVis">
          <ac:chgData name="Kirstie Whitaker" userId="c7f7f51d-fa74-4aad-87fe-f3e2dff2cbad" providerId="ADAL" clId="{47659CE2-4FFA-45CB-AB15-42D457EBEF6B}" dt="2023-09-26T12:41:28.484" v="672" actId="478"/>
          <ac:spMkLst>
            <pc:docMk/>
            <pc:sldMk cId="2482063795" sldId="1377"/>
            <ac:spMk id="33" creationId="{28647CF5-258C-CF70-BB44-8C8E226AA000}"/>
          </ac:spMkLst>
        </pc:spChg>
        <pc:spChg chg="add mod">
          <ac:chgData name="Kirstie Whitaker" userId="c7f7f51d-fa74-4aad-87fe-f3e2dff2cbad" providerId="ADAL" clId="{47659CE2-4FFA-45CB-AB15-42D457EBEF6B}" dt="2023-09-26T12:43:01.361" v="729" actId="20577"/>
          <ac:spMkLst>
            <pc:docMk/>
            <pc:sldMk cId="2482063795" sldId="1377"/>
            <ac:spMk id="35" creationId="{1C9D5CB9-7051-0A42-6C4C-F89DE7F72C4B}"/>
          </ac:spMkLst>
        </pc:spChg>
        <pc:picChg chg="add mod ord">
          <ac:chgData name="Kirstie Whitaker" userId="c7f7f51d-fa74-4aad-87fe-f3e2dff2cbad" providerId="ADAL" clId="{47659CE2-4FFA-45CB-AB15-42D457EBEF6B}" dt="2023-09-26T12:18:03.765" v="185" actId="167"/>
          <ac:picMkLst>
            <pc:docMk/>
            <pc:sldMk cId="2482063795" sldId="1377"/>
            <ac:picMk id="34" creationId="{F1A808A7-9DAB-B00B-9E6D-95F64059CCBF}"/>
          </ac:picMkLst>
        </pc:picChg>
      </pc:sldChg>
      <pc:sldChg chg="addSp delSp modSp add del mod">
        <pc:chgData name="Kirstie Whitaker" userId="c7f7f51d-fa74-4aad-87fe-f3e2dff2cbad" providerId="ADAL" clId="{47659CE2-4FFA-45CB-AB15-42D457EBEF6B}" dt="2023-09-26T12:24:57.751" v="595" actId="47"/>
        <pc:sldMkLst>
          <pc:docMk/>
          <pc:sldMk cId="2355856890" sldId="1378"/>
        </pc:sldMkLst>
        <pc:spChg chg="del">
          <ac:chgData name="Kirstie Whitaker" userId="c7f7f51d-fa74-4aad-87fe-f3e2dff2cbad" providerId="ADAL" clId="{47659CE2-4FFA-45CB-AB15-42D457EBEF6B}" dt="2023-09-26T12:22:17.060" v="374" actId="478"/>
          <ac:spMkLst>
            <pc:docMk/>
            <pc:sldMk cId="2355856890" sldId="1378"/>
            <ac:spMk id="3" creationId="{62F1F92E-720F-526E-FD5F-CBEC4BFD7739}"/>
          </ac:spMkLst>
        </pc:spChg>
        <pc:spChg chg="del">
          <ac:chgData name="Kirstie Whitaker" userId="c7f7f51d-fa74-4aad-87fe-f3e2dff2cbad" providerId="ADAL" clId="{47659CE2-4FFA-45CB-AB15-42D457EBEF6B}" dt="2023-09-26T12:21:25.519" v="292" actId="478"/>
          <ac:spMkLst>
            <pc:docMk/>
            <pc:sldMk cId="2355856890" sldId="1378"/>
            <ac:spMk id="4" creationId="{FF06B5A0-1EEF-4427-85D5-E869E10D7E9D}"/>
          </ac:spMkLst>
        </pc:spChg>
        <pc:spChg chg="mod">
          <ac:chgData name="Kirstie Whitaker" userId="c7f7f51d-fa74-4aad-87fe-f3e2dff2cbad" providerId="ADAL" clId="{47659CE2-4FFA-45CB-AB15-42D457EBEF6B}" dt="2023-09-26T12:22:53.803" v="484" actId="20577"/>
          <ac:spMkLst>
            <pc:docMk/>
            <pc:sldMk cId="2355856890" sldId="1378"/>
            <ac:spMk id="6" creationId="{57547625-BFEB-49B7-BF26-4ED6BF2B92FF}"/>
          </ac:spMkLst>
        </pc:spChg>
        <pc:spChg chg="add mod">
          <ac:chgData name="Kirstie Whitaker" userId="c7f7f51d-fa74-4aad-87fe-f3e2dff2cbad" providerId="ADAL" clId="{47659CE2-4FFA-45CB-AB15-42D457EBEF6B}" dt="2023-09-26T12:24:23.271" v="592" actId="20577"/>
          <ac:spMkLst>
            <pc:docMk/>
            <pc:sldMk cId="2355856890" sldId="1378"/>
            <ac:spMk id="8" creationId="{8DF49DB1-9C37-1F1C-4108-DA9719BF3119}"/>
          </ac:spMkLst>
        </pc:spChg>
        <pc:spChg chg="add del mod">
          <ac:chgData name="Kirstie Whitaker" userId="c7f7f51d-fa74-4aad-87fe-f3e2dff2cbad" providerId="ADAL" clId="{47659CE2-4FFA-45CB-AB15-42D457EBEF6B}" dt="2023-09-26T12:23:48.461" v="560" actId="404"/>
          <ac:spMkLst>
            <pc:docMk/>
            <pc:sldMk cId="2355856890" sldId="1378"/>
            <ac:spMk id="9" creationId="{6524EAD5-FA31-BDF7-23A5-DD3DABD808B5}"/>
          </ac:spMkLst>
        </pc:spChg>
      </pc:sldChg>
      <pc:sldChg chg="modSp add mod modTransition modNotesTx">
        <pc:chgData name="Kirstie Whitaker" userId="c7f7f51d-fa74-4aad-87fe-f3e2dff2cbad" providerId="ADAL" clId="{47659CE2-4FFA-45CB-AB15-42D457EBEF6B}" dt="2023-09-26T20:47:10.137" v="10586"/>
        <pc:sldMkLst>
          <pc:docMk/>
          <pc:sldMk cId="374414392" sldId="1379"/>
        </pc:sldMkLst>
        <pc:spChg chg="mod">
          <ac:chgData name="Kirstie Whitaker" userId="c7f7f51d-fa74-4aad-87fe-f3e2dff2cbad" providerId="ADAL" clId="{47659CE2-4FFA-45CB-AB15-42D457EBEF6B}" dt="2023-09-26T20:47:10.137" v="10586"/>
          <ac:spMkLst>
            <pc:docMk/>
            <pc:sldMk cId="374414392" sldId="1379"/>
            <ac:spMk id="5" creationId="{AE562D7F-2B90-466D-A872-CD702A065BE0}"/>
          </ac:spMkLst>
        </pc:spChg>
        <pc:spChg chg="mod">
          <ac:chgData name="Kirstie Whitaker" userId="c7f7f51d-fa74-4aad-87fe-f3e2dff2cbad" providerId="ADAL" clId="{47659CE2-4FFA-45CB-AB15-42D457EBEF6B}" dt="2023-09-26T12:38:48.592" v="626" actId="20577"/>
          <ac:spMkLst>
            <pc:docMk/>
            <pc:sldMk cId="374414392" sldId="1379"/>
            <ac:spMk id="9" creationId="{6524EAD5-FA31-BDF7-23A5-DD3DABD808B5}"/>
          </ac:spMkLst>
        </pc:spChg>
      </pc:sldChg>
      <pc:sldChg chg="modSp add mod modTransition modNotesTx">
        <pc:chgData name="Kirstie Whitaker" userId="c7f7f51d-fa74-4aad-87fe-f3e2dff2cbad" providerId="ADAL" clId="{47659CE2-4FFA-45CB-AB15-42D457EBEF6B}" dt="2023-09-26T20:47:10.137" v="10586"/>
        <pc:sldMkLst>
          <pc:docMk/>
          <pc:sldMk cId="2573831239" sldId="1380"/>
        </pc:sldMkLst>
        <pc:spChg chg="mod">
          <ac:chgData name="Kirstie Whitaker" userId="c7f7f51d-fa74-4aad-87fe-f3e2dff2cbad" providerId="ADAL" clId="{47659CE2-4FFA-45CB-AB15-42D457EBEF6B}" dt="2023-09-26T20:47:10.137" v="10586"/>
          <ac:spMkLst>
            <pc:docMk/>
            <pc:sldMk cId="2573831239" sldId="1380"/>
            <ac:spMk id="5" creationId="{AE562D7F-2B90-466D-A872-CD702A065BE0}"/>
          </ac:spMkLst>
        </pc:spChg>
        <pc:spChg chg="mod">
          <ac:chgData name="Kirstie Whitaker" userId="c7f7f51d-fa74-4aad-87fe-f3e2dff2cbad" providerId="ADAL" clId="{47659CE2-4FFA-45CB-AB15-42D457EBEF6B}" dt="2023-09-26T12:25:09.302" v="599" actId="207"/>
          <ac:spMkLst>
            <pc:docMk/>
            <pc:sldMk cId="2573831239" sldId="1380"/>
            <ac:spMk id="8" creationId="{8DF49DB1-9C37-1F1C-4108-DA9719BF3119}"/>
          </ac:spMkLst>
        </pc:spChg>
      </pc:sldChg>
      <pc:sldChg chg="addSp modSp add mod modTransition modNotesTx">
        <pc:chgData name="Kirstie Whitaker" userId="c7f7f51d-fa74-4aad-87fe-f3e2dff2cbad" providerId="ADAL" clId="{47659CE2-4FFA-45CB-AB15-42D457EBEF6B}" dt="2023-09-26T20:47:10.137" v="10586"/>
        <pc:sldMkLst>
          <pc:docMk/>
          <pc:sldMk cId="249360653" sldId="1381"/>
        </pc:sldMkLst>
        <pc:spChg chg="add mod">
          <ac:chgData name="Kirstie Whitaker" userId="c7f7f51d-fa74-4aad-87fe-f3e2dff2cbad" providerId="ADAL" clId="{47659CE2-4FFA-45CB-AB15-42D457EBEF6B}" dt="2023-09-26T14:58:44.165" v="1817" actId="20577"/>
          <ac:spMkLst>
            <pc:docMk/>
            <pc:sldMk cId="249360653" sldId="1381"/>
            <ac:spMk id="3" creationId="{141306D2-CD01-46B4-103C-BD180BF8D1DA}"/>
          </ac:spMkLst>
        </pc:spChg>
        <pc:spChg chg="mod">
          <ac:chgData name="Kirstie Whitaker" userId="c7f7f51d-fa74-4aad-87fe-f3e2dff2cbad" providerId="ADAL" clId="{47659CE2-4FFA-45CB-AB15-42D457EBEF6B}" dt="2023-09-26T20:47:10.137" v="10586"/>
          <ac:spMkLst>
            <pc:docMk/>
            <pc:sldMk cId="249360653" sldId="1381"/>
            <ac:spMk id="5" creationId="{AE562D7F-2B90-466D-A872-CD702A065BE0}"/>
          </ac:spMkLst>
        </pc:spChg>
      </pc:sldChg>
      <pc:sldChg chg="addSp delSp modSp add mod ord modTransition modNotesTx">
        <pc:chgData name="Kirstie Whitaker" userId="c7f7f51d-fa74-4aad-87fe-f3e2dff2cbad" providerId="ADAL" clId="{47659CE2-4FFA-45CB-AB15-42D457EBEF6B}" dt="2023-09-26T20:47:10.137" v="10586"/>
        <pc:sldMkLst>
          <pc:docMk/>
          <pc:sldMk cId="1208092077" sldId="1382"/>
        </pc:sldMkLst>
        <pc:spChg chg="del mod modVis">
          <ac:chgData name="Kirstie Whitaker" userId="c7f7f51d-fa74-4aad-87fe-f3e2dff2cbad" providerId="ADAL" clId="{47659CE2-4FFA-45CB-AB15-42D457EBEF6B}" dt="2023-09-26T12:43:25.496" v="762" actId="478"/>
          <ac:spMkLst>
            <pc:docMk/>
            <pc:sldMk cId="1208092077" sldId="1382"/>
            <ac:spMk id="2" creationId="{27F0B52C-E908-E9AA-7A73-9C1D311C8080}"/>
          </ac:spMkLst>
        </pc:spChg>
        <pc:spChg chg="mod">
          <ac:chgData name="Kirstie Whitaker" userId="c7f7f51d-fa74-4aad-87fe-f3e2dff2cbad" providerId="ADAL" clId="{47659CE2-4FFA-45CB-AB15-42D457EBEF6B}" dt="2023-09-26T20:47:10.137" v="10586"/>
          <ac:spMkLst>
            <pc:docMk/>
            <pc:sldMk cId="1208092077" sldId="1382"/>
            <ac:spMk id="3" creationId="{0D256EF4-7C06-4F61-ABA1-34B879246ACA}"/>
          </ac:spMkLst>
        </pc:spChg>
        <pc:spChg chg="mod">
          <ac:chgData name="Kirstie Whitaker" userId="c7f7f51d-fa74-4aad-87fe-f3e2dff2cbad" providerId="ADAL" clId="{47659CE2-4FFA-45CB-AB15-42D457EBEF6B}" dt="2023-09-26T15:12:11.591" v="4275" actId="207"/>
          <ac:spMkLst>
            <pc:docMk/>
            <pc:sldMk cId="1208092077" sldId="1382"/>
            <ac:spMk id="4" creationId="{8B75D193-D19C-4D0B-8AE2-CDC120133872}"/>
          </ac:spMkLst>
        </pc:spChg>
        <pc:spChg chg="del mod modVis">
          <ac:chgData name="Kirstie Whitaker" userId="c7f7f51d-fa74-4aad-87fe-f3e2dff2cbad" providerId="ADAL" clId="{47659CE2-4FFA-45CB-AB15-42D457EBEF6B}" dt="2023-09-26T12:43:17.275" v="736" actId="478"/>
          <ac:spMkLst>
            <pc:docMk/>
            <pc:sldMk cId="1208092077" sldId="1382"/>
            <ac:spMk id="5" creationId="{9EDB45EB-FD2E-4B16-BCE4-700295190C6E}"/>
          </ac:spMkLst>
        </pc:spChg>
        <pc:spChg chg="add mod">
          <ac:chgData name="Kirstie Whitaker" userId="c7f7f51d-fa74-4aad-87fe-f3e2dff2cbad" providerId="ADAL" clId="{47659CE2-4FFA-45CB-AB15-42D457EBEF6B}" dt="2023-09-26T12:44:04.246" v="839" actId="20577"/>
          <ac:spMkLst>
            <pc:docMk/>
            <pc:sldMk cId="1208092077" sldId="1382"/>
            <ac:spMk id="6" creationId="{EA607A9B-FACA-80FC-AA19-465E31B7FC5B}"/>
          </ac:spMkLst>
        </pc:spChg>
        <pc:spChg chg="del mod modVis">
          <ac:chgData name="Kirstie Whitaker" userId="c7f7f51d-fa74-4aad-87fe-f3e2dff2cbad" providerId="ADAL" clId="{47659CE2-4FFA-45CB-AB15-42D457EBEF6B}" dt="2023-09-26T12:43:35.881" v="787" actId="478"/>
          <ac:spMkLst>
            <pc:docMk/>
            <pc:sldMk cId="1208092077" sldId="1382"/>
            <ac:spMk id="7" creationId="{D139C54D-C934-49CE-9B6D-18550AB944D7}"/>
          </ac:spMkLst>
        </pc:spChg>
        <pc:spChg chg="del mod modVis">
          <ac:chgData name="Kirstie Whitaker" userId="c7f7f51d-fa74-4aad-87fe-f3e2dff2cbad" providerId="ADAL" clId="{47659CE2-4FFA-45CB-AB15-42D457EBEF6B}" dt="2023-09-26T12:43:19.741" v="744" actId="478"/>
          <ac:spMkLst>
            <pc:docMk/>
            <pc:sldMk cId="1208092077" sldId="1382"/>
            <ac:spMk id="8" creationId="{F06FDF34-BE68-45CA-B734-A4B2E9D72E1C}"/>
          </ac:spMkLst>
        </pc:spChg>
        <pc:spChg chg="del mod modVis">
          <ac:chgData name="Kirstie Whitaker" userId="c7f7f51d-fa74-4aad-87fe-f3e2dff2cbad" providerId="ADAL" clId="{47659CE2-4FFA-45CB-AB15-42D457EBEF6B}" dt="2023-09-26T12:43:21" v="748" actId="478"/>
          <ac:spMkLst>
            <pc:docMk/>
            <pc:sldMk cId="1208092077" sldId="1382"/>
            <ac:spMk id="9" creationId="{5E3BBF65-1255-4658-A4C1-CC5E67BC0CD5}"/>
          </ac:spMkLst>
        </pc:spChg>
        <pc:spChg chg="del mod modVis">
          <ac:chgData name="Kirstie Whitaker" userId="c7f7f51d-fa74-4aad-87fe-f3e2dff2cbad" providerId="ADAL" clId="{47659CE2-4FFA-45CB-AB15-42D457EBEF6B}" dt="2023-09-26T12:43:30.590" v="778" actId="478"/>
          <ac:spMkLst>
            <pc:docMk/>
            <pc:sldMk cId="1208092077" sldId="1382"/>
            <ac:spMk id="10" creationId="{1E489D50-3CC0-4ADF-B503-CDBBDF93562D}"/>
          </ac:spMkLst>
        </pc:spChg>
        <pc:spChg chg="del mod modVis">
          <ac:chgData name="Kirstie Whitaker" userId="c7f7f51d-fa74-4aad-87fe-f3e2dff2cbad" providerId="ADAL" clId="{47659CE2-4FFA-45CB-AB15-42D457EBEF6B}" dt="2023-09-26T12:43:15.827" v="732" actId="478"/>
          <ac:spMkLst>
            <pc:docMk/>
            <pc:sldMk cId="1208092077" sldId="1382"/>
            <ac:spMk id="11" creationId="{EC5050F1-EB84-42A1-BD4E-B00B52FE5308}"/>
          </ac:spMkLst>
        </pc:spChg>
        <pc:spChg chg="del mod modVis">
          <ac:chgData name="Kirstie Whitaker" userId="c7f7f51d-fa74-4aad-87fe-f3e2dff2cbad" providerId="ADAL" clId="{47659CE2-4FFA-45CB-AB15-42D457EBEF6B}" dt="2023-09-26T12:43:19.094" v="742" actId="478"/>
          <ac:spMkLst>
            <pc:docMk/>
            <pc:sldMk cId="1208092077" sldId="1382"/>
            <ac:spMk id="13" creationId="{9FBA01D6-1957-5E94-FC9B-0203E892B7E8}"/>
          </ac:spMkLst>
        </pc:spChg>
        <pc:spChg chg="del mod modVis">
          <ac:chgData name="Kirstie Whitaker" userId="c7f7f51d-fa74-4aad-87fe-f3e2dff2cbad" providerId="ADAL" clId="{47659CE2-4FFA-45CB-AB15-42D457EBEF6B}" dt="2023-09-26T12:43:21.662" v="750" actId="478"/>
          <ac:spMkLst>
            <pc:docMk/>
            <pc:sldMk cId="1208092077" sldId="1382"/>
            <ac:spMk id="14" creationId="{72508935-91B0-CA9A-3983-14CBEC652F11}"/>
          </ac:spMkLst>
        </pc:spChg>
        <pc:spChg chg="del mod modVis">
          <ac:chgData name="Kirstie Whitaker" userId="c7f7f51d-fa74-4aad-87fe-f3e2dff2cbad" providerId="ADAL" clId="{47659CE2-4FFA-45CB-AB15-42D457EBEF6B}" dt="2023-09-26T12:43:26.178" v="764" actId="478"/>
          <ac:spMkLst>
            <pc:docMk/>
            <pc:sldMk cId="1208092077" sldId="1382"/>
            <ac:spMk id="15" creationId="{E2F1BDBA-C899-061E-D44C-2D2DF9A61484}"/>
          </ac:spMkLst>
        </pc:spChg>
        <pc:spChg chg="del mod modVis">
          <ac:chgData name="Kirstie Whitaker" userId="c7f7f51d-fa74-4aad-87fe-f3e2dff2cbad" providerId="ADAL" clId="{47659CE2-4FFA-45CB-AB15-42D457EBEF6B}" dt="2023-09-26T12:43:26.781" v="766" actId="478"/>
          <ac:spMkLst>
            <pc:docMk/>
            <pc:sldMk cId="1208092077" sldId="1382"/>
            <ac:spMk id="16" creationId="{EDDC3533-83EF-B038-1A9D-F1297F9FB33B}"/>
          </ac:spMkLst>
        </pc:spChg>
        <pc:spChg chg="del mod modVis">
          <ac:chgData name="Kirstie Whitaker" userId="c7f7f51d-fa74-4aad-87fe-f3e2dff2cbad" providerId="ADAL" clId="{47659CE2-4FFA-45CB-AB15-42D457EBEF6B}" dt="2023-09-26T12:43:27.417" v="768" actId="478"/>
          <ac:spMkLst>
            <pc:docMk/>
            <pc:sldMk cId="1208092077" sldId="1382"/>
            <ac:spMk id="17" creationId="{49D07C9B-F855-79E4-797A-ACF91B965C2D}"/>
          </ac:spMkLst>
        </pc:spChg>
        <pc:spChg chg="del mod modVis">
          <ac:chgData name="Kirstie Whitaker" userId="c7f7f51d-fa74-4aad-87fe-f3e2dff2cbad" providerId="ADAL" clId="{47659CE2-4FFA-45CB-AB15-42D457EBEF6B}" dt="2023-09-26T12:43:16.584" v="734" actId="478"/>
          <ac:spMkLst>
            <pc:docMk/>
            <pc:sldMk cId="1208092077" sldId="1382"/>
            <ac:spMk id="18" creationId="{01978AC4-12DA-E35A-5B21-19E58B1C0843}"/>
          </ac:spMkLst>
        </pc:spChg>
        <pc:spChg chg="del mod modVis">
          <ac:chgData name="Kirstie Whitaker" userId="c7f7f51d-fa74-4aad-87fe-f3e2dff2cbad" providerId="ADAL" clId="{47659CE2-4FFA-45CB-AB15-42D457EBEF6B}" dt="2023-09-26T12:43:28.048" v="770" actId="478"/>
          <ac:spMkLst>
            <pc:docMk/>
            <pc:sldMk cId="1208092077" sldId="1382"/>
            <ac:spMk id="19" creationId="{BFC6944F-653B-D989-809E-2B62A70A3AE4}"/>
          </ac:spMkLst>
        </pc:spChg>
        <pc:spChg chg="del mod modVis">
          <ac:chgData name="Kirstie Whitaker" userId="c7f7f51d-fa74-4aad-87fe-f3e2dff2cbad" providerId="ADAL" clId="{47659CE2-4FFA-45CB-AB15-42D457EBEF6B}" dt="2023-09-26T12:43:29.339" v="774" actId="478"/>
          <ac:spMkLst>
            <pc:docMk/>
            <pc:sldMk cId="1208092077" sldId="1382"/>
            <ac:spMk id="20" creationId="{D44159B4-1EE9-EA41-3358-E1BBEA42531E}"/>
          </ac:spMkLst>
        </pc:spChg>
        <pc:spChg chg="del mod modVis">
          <ac:chgData name="Kirstie Whitaker" userId="c7f7f51d-fa74-4aad-87fe-f3e2dff2cbad" providerId="ADAL" clId="{47659CE2-4FFA-45CB-AB15-42D457EBEF6B}" dt="2023-09-26T12:43:24.230" v="758" actId="478"/>
          <ac:spMkLst>
            <pc:docMk/>
            <pc:sldMk cId="1208092077" sldId="1382"/>
            <ac:spMk id="21" creationId="{0BD23589-5C38-6858-4C29-0868E1B81B4F}"/>
          </ac:spMkLst>
        </pc:spChg>
        <pc:spChg chg="del mod modVis">
          <ac:chgData name="Kirstie Whitaker" userId="c7f7f51d-fa74-4aad-87fe-f3e2dff2cbad" providerId="ADAL" clId="{47659CE2-4FFA-45CB-AB15-42D457EBEF6B}" dt="2023-09-26T12:43:22.994" v="754" actId="478"/>
          <ac:spMkLst>
            <pc:docMk/>
            <pc:sldMk cId="1208092077" sldId="1382"/>
            <ac:spMk id="22" creationId="{8AE1C04C-E459-4034-2196-2BE1720DDE0E}"/>
          </ac:spMkLst>
        </pc:spChg>
        <pc:spChg chg="del mod modVis">
          <ac:chgData name="Kirstie Whitaker" userId="c7f7f51d-fa74-4aad-87fe-f3e2dff2cbad" providerId="ADAL" clId="{47659CE2-4FFA-45CB-AB15-42D457EBEF6B}" dt="2023-09-26T12:43:32.361" v="784" actId="478"/>
          <ac:spMkLst>
            <pc:docMk/>
            <pc:sldMk cId="1208092077" sldId="1382"/>
            <ac:spMk id="23" creationId="{B69B149D-DBA3-096A-34CB-DC2B8C109D01}"/>
          </ac:spMkLst>
        </pc:spChg>
        <pc:spChg chg="del mod modVis">
          <ac:chgData name="Kirstie Whitaker" userId="c7f7f51d-fa74-4aad-87fe-f3e2dff2cbad" providerId="ADAL" clId="{47659CE2-4FFA-45CB-AB15-42D457EBEF6B}" dt="2023-09-26T12:43:24.850" v="760" actId="478"/>
          <ac:spMkLst>
            <pc:docMk/>
            <pc:sldMk cId="1208092077" sldId="1382"/>
            <ac:spMk id="24" creationId="{CE88BAEF-BE27-876B-A2D5-D15C62A06526}"/>
          </ac:spMkLst>
        </pc:spChg>
        <pc:spChg chg="del mod modVis">
          <ac:chgData name="Kirstie Whitaker" userId="c7f7f51d-fa74-4aad-87fe-f3e2dff2cbad" providerId="ADAL" clId="{47659CE2-4FFA-45CB-AB15-42D457EBEF6B}" dt="2023-09-26T12:43:22.352" v="752" actId="478"/>
          <ac:spMkLst>
            <pc:docMk/>
            <pc:sldMk cId="1208092077" sldId="1382"/>
            <ac:spMk id="25" creationId="{E6BDA77A-000D-91F2-E335-7F1F5AD71C10}"/>
          </ac:spMkLst>
        </pc:spChg>
        <pc:spChg chg="del mod modVis">
          <ac:chgData name="Kirstie Whitaker" userId="c7f7f51d-fa74-4aad-87fe-f3e2dff2cbad" providerId="ADAL" clId="{47659CE2-4FFA-45CB-AB15-42D457EBEF6B}" dt="2023-09-26T12:43:20.313" v="746" actId="478"/>
          <ac:spMkLst>
            <pc:docMk/>
            <pc:sldMk cId="1208092077" sldId="1382"/>
            <ac:spMk id="26" creationId="{ED002344-318C-CCD0-D4DE-0331457E7964}"/>
          </ac:spMkLst>
        </pc:spChg>
        <pc:spChg chg="del mod modVis">
          <ac:chgData name="Kirstie Whitaker" userId="c7f7f51d-fa74-4aad-87fe-f3e2dff2cbad" providerId="ADAL" clId="{47659CE2-4FFA-45CB-AB15-42D457EBEF6B}" dt="2023-09-26T12:43:17.884" v="738" actId="478"/>
          <ac:spMkLst>
            <pc:docMk/>
            <pc:sldMk cId="1208092077" sldId="1382"/>
            <ac:spMk id="27" creationId="{C6A118B6-22D6-521D-2EF6-578C162C9A8C}"/>
          </ac:spMkLst>
        </pc:spChg>
        <pc:spChg chg="del mod modVis">
          <ac:chgData name="Kirstie Whitaker" userId="c7f7f51d-fa74-4aad-87fe-f3e2dff2cbad" providerId="ADAL" clId="{47659CE2-4FFA-45CB-AB15-42D457EBEF6B}" dt="2023-09-26T12:43:29.958" v="776" actId="478"/>
          <ac:spMkLst>
            <pc:docMk/>
            <pc:sldMk cId="1208092077" sldId="1382"/>
            <ac:spMk id="28" creationId="{B7FA4347-CB47-EED5-FCA5-2EB366CC7D99}"/>
          </ac:spMkLst>
        </pc:spChg>
        <pc:spChg chg="del mod modVis">
          <ac:chgData name="Kirstie Whitaker" userId="c7f7f51d-fa74-4aad-87fe-f3e2dff2cbad" providerId="ADAL" clId="{47659CE2-4FFA-45CB-AB15-42D457EBEF6B}" dt="2023-09-26T12:43:23.591" v="756" actId="478"/>
          <ac:spMkLst>
            <pc:docMk/>
            <pc:sldMk cId="1208092077" sldId="1382"/>
            <ac:spMk id="29" creationId="{F6E68C23-E816-3A91-16AD-58101C106D6D}"/>
          </ac:spMkLst>
        </pc:spChg>
        <pc:spChg chg="del mod modVis">
          <ac:chgData name="Kirstie Whitaker" userId="c7f7f51d-fa74-4aad-87fe-f3e2dff2cbad" providerId="ADAL" clId="{47659CE2-4FFA-45CB-AB15-42D457EBEF6B}" dt="2023-09-26T12:43:31.795" v="782" actId="478"/>
          <ac:spMkLst>
            <pc:docMk/>
            <pc:sldMk cId="1208092077" sldId="1382"/>
            <ac:spMk id="30" creationId="{6FF8C5FA-AD4C-F541-2B6C-94B321ECC857}"/>
          </ac:spMkLst>
        </pc:spChg>
        <pc:spChg chg="del mod modVis">
          <ac:chgData name="Kirstie Whitaker" userId="c7f7f51d-fa74-4aad-87fe-f3e2dff2cbad" providerId="ADAL" clId="{47659CE2-4FFA-45CB-AB15-42D457EBEF6B}" dt="2023-09-26T12:43:28.701" v="772" actId="478"/>
          <ac:spMkLst>
            <pc:docMk/>
            <pc:sldMk cId="1208092077" sldId="1382"/>
            <ac:spMk id="31" creationId="{44811E12-B4FE-29F2-F5CB-5C54DFA97ED4}"/>
          </ac:spMkLst>
        </pc:spChg>
        <pc:spChg chg="del mod modVis">
          <ac:chgData name="Kirstie Whitaker" userId="c7f7f51d-fa74-4aad-87fe-f3e2dff2cbad" providerId="ADAL" clId="{47659CE2-4FFA-45CB-AB15-42D457EBEF6B}" dt="2023-09-26T12:43:31.159" v="780" actId="478"/>
          <ac:spMkLst>
            <pc:docMk/>
            <pc:sldMk cId="1208092077" sldId="1382"/>
            <ac:spMk id="32" creationId="{AA6B2243-E3B2-2D2F-D44F-DAA9C74EE6B6}"/>
          </ac:spMkLst>
        </pc:spChg>
        <pc:spChg chg="del mod modVis">
          <ac:chgData name="Kirstie Whitaker" userId="c7f7f51d-fa74-4aad-87fe-f3e2dff2cbad" providerId="ADAL" clId="{47659CE2-4FFA-45CB-AB15-42D457EBEF6B}" dt="2023-09-26T12:43:18.533" v="740" actId="478"/>
          <ac:spMkLst>
            <pc:docMk/>
            <pc:sldMk cId="1208092077" sldId="1382"/>
            <ac:spMk id="33" creationId="{28647CF5-258C-CF70-BB44-8C8E226AA000}"/>
          </ac:spMkLst>
        </pc:spChg>
        <pc:picChg chg="mod">
          <ac:chgData name="Kirstie Whitaker" userId="c7f7f51d-fa74-4aad-87fe-f3e2dff2cbad" providerId="ADAL" clId="{47659CE2-4FFA-45CB-AB15-42D457EBEF6B}" dt="2023-09-26T12:36:52.149" v="604" actId="14826"/>
          <ac:picMkLst>
            <pc:docMk/>
            <pc:sldMk cId="1208092077" sldId="1382"/>
            <ac:picMk id="34" creationId="{F1A808A7-9DAB-B00B-9E6D-95F64059CCBF}"/>
          </ac:picMkLst>
        </pc:picChg>
      </pc:sldChg>
      <pc:sldChg chg="modSp add mod modTransition modNotesTx">
        <pc:chgData name="Kirstie Whitaker" userId="c7f7f51d-fa74-4aad-87fe-f3e2dff2cbad" providerId="ADAL" clId="{47659CE2-4FFA-45CB-AB15-42D457EBEF6B}" dt="2023-09-26T20:47:10.137" v="10586"/>
        <pc:sldMkLst>
          <pc:docMk/>
          <pc:sldMk cId="4122504561" sldId="1383"/>
        </pc:sldMkLst>
        <pc:spChg chg="mod">
          <ac:chgData name="Kirstie Whitaker" userId="c7f7f51d-fa74-4aad-87fe-f3e2dff2cbad" providerId="ADAL" clId="{47659CE2-4FFA-45CB-AB15-42D457EBEF6B}" dt="2023-09-26T20:47:10.137" v="10586"/>
          <ac:spMkLst>
            <pc:docMk/>
            <pc:sldMk cId="4122504561" sldId="1383"/>
            <ac:spMk id="5" creationId="{AE562D7F-2B90-466D-A872-CD702A065BE0}"/>
          </ac:spMkLst>
        </pc:spChg>
        <pc:spChg chg="mod">
          <ac:chgData name="Kirstie Whitaker" userId="c7f7f51d-fa74-4aad-87fe-f3e2dff2cbad" providerId="ADAL" clId="{47659CE2-4FFA-45CB-AB15-42D457EBEF6B}" dt="2023-09-26T15:01:54.404" v="2173" actId="20577"/>
          <ac:spMkLst>
            <pc:docMk/>
            <pc:sldMk cId="4122504561" sldId="1383"/>
            <ac:spMk id="9" creationId="{6524EAD5-FA31-BDF7-23A5-DD3DABD808B5}"/>
          </ac:spMkLst>
        </pc:spChg>
      </pc:sldChg>
      <pc:sldChg chg="delSp modSp add mod modTransition modNotesTx">
        <pc:chgData name="Kirstie Whitaker" userId="c7f7f51d-fa74-4aad-87fe-f3e2dff2cbad" providerId="ADAL" clId="{47659CE2-4FFA-45CB-AB15-42D457EBEF6B}" dt="2023-09-26T20:47:10.137" v="10586"/>
        <pc:sldMkLst>
          <pc:docMk/>
          <pc:sldMk cId="4058346706" sldId="1384"/>
        </pc:sldMkLst>
        <pc:spChg chg="del">
          <ac:chgData name="Kirstie Whitaker" userId="c7f7f51d-fa74-4aad-87fe-f3e2dff2cbad" providerId="ADAL" clId="{47659CE2-4FFA-45CB-AB15-42D457EBEF6B}" dt="2023-09-26T13:19:41.472" v="949" actId="478"/>
          <ac:spMkLst>
            <pc:docMk/>
            <pc:sldMk cId="4058346706" sldId="1384"/>
            <ac:spMk id="3" creationId="{141306D2-CD01-46B4-103C-BD180BF8D1DA}"/>
          </ac:spMkLst>
        </pc:spChg>
        <pc:spChg chg="mod">
          <ac:chgData name="Kirstie Whitaker" userId="c7f7f51d-fa74-4aad-87fe-f3e2dff2cbad" providerId="ADAL" clId="{47659CE2-4FFA-45CB-AB15-42D457EBEF6B}" dt="2023-09-26T20:47:10.137" v="10586"/>
          <ac:spMkLst>
            <pc:docMk/>
            <pc:sldMk cId="4058346706" sldId="1384"/>
            <ac:spMk id="5" creationId="{AE562D7F-2B90-466D-A872-CD702A065BE0}"/>
          </ac:spMkLst>
        </pc:spChg>
        <pc:spChg chg="mod">
          <ac:chgData name="Kirstie Whitaker" userId="c7f7f51d-fa74-4aad-87fe-f3e2dff2cbad" providerId="ADAL" clId="{47659CE2-4FFA-45CB-AB15-42D457EBEF6B}" dt="2023-09-26T12:46:47.532" v="857" actId="207"/>
          <ac:spMkLst>
            <pc:docMk/>
            <pc:sldMk cId="4058346706" sldId="1384"/>
            <ac:spMk id="8" creationId="{8DF49DB1-9C37-1F1C-4108-DA9719BF3119}"/>
          </ac:spMkLst>
        </pc:spChg>
      </pc:sldChg>
      <pc:sldChg chg="modSp add mod modTransition modNotesTx">
        <pc:chgData name="Kirstie Whitaker" userId="c7f7f51d-fa74-4aad-87fe-f3e2dff2cbad" providerId="ADAL" clId="{47659CE2-4FFA-45CB-AB15-42D457EBEF6B}" dt="2023-09-26T20:47:10.137" v="10586"/>
        <pc:sldMkLst>
          <pc:docMk/>
          <pc:sldMk cId="960608354" sldId="1385"/>
        </pc:sldMkLst>
        <pc:spChg chg="mod">
          <ac:chgData name="Kirstie Whitaker" userId="c7f7f51d-fa74-4aad-87fe-f3e2dff2cbad" providerId="ADAL" clId="{47659CE2-4FFA-45CB-AB15-42D457EBEF6B}" dt="2023-09-26T20:47:10.137" v="10586"/>
          <ac:spMkLst>
            <pc:docMk/>
            <pc:sldMk cId="960608354" sldId="1385"/>
            <ac:spMk id="3" creationId="{0D256EF4-7C06-4F61-ABA1-34B879246ACA}"/>
          </ac:spMkLst>
        </pc:spChg>
        <pc:spChg chg="mod">
          <ac:chgData name="Kirstie Whitaker" userId="c7f7f51d-fa74-4aad-87fe-f3e2dff2cbad" providerId="ADAL" clId="{47659CE2-4FFA-45CB-AB15-42D457EBEF6B}" dt="2023-09-26T15:19:36.308" v="4998" actId="12788"/>
          <ac:spMkLst>
            <pc:docMk/>
            <pc:sldMk cId="960608354" sldId="1385"/>
            <ac:spMk id="4" creationId="{8B75D193-D19C-4D0B-8AE2-CDC120133872}"/>
          </ac:spMkLst>
        </pc:spChg>
        <pc:spChg chg="mod">
          <ac:chgData name="Kirstie Whitaker" userId="c7f7f51d-fa74-4aad-87fe-f3e2dff2cbad" providerId="ADAL" clId="{47659CE2-4FFA-45CB-AB15-42D457EBEF6B}" dt="2023-09-26T13:19:20.895" v="948" actId="20577"/>
          <ac:spMkLst>
            <pc:docMk/>
            <pc:sldMk cId="960608354" sldId="1385"/>
            <ac:spMk id="6" creationId="{EA607A9B-FACA-80FC-AA19-465E31B7FC5B}"/>
          </ac:spMkLst>
        </pc:spChg>
        <pc:picChg chg="mod">
          <ac:chgData name="Kirstie Whitaker" userId="c7f7f51d-fa74-4aad-87fe-f3e2dff2cbad" providerId="ADAL" clId="{47659CE2-4FFA-45CB-AB15-42D457EBEF6B}" dt="2023-09-26T12:53:35.094" v="859" actId="14826"/>
          <ac:picMkLst>
            <pc:docMk/>
            <pc:sldMk cId="960608354" sldId="1385"/>
            <ac:picMk id="34" creationId="{F1A808A7-9DAB-B00B-9E6D-95F64059CCBF}"/>
          </ac:picMkLst>
        </pc:picChg>
      </pc:sldChg>
      <pc:sldChg chg="modSp add mod ord modTransition modNotesTx">
        <pc:chgData name="Kirstie Whitaker" userId="c7f7f51d-fa74-4aad-87fe-f3e2dff2cbad" providerId="ADAL" clId="{47659CE2-4FFA-45CB-AB15-42D457EBEF6B}" dt="2023-09-26T20:47:10.137" v="10586"/>
        <pc:sldMkLst>
          <pc:docMk/>
          <pc:sldMk cId="1241563825" sldId="1386"/>
        </pc:sldMkLst>
        <pc:spChg chg="mod">
          <ac:chgData name="Kirstie Whitaker" userId="c7f7f51d-fa74-4aad-87fe-f3e2dff2cbad" providerId="ADAL" clId="{47659CE2-4FFA-45CB-AB15-42D457EBEF6B}" dt="2023-09-26T15:00:51.584" v="2172" actId="20577"/>
          <ac:spMkLst>
            <pc:docMk/>
            <pc:sldMk cId="1241563825" sldId="1386"/>
            <ac:spMk id="3" creationId="{141306D2-CD01-46B4-103C-BD180BF8D1DA}"/>
          </ac:spMkLst>
        </pc:spChg>
        <pc:spChg chg="mod">
          <ac:chgData name="Kirstie Whitaker" userId="c7f7f51d-fa74-4aad-87fe-f3e2dff2cbad" providerId="ADAL" clId="{47659CE2-4FFA-45CB-AB15-42D457EBEF6B}" dt="2023-09-26T20:47:10.137" v="10586"/>
          <ac:spMkLst>
            <pc:docMk/>
            <pc:sldMk cId="1241563825" sldId="1386"/>
            <ac:spMk id="5" creationId="{AE562D7F-2B90-466D-A872-CD702A065BE0}"/>
          </ac:spMkLst>
        </pc:spChg>
      </pc:sldChg>
      <pc:sldChg chg="delSp modSp add mod modTransition modNotesTx">
        <pc:chgData name="Kirstie Whitaker" userId="c7f7f51d-fa74-4aad-87fe-f3e2dff2cbad" providerId="ADAL" clId="{47659CE2-4FFA-45CB-AB15-42D457EBEF6B}" dt="2023-09-26T20:47:10.137" v="10586"/>
        <pc:sldMkLst>
          <pc:docMk/>
          <pc:sldMk cId="759259808" sldId="1387"/>
        </pc:sldMkLst>
        <pc:spChg chg="del">
          <ac:chgData name="Kirstie Whitaker" userId="c7f7f51d-fa74-4aad-87fe-f3e2dff2cbad" providerId="ADAL" clId="{47659CE2-4FFA-45CB-AB15-42D457EBEF6B}" dt="2023-09-26T13:20:08.754" v="953" actId="478"/>
          <ac:spMkLst>
            <pc:docMk/>
            <pc:sldMk cId="759259808" sldId="1387"/>
            <ac:spMk id="3" creationId="{141306D2-CD01-46B4-103C-BD180BF8D1DA}"/>
          </ac:spMkLst>
        </pc:spChg>
        <pc:spChg chg="mod">
          <ac:chgData name="Kirstie Whitaker" userId="c7f7f51d-fa74-4aad-87fe-f3e2dff2cbad" providerId="ADAL" clId="{47659CE2-4FFA-45CB-AB15-42D457EBEF6B}" dt="2023-09-26T20:47:10.137" v="10586"/>
          <ac:spMkLst>
            <pc:docMk/>
            <pc:sldMk cId="759259808" sldId="1387"/>
            <ac:spMk id="5" creationId="{AE562D7F-2B90-466D-A872-CD702A065BE0}"/>
          </ac:spMkLst>
        </pc:spChg>
        <pc:spChg chg="mod">
          <ac:chgData name="Kirstie Whitaker" userId="c7f7f51d-fa74-4aad-87fe-f3e2dff2cbad" providerId="ADAL" clId="{47659CE2-4FFA-45CB-AB15-42D457EBEF6B}" dt="2023-09-26T13:20:05.513" v="952" actId="207"/>
          <ac:spMkLst>
            <pc:docMk/>
            <pc:sldMk cId="759259808" sldId="1387"/>
            <ac:spMk id="8" creationId="{8DF49DB1-9C37-1F1C-4108-DA9719BF3119}"/>
          </ac:spMkLst>
        </pc:spChg>
      </pc:sldChg>
      <pc:sldChg chg="modSp add mod modTransition modNotesTx">
        <pc:chgData name="Kirstie Whitaker" userId="c7f7f51d-fa74-4aad-87fe-f3e2dff2cbad" providerId="ADAL" clId="{47659CE2-4FFA-45CB-AB15-42D457EBEF6B}" dt="2023-09-26T20:47:10.137" v="10586"/>
        <pc:sldMkLst>
          <pc:docMk/>
          <pc:sldMk cId="2828423260" sldId="1388"/>
        </pc:sldMkLst>
        <pc:spChg chg="mod">
          <ac:chgData name="Kirstie Whitaker" userId="c7f7f51d-fa74-4aad-87fe-f3e2dff2cbad" providerId="ADAL" clId="{47659CE2-4FFA-45CB-AB15-42D457EBEF6B}" dt="2023-09-26T20:47:10.137" v="10586"/>
          <ac:spMkLst>
            <pc:docMk/>
            <pc:sldMk cId="2828423260" sldId="1388"/>
            <ac:spMk id="3" creationId="{0D256EF4-7C06-4F61-ABA1-34B879246ACA}"/>
          </ac:spMkLst>
        </pc:spChg>
        <pc:spChg chg="mod">
          <ac:chgData name="Kirstie Whitaker" userId="c7f7f51d-fa74-4aad-87fe-f3e2dff2cbad" providerId="ADAL" clId="{47659CE2-4FFA-45CB-AB15-42D457EBEF6B}" dt="2023-09-26T13:54:27.140" v="1051" actId="207"/>
          <ac:spMkLst>
            <pc:docMk/>
            <pc:sldMk cId="2828423260" sldId="1388"/>
            <ac:spMk id="4" creationId="{8B75D193-D19C-4D0B-8AE2-CDC120133872}"/>
          </ac:spMkLst>
        </pc:spChg>
        <pc:spChg chg="mod">
          <ac:chgData name="Kirstie Whitaker" userId="c7f7f51d-fa74-4aad-87fe-f3e2dff2cbad" providerId="ADAL" clId="{47659CE2-4FFA-45CB-AB15-42D457EBEF6B}" dt="2023-09-26T15:26:46.069" v="5693" actId="20577"/>
          <ac:spMkLst>
            <pc:docMk/>
            <pc:sldMk cId="2828423260" sldId="1388"/>
            <ac:spMk id="6" creationId="{EA607A9B-FACA-80FC-AA19-465E31B7FC5B}"/>
          </ac:spMkLst>
        </pc:spChg>
        <pc:picChg chg="mod">
          <ac:chgData name="Kirstie Whitaker" userId="c7f7f51d-fa74-4aad-87fe-f3e2dff2cbad" providerId="ADAL" clId="{47659CE2-4FFA-45CB-AB15-42D457EBEF6B}" dt="2023-09-26T14:02:05.944" v="1096" actId="14100"/>
          <ac:picMkLst>
            <pc:docMk/>
            <pc:sldMk cId="2828423260" sldId="1388"/>
            <ac:picMk id="34" creationId="{F1A808A7-9DAB-B00B-9E6D-95F64059CCBF}"/>
          </ac:picMkLst>
        </pc:picChg>
      </pc:sldChg>
      <pc:sldChg chg="modSp add mod modTransition modNotesTx">
        <pc:chgData name="Kirstie Whitaker" userId="c7f7f51d-fa74-4aad-87fe-f3e2dff2cbad" providerId="ADAL" clId="{47659CE2-4FFA-45CB-AB15-42D457EBEF6B}" dt="2023-09-26T20:47:10.137" v="10586"/>
        <pc:sldMkLst>
          <pc:docMk/>
          <pc:sldMk cId="531935295" sldId="1389"/>
        </pc:sldMkLst>
        <pc:spChg chg="mod">
          <ac:chgData name="Kirstie Whitaker" userId="c7f7f51d-fa74-4aad-87fe-f3e2dff2cbad" providerId="ADAL" clId="{47659CE2-4FFA-45CB-AB15-42D457EBEF6B}" dt="2023-09-26T13:55:31.915" v="1070" actId="20577"/>
          <ac:spMkLst>
            <pc:docMk/>
            <pc:sldMk cId="531935295" sldId="1389"/>
            <ac:spMk id="3" creationId="{141306D2-CD01-46B4-103C-BD180BF8D1DA}"/>
          </ac:spMkLst>
        </pc:spChg>
        <pc:spChg chg="mod">
          <ac:chgData name="Kirstie Whitaker" userId="c7f7f51d-fa74-4aad-87fe-f3e2dff2cbad" providerId="ADAL" clId="{47659CE2-4FFA-45CB-AB15-42D457EBEF6B}" dt="2023-09-26T20:47:10.137" v="10586"/>
          <ac:spMkLst>
            <pc:docMk/>
            <pc:sldMk cId="531935295" sldId="1389"/>
            <ac:spMk id="5" creationId="{AE562D7F-2B90-466D-A872-CD702A065BE0}"/>
          </ac:spMkLst>
        </pc:spChg>
        <pc:spChg chg="mod">
          <ac:chgData name="Kirstie Whitaker" userId="c7f7f51d-fa74-4aad-87fe-f3e2dff2cbad" providerId="ADAL" clId="{47659CE2-4FFA-45CB-AB15-42D457EBEF6B}" dt="2023-09-26T13:54:46.780" v="1055" actId="207"/>
          <ac:spMkLst>
            <pc:docMk/>
            <pc:sldMk cId="531935295" sldId="1389"/>
            <ac:spMk id="8" creationId="{8DF49DB1-9C37-1F1C-4108-DA9719BF3119}"/>
          </ac:spMkLst>
        </pc:spChg>
      </pc:sldChg>
      <pc:sldChg chg="delSp modSp add mod modTransition modNotesTx">
        <pc:chgData name="Kirstie Whitaker" userId="c7f7f51d-fa74-4aad-87fe-f3e2dff2cbad" providerId="ADAL" clId="{47659CE2-4FFA-45CB-AB15-42D457EBEF6B}" dt="2023-09-26T20:47:10.137" v="10586"/>
        <pc:sldMkLst>
          <pc:docMk/>
          <pc:sldMk cId="3930679976" sldId="1390"/>
        </pc:sldMkLst>
        <pc:spChg chg="del">
          <ac:chgData name="Kirstie Whitaker" userId="c7f7f51d-fa74-4aad-87fe-f3e2dff2cbad" providerId="ADAL" clId="{47659CE2-4FFA-45CB-AB15-42D457EBEF6B}" dt="2023-09-26T13:56:07.701" v="1075" actId="478"/>
          <ac:spMkLst>
            <pc:docMk/>
            <pc:sldMk cId="3930679976" sldId="1390"/>
            <ac:spMk id="3" creationId="{141306D2-CD01-46B4-103C-BD180BF8D1DA}"/>
          </ac:spMkLst>
        </pc:spChg>
        <pc:spChg chg="mod">
          <ac:chgData name="Kirstie Whitaker" userId="c7f7f51d-fa74-4aad-87fe-f3e2dff2cbad" providerId="ADAL" clId="{47659CE2-4FFA-45CB-AB15-42D457EBEF6B}" dt="2023-09-26T20:47:10.137" v="10586"/>
          <ac:spMkLst>
            <pc:docMk/>
            <pc:sldMk cId="3930679976" sldId="1390"/>
            <ac:spMk id="5" creationId="{AE562D7F-2B90-466D-A872-CD702A065BE0}"/>
          </ac:spMkLst>
        </pc:spChg>
        <pc:spChg chg="mod">
          <ac:chgData name="Kirstie Whitaker" userId="c7f7f51d-fa74-4aad-87fe-f3e2dff2cbad" providerId="ADAL" clId="{47659CE2-4FFA-45CB-AB15-42D457EBEF6B}" dt="2023-09-26T13:55:58.796" v="1073" actId="207"/>
          <ac:spMkLst>
            <pc:docMk/>
            <pc:sldMk cId="3930679976" sldId="1390"/>
            <ac:spMk id="8" creationId="{8DF49DB1-9C37-1F1C-4108-DA9719BF3119}"/>
          </ac:spMkLst>
        </pc:spChg>
      </pc:sldChg>
      <pc:sldChg chg="modSp add mod modTransition modNotesTx">
        <pc:chgData name="Kirstie Whitaker" userId="c7f7f51d-fa74-4aad-87fe-f3e2dff2cbad" providerId="ADAL" clId="{47659CE2-4FFA-45CB-AB15-42D457EBEF6B}" dt="2023-09-26T20:47:10.137" v="10586"/>
        <pc:sldMkLst>
          <pc:docMk/>
          <pc:sldMk cId="3673475593" sldId="1391"/>
        </pc:sldMkLst>
        <pc:spChg chg="mod">
          <ac:chgData name="Kirstie Whitaker" userId="c7f7f51d-fa74-4aad-87fe-f3e2dff2cbad" providerId="ADAL" clId="{47659CE2-4FFA-45CB-AB15-42D457EBEF6B}" dt="2023-09-26T14:11:49.624" v="1214" actId="20577"/>
          <ac:spMkLst>
            <pc:docMk/>
            <pc:sldMk cId="3673475593" sldId="1391"/>
            <ac:spMk id="3" creationId="{141306D2-CD01-46B4-103C-BD180BF8D1DA}"/>
          </ac:spMkLst>
        </pc:spChg>
        <pc:spChg chg="mod">
          <ac:chgData name="Kirstie Whitaker" userId="c7f7f51d-fa74-4aad-87fe-f3e2dff2cbad" providerId="ADAL" clId="{47659CE2-4FFA-45CB-AB15-42D457EBEF6B}" dt="2023-09-26T20:47:10.137" v="10586"/>
          <ac:spMkLst>
            <pc:docMk/>
            <pc:sldMk cId="3673475593" sldId="1391"/>
            <ac:spMk id="5" creationId="{AE562D7F-2B90-466D-A872-CD702A065BE0}"/>
          </ac:spMkLst>
        </pc:spChg>
      </pc:sldChg>
      <pc:sldChg chg="modSp add mod modTransition modNotesTx">
        <pc:chgData name="Kirstie Whitaker" userId="c7f7f51d-fa74-4aad-87fe-f3e2dff2cbad" providerId="ADAL" clId="{47659CE2-4FFA-45CB-AB15-42D457EBEF6B}" dt="2023-09-26T20:47:10.137" v="10586"/>
        <pc:sldMkLst>
          <pc:docMk/>
          <pc:sldMk cId="2937101695" sldId="1392"/>
        </pc:sldMkLst>
        <pc:spChg chg="mod">
          <ac:chgData name="Kirstie Whitaker" userId="c7f7f51d-fa74-4aad-87fe-f3e2dff2cbad" providerId="ADAL" clId="{47659CE2-4FFA-45CB-AB15-42D457EBEF6B}" dt="2023-09-26T20:47:10.137" v="10586"/>
          <ac:spMkLst>
            <pc:docMk/>
            <pc:sldMk cId="2937101695" sldId="1392"/>
            <ac:spMk id="3" creationId="{0D256EF4-7C06-4F61-ABA1-34B879246ACA}"/>
          </ac:spMkLst>
        </pc:spChg>
        <pc:spChg chg="mod">
          <ac:chgData name="Kirstie Whitaker" userId="c7f7f51d-fa74-4aad-87fe-f3e2dff2cbad" providerId="ADAL" clId="{47659CE2-4FFA-45CB-AB15-42D457EBEF6B}" dt="2023-09-26T14:15:09.784" v="1224" actId="207"/>
          <ac:spMkLst>
            <pc:docMk/>
            <pc:sldMk cId="2937101695" sldId="1392"/>
            <ac:spMk id="4" creationId="{8B75D193-D19C-4D0B-8AE2-CDC120133872}"/>
          </ac:spMkLst>
        </pc:spChg>
        <pc:spChg chg="mod">
          <ac:chgData name="Kirstie Whitaker" userId="c7f7f51d-fa74-4aad-87fe-f3e2dff2cbad" providerId="ADAL" clId="{47659CE2-4FFA-45CB-AB15-42D457EBEF6B}" dt="2023-09-26T14:15:34.566" v="1233"/>
          <ac:spMkLst>
            <pc:docMk/>
            <pc:sldMk cId="2937101695" sldId="1392"/>
            <ac:spMk id="6" creationId="{EA607A9B-FACA-80FC-AA19-465E31B7FC5B}"/>
          </ac:spMkLst>
        </pc:spChg>
        <pc:picChg chg="mod">
          <ac:chgData name="Kirstie Whitaker" userId="c7f7f51d-fa74-4aad-87fe-f3e2dff2cbad" providerId="ADAL" clId="{47659CE2-4FFA-45CB-AB15-42D457EBEF6B}" dt="2023-09-26T14:10:07.918" v="1097" actId="14826"/>
          <ac:picMkLst>
            <pc:docMk/>
            <pc:sldMk cId="2937101695" sldId="1392"/>
            <ac:picMk id="34" creationId="{F1A808A7-9DAB-B00B-9E6D-95F64059CCBF}"/>
          </ac:picMkLst>
        </pc:picChg>
      </pc:sldChg>
      <pc:sldChg chg="delSp modSp add mod modTransition modNotesTx">
        <pc:chgData name="Kirstie Whitaker" userId="c7f7f51d-fa74-4aad-87fe-f3e2dff2cbad" providerId="ADAL" clId="{47659CE2-4FFA-45CB-AB15-42D457EBEF6B}" dt="2023-09-26T20:47:10.137" v="10586"/>
        <pc:sldMkLst>
          <pc:docMk/>
          <pc:sldMk cId="3570458098" sldId="1393"/>
        </pc:sldMkLst>
        <pc:spChg chg="del">
          <ac:chgData name="Kirstie Whitaker" userId="c7f7f51d-fa74-4aad-87fe-f3e2dff2cbad" providerId="ADAL" clId="{47659CE2-4FFA-45CB-AB15-42D457EBEF6B}" dt="2023-09-26T14:17:03.262" v="1253" actId="478"/>
          <ac:spMkLst>
            <pc:docMk/>
            <pc:sldMk cId="3570458098" sldId="1393"/>
            <ac:spMk id="3" creationId="{141306D2-CD01-46B4-103C-BD180BF8D1DA}"/>
          </ac:spMkLst>
        </pc:spChg>
        <pc:spChg chg="mod">
          <ac:chgData name="Kirstie Whitaker" userId="c7f7f51d-fa74-4aad-87fe-f3e2dff2cbad" providerId="ADAL" clId="{47659CE2-4FFA-45CB-AB15-42D457EBEF6B}" dt="2023-09-26T20:47:10.137" v="10586"/>
          <ac:spMkLst>
            <pc:docMk/>
            <pc:sldMk cId="3570458098" sldId="1393"/>
            <ac:spMk id="5" creationId="{AE562D7F-2B90-466D-A872-CD702A065BE0}"/>
          </ac:spMkLst>
        </pc:spChg>
        <pc:spChg chg="mod">
          <ac:chgData name="Kirstie Whitaker" userId="c7f7f51d-fa74-4aad-87fe-f3e2dff2cbad" providerId="ADAL" clId="{47659CE2-4FFA-45CB-AB15-42D457EBEF6B}" dt="2023-09-26T14:16:55.065" v="1251" actId="207"/>
          <ac:spMkLst>
            <pc:docMk/>
            <pc:sldMk cId="3570458098" sldId="1393"/>
            <ac:spMk id="8" creationId="{8DF49DB1-9C37-1F1C-4108-DA9719BF3119}"/>
          </ac:spMkLst>
        </pc:spChg>
      </pc:sldChg>
      <pc:sldChg chg="modSp add mod modTransition modNotesTx">
        <pc:chgData name="Kirstie Whitaker" userId="c7f7f51d-fa74-4aad-87fe-f3e2dff2cbad" providerId="ADAL" clId="{47659CE2-4FFA-45CB-AB15-42D457EBEF6B}" dt="2023-09-26T20:47:10.137" v="10586"/>
        <pc:sldMkLst>
          <pc:docMk/>
          <pc:sldMk cId="2334892055" sldId="1394"/>
        </pc:sldMkLst>
        <pc:spChg chg="mod">
          <ac:chgData name="Kirstie Whitaker" userId="c7f7f51d-fa74-4aad-87fe-f3e2dff2cbad" providerId="ADAL" clId="{47659CE2-4FFA-45CB-AB15-42D457EBEF6B}" dt="2023-09-26T14:19:16.721" v="1530" actId="20577"/>
          <ac:spMkLst>
            <pc:docMk/>
            <pc:sldMk cId="2334892055" sldId="1394"/>
            <ac:spMk id="3" creationId="{141306D2-CD01-46B4-103C-BD180BF8D1DA}"/>
          </ac:spMkLst>
        </pc:spChg>
        <pc:spChg chg="mod">
          <ac:chgData name="Kirstie Whitaker" userId="c7f7f51d-fa74-4aad-87fe-f3e2dff2cbad" providerId="ADAL" clId="{47659CE2-4FFA-45CB-AB15-42D457EBEF6B}" dt="2023-09-26T20:47:10.137" v="10586"/>
          <ac:spMkLst>
            <pc:docMk/>
            <pc:sldMk cId="2334892055" sldId="1394"/>
            <ac:spMk id="5" creationId="{AE562D7F-2B90-466D-A872-CD702A065BE0}"/>
          </ac:spMkLst>
        </pc:spChg>
      </pc:sldChg>
      <pc:sldChg chg="modSp add mod modTransition modNotesTx">
        <pc:chgData name="Kirstie Whitaker" userId="c7f7f51d-fa74-4aad-87fe-f3e2dff2cbad" providerId="ADAL" clId="{47659CE2-4FFA-45CB-AB15-42D457EBEF6B}" dt="2023-09-26T21:19:14.538" v="10587" actId="20577"/>
        <pc:sldMkLst>
          <pc:docMk/>
          <pc:sldMk cId="2406314516" sldId="1395"/>
        </pc:sldMkLst>
        <pc:spChg chg="mod">
          <ac:chgData name="Kirstie Whitaker" userId="c7f7f51d-fa74-4aad-87fe-f3e2dff2cbad" providerId="ADAL" clId="{47659CE2-4FFA-45CB-AB15-42D457EBEF6B}" dt="2023-09-26T20:47:10.137" v="10586"/>
          <ac:spMkLst>
            <pc:docMk/>
            <pc:sldMk cId="2406314516" sldId="1395"/>
            <ac:spMk id="3" creationId="{0D256EF4-7C06-4F61-ABA1-34B879246ACA}"/>
          </ac:spMkLst>
        </pc:spChg>
        <pc:spChg chg="mod">
          <ac:chgData name="Kirstie Whitaker" userId="c7f7f51d-fa74-4aad-87fe-f3e2dff2cbad" providerId="ADAL" clId="{47659CE2-4FFA-45CB-AB15-42D457EBEF6B}" dt="2023-09-26T21:19:14.538" v="10587" actId="20577"/>
          <ac:spMkLst>
            <pc:docMk/>
            <pc:sldMk cId="2406314516" sldId="1395"/>
            <ac:spMk id="4" creationId="{8B75D193-D19C-4D0B-8AE2-CDC120133872}"/>
          </ac:spMkLst>
        </pc:spChg>
        <pc:spChg chg="mod">
          <ac:chgData name="Kirstie Whitaker" userId="c7f7f51d-fa74-4aad-87fe-f3e2dff2cbad" providerId="ADAL" clId="{47659CE2-4FFA-45CB-AB15-42D457EBEF6B}" dt="2023-09-26T14:23:44.666" v="1624" actId="207"/>
          <ac:spMkLst>
            <pc:docMk/>
            <pc:sldMk cId="2406314516" sldId="1395"/>
            <ac:spMk id="6" creationId="{EA607A9B-FACA-80FC-AA19-465E31B7FC5B}"/>
          </ac:spMkLst>
        </pc:spChg>
        <pc:picChg chg="mod">
          <ac:chgData name="Kirstie Whitaker" userId="c7f7f51d-fa74-4aad-87fe-f3e2dff2cbad" providerId="ADAL" clId="{47659CE2-4FFA-45CB-AB15-42D457EBEF6B}" dt="2023-09-26T14:23:31.944" v="1623" actId="14100"/>
          <ac:picMkLst>
            <pc:docMk/>
            <pc:sldMk cId="2406314516" sldId="1395"/>
            <ac:picMk id="34" creationId="{F1A808A7-9DAB-B00B-9E6D-95F64059CCBF}"/>
          </ac:picMkLst>
        </pc:picChg>
      </pc:sldChg>
      <pc:sldChg chg="modSp add mod modTransition modNotesTx">
        <pc:chgData name="Kirstie Whitaker" userId="c7f7f51d-fa74-4aad-87fe-f3e2dff2cbad" providerId="ADAL" clId="{47659CE2-4FFA-45CB-AB15-42D457EBEF6B}" dt="2023-09-26T20:47:10.137" v="10586"/>
        <pc:sldMkLst>
          <pc:docMk/>
          <pc:sldMk cId="4091089820" sldId="1396"/>
        </pc:sldMkLst>
        <pc:spChg chg="mod">
          <ac:chgData name="Kirstie Whitaker" userId="c7f7f51d-fa74-4aad-87fe-f3e2dff2cbad" providerId="ADAL" clId="{47659CE2-4FFA-45CB-AB15-42D457EBEF6B}" dt="2023-09-26T20:47:10.137" v="10586"/>
          <ac:spMkLst>
            <pc:docMk/>
            <pc:sldMk cId="4091089820" sldId="1396"/>
            <ac:spMk id="3" creationId="{0D256EF4-7C06-4F61-ABA1-34B879246ACA}"/>
          </ac:spMkLst>
        </pc:spChg>
        <pc:spChg chg="mod">
          <ac:chgData name="Kirstie Whitaker" userId="c7f7f51d-fa74-4aad-87fe-f3e2dff2cbad" providerId="ADAL" clId="{47659CE2-4FFA-45CB-AB15-42D457EBEF6B}" dt="2023-09-26T14:32:45.393" v="1674" actId="20577"/>
          <ac:spMkLst>
            <pc:docMk/>
            <pc:sldMk cId="4091089820" sldId="1396"/>
            <ac:spMk id="4" creationId="{8B75D193-D19C-4D0B-8AE2-CDC120133872}"/>
          </ac:spMkLst>
        </pc:spChg>
        <pc:spChg chg="mod">
          <ac:chgData name="Kirstie Whitaker" userId="c7f7f51d-fa74-4aad-87fe-f3e2dff2cbad" providerId="ADAL" clId="{47659CE2-4FFA-45CB-AB15-42D457EBEF6B}" dt="2023-09-26T14:32:55.019" v="1675" actId="20577"/>
          <ac:spMkLst>
            <pc:docMk/>
            <pc:sldMk cId="4091089820" sldId="1396"/>
            <ac:spMk id="6" creationId="{EA607A9B-FACA-80FC-AA19-465E31B7FC5B}"/>
          </ac:spMkLst>
        </pc:spChg>
        <pc:picChg chg="mod modCrop">
          <ac:chgData name="Kirstie Whitaker" userId="c7f7f51d-fa74-4aad-87fe-f3e2dff2cbad" providerId="ADAL" clId="{47659CE2-4FFA-45CB-AB15-42D457EBEF6B}" dt="2023-09-26T14:31:55.947" v="1665" actId="14100"/>
          <ac:picMkLst>
            <pc:docMk/>
            <pc:sldMk cId="4091089820" sldId="1396"/>
            <ac:picMk id="34" creationId="{F1A808A7-9DAB-B00B-9E6D-95F64059CCBF}"/>
          </ac:picMkLst>
        </pc:picChg>
      </pc:sldChg>
      <pc:sldChg chg="add del ord">
        <pc:chgData name="Kirstie Whitaker" userId="c7f7f51d-fa74-4aad-87fe-f3e2dff2cbad" providerId="ADAL" clId="{47659CE2-4FFA-45CB-AB15-42D457EBEF6B}" dt="2023-09-26T19:42:07.874" v="10256" actId="47"/>
        <pc:sldMkLst>
          <pc:docMk/>
          <pc:sldMk cId="333529018" sldId="1397"/>
        </pc:sldMkLst>
      </pc:sldChg>
      <pc:sldChg chg="addSp delSp modSp add mod modTransition modClrScheme chgLayout modNotesTx">
        <pc:chgData name="Kirstie Whitaker" userId="c7f7f51d-fa74-4aad-87fe-f3e2dff2cbad" providerId="ADAL" clId="{47659CE2-4FFA-45CB-AB15-42D457EBEF6B}" dt="2023-09-26T20:47:10.137" v="10586"/>
        <pc:sldMkLst>
          <pc:docMk/>
          <pc:sldMk cId="3772489371" sldId="1398"/>
        </pc:sldMkLst>
        <pc:spChg chg="add mod ord">
          <ac:chgData name="Kirstie Whitaker" userId="c7f7f51d-fa74-4aad-87fe-f3e2dff2cbad" providerId="ADAL" clId="{47659CE2-4FFA-45CB-AB15-42D457EBEF6B}" dt="2023-09-26T15:53:02.516" v="9319" actId="20577"/>
          <ac:spMkLst>
            <pc:docMk/>
            <pc:sldMk cId="3772489371" sldId="1398"/>
            <ac:spMk id="2" creationId="{462119EC-453A-490B-9493-43301087A428}"/>
          </ac:spMkLst>
        </pc:spChg>
        <pc:spChg chg="mod ord">
          <ac:chgData name="Kirstie Whitaker" userId="c7f7f51d-fa74-4aad-87fe-f3e2dff2cbad" providerId="ADAL" clId="{47659CE2-4FFA-45CB-AB15-42D457EBEF6B}" dt="2023-09-26T15:51:45.902" v="9144" actId="20577"/>
          <ac:spMkLst>
            <pc:docMk/>
            <pc:sldMk cId="3772489371" sldId="1398"/>
            <ac:spMk id="3" creationId="{0D256EF4-7C06-4F61-ABA1-34B879246ACA}"/>
          </ac:spMkLst>
        </pc:spChg>
        <pc:spChg chg="del mod">
          <ac:chgData name="Kirstie Whitaker" userId="c7f7f51d-fa74-4aad-87fe-f3e2dff2cbad" providerId="ADAL" clId="{47659CE2-4FFA-45CB-AB15-42D457EBEF6B}" dt="2023-09-26T15:53:27.458" v="9323" actId="478"/>
          <ac:spMkLst>
            <pc:docMk/>
            <pc:sldMk cId="3772489371" sldId="1398"/>
            <ac:spMk id="4" creationId="{8B75D193-D19C-4D0B-8AE2-CDC120133872}"/>
          </ac:spMkLst>
        </pc:spChg>
        <pc:spChg chg="add mod ord">
          <ac:chgData name="Kirstie Whitaker" userId="c7f7f51d-fa74-4aad-87fe-f3e2dff2cbad" providerId="ADAL" clId="{47659CE2-4FFA-45CB-AB15-42D457EBEF6B}" dt="2023-09-26T15:47:50.188" v="8933" actId="20577"/>
          <ac:spMkLst>
            <pc:docMk/>
            <pc:sldMk cId="3772489371" sldId="1398"/>
            <ac:spMk id="5" creationId="{151EEA53-855E-55C0-1C19-CE058E4544F1}"/>
          </ac:spMkLst>
        </pc:spChg>
        <pc:spChg chg="add del mod ord">
          <ac:chgData name="Kirstie Whitaker" userId="c7f7f51d-fa74-4aad-87fe-f3e2dff2cbad" providerId="ADAL" clId="{47659CE2-4FFA-45CB-AB15-42D457EBEF6B}" dt="2023-09-26T14:34:09.145" v="1686" actId="478"/>
          <ac:spMkLst>
            <pc:docMk/>
            <pc:sldMk cId="3772489371" sldId="1398"/>
            <ac:spMk id="7" creationId="{2D20B7E3-3C18-6EA2-F6DD-A35EA4E4569A}"/>
          </ac:spMkLst>
        </pc:spChg>
        <pc:spChg chg="add mod">
          <ac:chgData name="Kirstie Whitaker" userId="c7f7f51d-fa74-4aad-87fe-f3e2dff2cbad" providerId="ADAL" clId="{47659CE2-4FFA-45CB-AB15-42D457EBEF6B}" dt="2023-09-26T20:47:10.137" v="10586"/>
          <ac:spMkLst>
            <pc:docMk/>
            <pc:sldMk cId="3772489371" sldId="1398"/>
            <ac:spMk id="8" creationId="{841FB3F5-68E7-760B-82AD-5D00729FE934}"/>
          </ac:spMkLst>
        </pc:spChg>
        <pc:spChg chg="add mod">
          <ac:chgData name="Kirstie Whitaker" userId="c7f7f51d-fa74-4aad-87fe-f3e2dff2cbad" providerId="ADAL" clId="{47659CE2-4FFA-45CB-AB15-42D457EBEF6B}" dt="2023-09-26T15:53:17.387" v="9322" actId="404"/>
          <ac:spMkLst>
            <pc:docMk/>
            <pc:sldMk cId="3772489371" sldId="1398"/>
            <ac:spMk id="9" creationId="{254F190A-5CCD-8001-4712-1132D70AFEAE}"/>
          </ac:spMkLst>
        </pc:spChg>
        <pc:spChg chg="add mod">
          <ac:chgData name="Kirstie Whitaker" userId="c7f7f51d-fa74-4aad-87fe-f3e2dff2cbad" providerId="ADAL" clId="{47659CE2-4FFA-45CB-AB15-42D457EBEF6B}" dt="2023-09-26T15:53:17.387" v="9322" actId="404"/>
          <ac:spMkLst>
            <pc:docMk/>
            <pc:sldMk cId="3772489371" sldId="1398"/>
            <ac:spMk id="10" creationId="{2E7ACC0F-6BD1-D4B4-F1B5-96F32CE37F10}"/>
          </ac:spMkLst>
        </pc:spChg>
        <pc:spChg chg="add mod">
          <ac:chgData name="Kirstie Whitaker" userId="c7f7f51d-fa74-4aad-87fe-f3e2dff2cbad" providerId="ADAL" clId="{47659CE2-4FFA-45CB-AB15-42D457EBEF6B}" dt="2023-09-26T15:49:30.557" v="8960" actId="12789"/>
          <ac:spMkLst>
            <pc:docMk/>
            <pc:sldMk cId="3772489371" sldId="1398"/>
            <ac:spMk id="11" creationId="{74D787FD-7F17-83D8-BE21-F16D72AE79BE}"/>
          </ac:spMkLst>
        </pc:spChg>
        <pc:picChg chg="del">
          <ac:chgData name="Kirstie Whitaker" userId="c7f7f51d-fa74-4aad-87fe-f3e2dff2cbad" providerId="ADAL" clId="{47659CE2-4FFA-45CB-AB15-42D457EBEF6B}" dt="2023-09-26T14:33:42.576" v="1682" actId="478"/>
          <ac:picMkLst>
            <pc:docMk/>
            <pc:sldMk cId="3772489371" sldId="1398"/>
            <ac:picMk id="34" creationId="{F1A808A7-9DAB-B00B-9E6D-95F64059CCBF}"/>
          </ac:picMkLst>
        </pc:picChg>
      </pc:sldChg>
      <pc:sldChg chg="addSp delSp modSp add mod modTransition modNotesTx">
        <pc:chgData name="Kirstie Whitaker" userId="c7f7f51d-fa74-4aad-87fe-f3e2dff2cbad" providerId="ADAL" clId="{47659CE2-4FFA-45CB-AB15-42D457EBEF6B}" dt="2023-09-26T20:47:10.137" v="10586"/>
        <pc:sldMkLst>
          <pc:docMk/>
          <pc:sldMk cId="1383778993" sldId="1399"/>
        </pc:sldMkLst>
        <pc:spChg chg="mod">
          <ac:chgData name="Kirstie Whitaker" userId="c7f7f51d-fa74-4aad-87fe-f3e2dff2cbad" providerId="ADAL" clId="{47659CE2-4FFA-45CB-AB15-42D457EBEF6B}" dt="2023-09-26T20:47:10.137" v="10586"/>
          <ac:spMkLst>
            <pc:docMk/>
            <pc:sldMk cId="1383778993" sldId="1399"/>
            <ac:spMk id="3" creationId="{0D256EF4-7C06-4F61-ABA1-34B879246ACA}"/>
          </ac:spMkLst>
        </pc:spChg>
        <pc:spChg chg="del">
          <ac:chgData name="Kirstie Whitaker" userId="c7f7f51d-fa74-4aad-87fe-f3e2dff2cbad" providerId="ADAL" clId="{47659CE2-4FFA-45CB-AB15-42D457EBEF6B}" dt="2023-09-26T15:55:22.562" v="9327" actId="478"/>
          <ac:spMkLst>
            <pc:docMk/>
            <pc:sldMk cId="1383778993" sldId="1399"/>
            <ac:spMk id="4" creationId="{8B75D193-D19C-4D0B-8AE2-CDC120133872}"/>
          </ac:spMkLst>
        </pc:spChg>
        <pc:picChg chg="add mod">
          <ac:chgData name="Kirstie Whitaker" userId="c7f7f51d-fa74-4aad-87fe-f3e2dff2cbad" providerId="ADAL" clId="{47659CE2-4FFA-45CB-AB15-42D457EBEF6B}" dt="2023-09-26T15:55:23.401" v="9328"/>
          <ac:picMkLst>
            <pc:docMk/>
            <pc:sldMk cId="1383778993" sldId="1399"/>
            <ac:picMk id="5" creationId="{BF7D185B-F136-6408-0F7C-61587106A102}"/>
          </ac:picMkLst>
        </pc:picChg>
        <pc:picChg chg="del">
          <ac:chgData name="Kirstie Whitaker" userId="c7f7f51d-fa74-4aad-87fe-f3e2dff2cbad" providerId="ADAL" clId="{47659CE2-4FFA-45CB-AB15-42D457EBEF6B}" dt="2023-09-26T15:55:22.562" v="9327" actId="478"/>
          <ac:picMkLst>
            <pc:docMk/>
            <pc:sldMk cId="1383778993" sldId="1399"/>
            <ac:picMk id="34" creationId="{F1A808A7-9DAB-B00B-9E6D-95F64059CCBF}"/>
          </ac:picMkLst>
        </pc:picChg>
      </pc:sldChg>
      <pc:sldChg chg="add">
        <pc:chgData name="Kirstie Whitaker" userId="c7f7f51d-fa74-4aad-87fe-f3e2dff2cbad" providerId="ADAL" clId="{47659CE2-4FFA-45CB-AB15-42D457EBEF6B}" dt="2023-09-26T21:19:37.103" v="10588"/>
        <pc:sldMkLst>
          <pc:docMk/>
          <pc:sldMk cId="2318551188" sldId="1400"/>
        </pc:sldMkLst>
      </pc:sldChg>
      <pc:sldMasterChg chg="del delSldLayout">
        <pc:chgData name="Kirstie Whitaker" userId="c7f7f51d-fa74-4aad-87fe-f3e2dff2cbad" providerId="ADAL" clId="{47659CE2-4FFA-45CB-AB15-42D457EBEF6B}" dt="2023-09-26T16:00:04.391" v="10086" actId="47"/>
        <pc:sldMasterMkLst>
          <pc:docMk/>
          <pc:sldMasterMk cId="2996160142" sldId="2147483990"/>
        </pc:sldMasterMkLst>
        <pc:sldLayoutChg chg="del">
          <pc:chgData name="Kirstie Whitaker" userId="c7f7f51d-fa74-4aad-87fe-f3e2dff2cbad" providerId="ADAL" clId="{47659CE2-4FFA-45CB-AB15-42D457EBEF6B}" dt="2023-09-26T16:00:04.391" v="10086" actId="47"/>
          <pc:sldLayoutMkLst>
            <pc:docMk/>
            <pc:sldMasterMk cId="2996160142" sldId="2147483990"/>
            <pc:sldLayoutMk cId="1650407843" sldId="2147483991"/>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436647998" sldId="2147483992"/>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058841067" sldId="2147483993"/>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294428027" sldId="2147483994"/>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217133247" sldId="2147483995"/>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506569572" sldId="2147483996"/>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21094481" sldId="2147483997"/>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352910391" sldId="2147483998"/>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460223708" sldId="2147483999"/>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48975235" sldId="2147484000"/>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734366447" sldId="2147484001"/>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305806920" sldId="2147484002"/>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920927445" sldId="2147484003"/>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453264716" sldId="2147484004"/>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449713248" sldId="2147484005"/>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356649386" sldId="2147484006"/>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770785188" sldId="2147484007"/>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932995804" sldId="2147484008"/>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030889409" sldId="2147484009"/>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275265526" sldId="2147484010"/>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280875675" sldId="2147484011"/>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017391804" sldId="2147484012"/>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484919953" sldId="2147484013"/>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89199848" sldId="2147484014"/>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008375015" sldId="2147484015"/>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196717099" sldId="2147484016"/>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7500204" sldId="2147484017"/>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546214978" sldId="2147484018"/>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84720607" sldId="2147484019"/>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725869053" sldId="2147484020"/>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4079774599" sldId="2147484021"/>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111327681" sldId="2147484022"/>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934783092" sldId="2147484023"/>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747303150" sldId="2147484024"/>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021677798" sldId="2147484025"/>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286208685" sldId="2147484026"/>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928409478" sldId="2147484027"/>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013387367" sldId="2147484028"/>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127607037" sldId="2147484029"/>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066284092" sldId="2147484030"/>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745142295" sldId="2147484031"/>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93531409" sldId="2147484032"/>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449360093" sldId="2147484033"/>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1004484" sldId="2147484034"/>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3227828073" sldId="2147484035"/>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151481801" sldId="2147484036"/>
          </pc:sldLayoutMkLst>
        </pc:sldLayoutChg>
        <pc:sldLayoutChg chg="del">
          <pc:chgData name="Kirstie Whitaker" userId="c7f7f51d-fa74-4aad-87fe-f3e2dff2cbad" providerId="ADAL" clId="{47659CE2-4FFA-45CB-AB15-42D457EBEF6B}" dt="2023-09-26T16:00:04.391" v="10086" actId="47"/>
          <pc:sldLayoutMkLst>
            <pc:docMk/>
            <pc:sldMasterMk cId="2996160142" sldId="2147483990"/>
            <pc:sldLayoutMk cId="2366573836" sldId="214748403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ED9627-9D3F-42D1-8522-E451F03C0955}"/>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992D06B-5C50-4DDA-9C40-049A9F0D55BA}"/>
              </a:ext>
            </a:extLst>
          </p:cNvPr>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a:defRPr sz="1200"/>
            </a:lvl1pPr>
          </a:lstStyle>
          <a:p>
            <a:fld id="{AFD50B0E-BB32-4727-89CB-B61E34D56F29}" type="datetimeFigureOut">
              <a:rPr lang="en-GB" smtClean="0"/>
              <a:t>26/09/2023</a:t>
            </a:fld>
            <a:endParaRPr lang="en-GB"/>
          </a:p>
        </p:txBody>
      </p:sp>
      <p:sp>
        <p:nvSpPr>
          <p:cNvPr id="4" name="Footer Placeholder 3">
            <a:extLst>
              <a:ext uri="{FF2B5EF4-FFF2-40B4-BE49-F238E27FC236}">
                <a16:creationId xmlns:a16="http://schemas.microsoft.com/office/drawing/2014/main" id="{DE50ED44-F077-42C2-968B-64D73BD748F1}"/>
              </a:ext>
            </a:extLst>
          </p:cNvPr>
          <p:cNvSpPr>
            <a:spLocks noGrp="1"/>
          </p:cNvSpPr>
          <p:nvPr>
            <p:ph type="ftr" sz="quarter" idx="2"/>
          </p:nvPr>
        </p:nvSpPr>
        <p:spPr>
          <a:xfrm>
            <a:off x="0" y="9445625"/>
            <a:ext cx="2949575"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217F69B-2856-491C-9F4F-31075833E3F3}"/>
              </a:ext>
            </a:extLst>
          </p:cNvPr>
          <p:cNvSpPr>
            <a:spLocks noGrp="1"/>
          </p:cNvSpPr>
          <p:nvPr>
            <p:ph type="sldNum" sz="quarter" idx="3"/>
          </p:nvPr>
        </p:nvSpPr>
        <p:spPr>
          <a:xfrm>
            <a:off x="3854450" y="9445625"/>
            <a:ext cx="2949575" cy="498475"/>
          </a:xfrm>
          <a:prstGeom prst="rect">
            <a:avLst/>
          </a:prstGeom>
        </p:spPr>
        <p:txBody>
          <a:bodyPr vert="horz" lIns="91440" tIns="45720" rIns="91440" bIns="45720" rtlCol="0" anchor="b"/>
          <a:lstStyle>
            <a:lvl1pPr algn="r">
              <a:defRPr sz="1200"/>
            </a:lvl1pPr>
          </a:lstStyle>
          <a:p>
            <a:fld id="{3A2DEE47-987F-43FA-B4F8-8FEF076122A8}" type="slidenum">
              <a:rPr lang="en-GB" smtClean="0"/>
              <a:t>‹#›</a:t>
            </a:fld>
            <a:endParaRPr lang="en-GB"/>
          </a:p>
        </p:txBody>
      </p:sp>
    </p:spTree>
    <p:extLst>
      <p:ext uri="{BB962C8B-B14F-4D97-AF65-F5344CB8AC3E}">
        <p14:creationId xmlns:p14="http://schemas.microsoft.com/office/powerpoint/2010/main" val="10172734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4235226-B145-4E10-983B-1CC3FFD77C77}"/>
              </a:ext>
            </a:extLst>
          </p:cNvPr>
          <p:cNvSpPr>
            <a:spLocks noGrp="1"/>
          </p:cNvSpPr>
          <p:nvPr>
            <p:ph type="hdr" sz="quarter"/>
          </p:nvPr>
        </p:nvSpPr>
        <p:spPr>
          <a:xfrm>
            <a:off x="0" y="0"/>
            <a:ext cx="2949575"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C4CFC5A7-8C8B-4687-B28B-5BF9AEB6A4DE}"/>
              </a:ext>
            </a:extLst>
          </p:cNvPr>
          <p:cNvSpPr>
            <a:spLocks noGrp="1"/>
          </p:cNvSpPr>
          <p:nvPr>
            <p:ph type="dt" idx="1"/>
          </p:nvPr>
        </p:nvSpPr>
        <p:spPr>
          <a:xfrm>
            <a:off x="3854450" y="0"/>
            <a:ext cx="2949575"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6E418932-800F-49B7-9B85-80D8118CABFE}" type="datetimeFigureOut">
              <a:rPr lang="en-GB"/>
              <a:pPr>
                <a:defRPr/>
              </a:pPr>
              <a:t>26/09/2023</a:t>
            </a:fld>
            <a:endParaRPr lang="en-GB"/>
          </a:p>
        </p:txBody>
      </p:sp>
      <p:sp>
        <p:nvSpPr>
          <p:cNvPr id="4" name="Slide Image Placeholder 3">
            <a:extLst>
              <a:ext uri="{FF2B5EF4-FFF2-40B4-BE49-F238E27FC236}">
                <a16:creationId xmlns:a16="http://schemas.microsoft.com/office/drawing/2014/main" id="{46F1F158-007E-427F-8465-C2613159418F}"/>
              </a:ext>
            </a:extLst>
          </p:cNvPr>
          <p:cNvSpPr>
            <a:spLocks noGrp="1" noRot="1" noChangeAspect="1"/>
          </p:cNvSpPr>
          <p:nvPr>
            <p:ph type="sldImg" idx="2"/>
          </p:nvPr>
        </p:nvSpPr>
        <p:spPr>
          <a:xfrm>
            <a:off x="88900" y="746125"/>
            <a:ext cx="6627813" cy="3729038"/>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44E36E06-D37F-4889-B95F-01BE44729479}"/>
              </a:ext>
            </a:extLst>
          </p:cNvPr>
          <p:cNvSpPr>
            <a:spLocks noGrp="1"/>
          </p:cNvSpPr>
          <p:nvPr>
            <p:ph type="body" sz="quarter" idx="3"/>
          </p:nvPr>
        </p:nvSpPr>
        <p:spPr>
          <a:xfrm>
            <a:off x="681038" y="4722813"/>
            <a:ext cx="5443537" cy="4475162"/>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07F15012-0BDA-4DFA-8088-A120A094BDD7}"/>
              </a:ext>
            </a:extLst>
          </p:cNvPr>
          <p:cNvSpPr>
            <a:spLocks noGrp="1"/>
          </p:cNvSpPr>
          <p:nvPr>
            <p:ph type="ftr" sz="quarter" idx="4"/>
          </p:nvPr>
        </p:nvSpPr>
        <p:spPr>
          <a:xfrm>
            <a:off x="0" y="9445625"/>
            <a:ext cx="2949575" cy="49688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39AE7443-C6D5-424B-AFA3-DE5D710955E3}"/>
              </a:ext>
            </a:extLst>
          </p:cNvPr>
          <p:cNvSpPr>
            <a:spLocks noGrp="1"/>
          </p:cNvSpPr>
          <p:nvPr>
            <p:ph type="sldNum" sz="quarter" idx="5"/>
          </p:nvPr>
        </p:nvSpPr>
        <p:spPr>
          <a:xfrm>
            <a:off x="3854450" y="9445625"/>
            <a:ext cx="2949575"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20FE0A2-34EE-413D-B87D-BE548BE2D9D5}"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 everyone,  I’m delighted to follow David and Victoria. My name is Kirstie Whitaker and I’m the programme director for tools, practices and systems at the Alan Turing Institute and I’m also the chair of the </a:t>
            </a:r>
            <a:r>
              <a:rPr lang="en-GB" dirty="0" err="1"/>
              <a:t>TREx</a:t>
            </a:r>
            <a:r>
              <a:rPr lang="en-GB" dirty="0"/>
              <a:t> Panel that Victoria was just telling you about.</a:t>
            </a:r>
            <a:br>
              <a:rPr lang="en-GB" dirty="0"/>
            </a:br>
            <a:br>
              <a:rPr lang="en-GB" dirty="0"/>
            </a:br>
            <a:r>
              <a:rPr lang="en-GB" dirty="0"/>
              <a:t>What I’m going to do in this final presentation is – I hope – help you to see how we in the open source community are already following practices that underpin the SAFE-D principles for responsible and ethical AI.</a:t>
            </a:r>
            <a:br>
              <a:rPr lang="en-GB" dirty="0"/>
            </a:br>
            <a:br>
              <a:rPr lang="en-GB" dirty="0"/>
            </a:br>
            <a:r>
              <a:rPr lang="en-GB" dirty="0"/>
              <a:t>Let me start with a quote that really motivates why I care about open source so much….</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1</a:t>
            </a:fld>
            <a:endParaRPr lang="en-GB" altLang="en-US"/>
          </a:p>
        </p:txBody>
      </p:sp>
    </p:spTree>
    <p:extLst>
      <p:ext uri="{BB962C8B-B14F-4D97-AF65-F5344CB8AC3E}">
        <p14:creationId xmlns:p14="http://schemas.microsoft.com/office/powerpoint/2010/main" val="3171724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Here’s the quote: Sunlight is the best disinfectant. </a:t>
            </a:r>
          </a:p>
          <a:p>
            <a:endParaRPr lang="en-GB" dirty="0"/>
          </a:p>
          <a:p>
            <a:r>
              <a:rPr lang="en-GB" dirty="0"/>
              <a:t>Another way of saying this is that which grows in darkness dies in the light. One of the biggest frustrations that we all have about AI workflows at the moment is how non-transparent their process are. Whether that’s a lack of computational transparency, or where the data came from, or decision making, or the labour related to training the models, I want to put to you that we would build a better, safer, more diverse AI ecosystem if we brought as much of that work and those processes into the open.</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a:t>
            </a:fld>
            <a:endParaRPr lang="en-GB" altLang="en-US"/>
          </a:p>
        </p:txBody>
      </p:sp>
    </p:spTree>
    <p:extLst>
      <p:ext uri="{BB962C8B-B14F-4D97-AF65-F5344CB8AC3E}">
        <p14:creationId xmlns:p14="http://schemas.microsoft.com/office/powerpoint/2010/main" val="3727657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So: here’s my bold statement – open source practices already deliver safe and ethical AI!</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38568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Now that statement is pretty strongly dependent on how you define open source! And that’s why I’m delighted that the OSI is facilitating this Deep Dive and we’re all able to have these discussions as a global community.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Let me take you through the SAFE-D principles again: (read them out)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20886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I’ll start with safety and sustainability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05451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quote that I picked here is that given enough eyeballs all bugs are shallow and many of you will know that as Linus’ law that was codified in the cathedral and the bazaar by Eric Steven Raymond.</a:t>
            </a:r>
          </a:p>
          <a:p>
            <a:endParaRPr lang="en-GB" dirty="0"/>
          </a:p>
          <a:p>
            <a:r>
              <a:rPr lang="en-GB" dirty="0"/>
              <a:t>So this is a fundamental building block of FREE software that came before open source software. It's really been around from the very beginning that having as many people as possible participating in the creation of some tooling makes it easier to keep it safe and keep it moving forwards on track with the needs of the users and developers.</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6</a:t>
            </a:fld>
            <a:endParaRPr lang="en-GB" altLang="en-US"/>
          </a:p>
        </p:txBody>
      </p:sp>
    </p:spTree>
    <p:extLst>
      <p:ext uri="{BB962C8B-B14F-4D97-AF65-F5344CB8AC3E}">
        <p14:creationId xmlns:p14="http://schemas.microsoft.com/office/powerpoint/2010/main" val="109105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So if we're thinking about building a definition of open source AI that is safe and sustainable I would say that we need to have a broad and engaged community involved throughout development workflow and that that will facilitate us in keeping the infrastructure more secure and keeping the purpose of the work aligned with the needs of the impacted stakeholders.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So maybe thinking a bit more broadly than just the users and the developers but actually making sure we’re considering the people who will be affected by the deployed AI model as well as those who are building it and using it.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3619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Let me move on to accountability.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57911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the quote that I've picked here is actually from a history of request for comments that came from ARPANET which was a precursor of the creation of the Internet that we know and love (??). And Steven Crocker has written about the fact that when they first started of thinking about how to build this sort of system of connections they wrote down some ideas and really tried to reinforce that anyone could say anything. Anyone could participate in the creation, in the design and there was really nothing that was already official. Nothing that was in the document was already decided. And so to emphasise the point he labelled the notes “request for comments”.</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9</a:t>
            </a:fld>
            <a:endParaRPr lang="en-GB" altLang="en-US"/>
          </a:p>
        </p:txBody>
      </p:sp>
    </p:spTree>
    <p:extLst>
      <p:ext uri="{BB962C8B-B14F-4D97-AF65-F5344CB8AC3E}">
        <p14:creationId xmlns:p14="http://schemas.microsoft.com/office/powerpoint/2010/main" val="1827677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rgbClr val="FFFFFF"/>
                </a:solidFill>
              </a:rPr>
              <a:t>And I would say one of the things that we notice that is missing in closed source AI is that there is no documentation covering how decisions are made, how changes could be suggested, how it could be adapted, how it could be improved, and also there are really very few pathways for how concerns can be raised.</a:t>
            </a:r>
          </a:p>
          <a:p>
            <a:pPr marL="0" indent="0">
              <a:buNone/>
            </a:pPr>
            <a:endParaRPr lang="en-GB" sz="1200" dirty="0">
              <a:solidFill>
                <a:srgbClr val="FFFFFF"/>
              </a:solidFill>
            </a:endParaRPr>
          </a:p>
          <a:p>
            <a:pPr marL="0" indent="0">
              <a:buNone/>
            </a:pPr>
            <a:r>
              <a:rPr lang="en-GB" sz="1200" dirty="0">
                <a:solidFill>
                  <a:srgbClr val="FFFFFF"/>
                </a:solidFill>
              </a:rPr>
              <a:t>So I think we already have some good solutions here: we have asynchronous participation in the development through GitHub / GitLab or other discussion fora, we have requests for comment as a way of capturing the specific technical decisions for changes as they are integrated, and I want to shout out to the really great work around codes of conduct for facilitating participation from a diverse group of people in building and sustaining open source tooling.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00285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 And actually that point about making sure that there are diverse stakeholders participating in the decision making in in the direction of a project takes me to considerations of fairness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51181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this quote you may not have heard you may have heard the sentiment but I want to shout out a friend of mine Tian brooks who is a data scientist and he was a Mozilla fellow for science with me back in 2016 and he made a great point and I always remember this very pithy quote from him that organisations teams don't need a diversity committee if you already have a diverse committee so we're really building a vision of a world where you don't need EDI initiatives because we have already succeeded at embedding inclusion and having diversity and equity across the accountability and across the decision making landscape we are to be clear we are not there yet so we still do need those diversity committees, but we will build a safer and more ethical open source AI ecosystem if we have as much diverse representation at all levels of decision making as possible!</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12</a:t>
            </a:fld>
            <a:endParaRPr lang="en-GB" altLang="en-US"/>
          </a:p>
        </p:txBody>
      </p:sp>
    </p:spTree>
    <p:extLst>
      <p:ext uri="{BB962C8B-B14F-4D97-AF65-F5344CB8AC3E}">
        <p14:creationId xmlns:p14="http://schemas.microsoft.com/office/powerpoint/2010/main" val="1810577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before I go on I want to quickly shout out another OSI Deep Dive webinar that members of my team hosted for The Turing Way project on the people building open source AI where they dig into this point really beautifully. I’m particularly proud to have </a:t>
            </a:r>
            <a:r>
              <a:rPr lang="en-GB" dirty="0" err="1"/>
              <a:t>Mophat</a:t>
            </a:r>
            <a:r>
              <a:rPr lang="en-GB" dirty="0"/>
              <a:t> representing the African content moderators union because those voices are the most marginalised in our current AI development work flow.</a:t>
            </a:r>
          </a:p>
          <a:p>
            <a:endParaRPr lang="en-GB" dirty="0"/>
          </a:p>
          <a:p>
            <a:r>
              <a:rPr lang="en-GB" dirty="0"/>
              <a:t>Please do check out that event in this series.</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13</a:t>
            </a:fld>
            <a:endParaRPr lang="en-GB" altLang="en-US"/>
          </a:p>
        </p:txBody>
      </p:sp>
    </p:spTree>
    <p:extLst>
      <p:ext uri="{BB962C8B-B14F-4D97-AF65-F5344CB8AC3E}">
        <p14:creationId xmlns:p14="http://schemas.microsoft.com/office/powerpoint/2010/main" val="464288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Let me go back to what I think having a diverse committee means for thinking about building a definition of open source AI. I think open source AI should clearly communicate how the AI model and the development workflow are considering equity and justice.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The open source AI community can embed existing tools for bias reporting into an interoperable open source AI ecosystem. So we can take those tools that already exist but maybe aren't used by the people building open source AI pipelines. If we are thinking </a:t>
            </a:r>
            <a:r>
              <a:rPr lang="en-GB" dirty="0" err="1"/>
              <a:t>interoperably</a:t>
            </a:r>
            <a:r>
              <a:rPr lang="en-GB" dirty="0"/>
              <a:t>, if we were thinking collaboratively, if we're thinking about building in solidarity with each other, then we can make sure that diverse perspectives are represented at leadership levels or at strategy defining levels and we can support each other in the re-usability of tools or processes to be applied to the specific AI workflows that are being developed.</a:t>
            </a:r>
            <a:br>
              <a:rPr lang="en-GB" dirty="0"/>
            </a:br>
            <a:br>
              <a:rPr lang="en-GB" dirty="0"/>
            </a:br>
            <a:r>
              <a:rPr lang="en-GB" dirty="0"/>
              <a:t>This isn’t to say that we can outsource fairness to a statistical solution. But it does mean we can stand on each others’ shoulders and scale the knowledge and expertise that already exists in assessing the inequalities that are perpetuated by current AI workflows. By working together we can really make progress in dismantling and deconstructing the biases that are already baked in to our systems.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58125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So </a:t>
            </a:r>
            <a:r>
              <a:rPr lang="en-GB" dirty="0" err="1"/>
              <a:t>interoperabilities</a:t>
            </a:r>
            <a:r>
              <a:rPr lang="en-GB" dirty="0"/>
              <a:t> brings me to </a:t>
            </a:r>
            <a:r>
              <a:rPr lang="en-GB" dirty="0" err="1"/>
              <a:t>explainability</a:t>
            </a:r>
            <a:r>
              <a:rPr lang="en-GB" dirty="0"/>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54237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50" dirty="0"/>
              <a:t>The quote I’ve chosen here appears in so many talks about open science or open source software for science that probably someone somewhere is going to have to drink to the end of their beverage on this slide! Take a shot of espresso now ;)</a:t>
            </a:r>
            <a:br>
              <a:rPr lang="en-GB" sz="1050" dirty="0"/>
            </a:br>
            <a:br>
              <a:rPr lang="en-GB" sz="1050" dirty="0"/>
            </a:br>
            <a:r>
              <a:rPr lang="en-GB" sz="1050" dirty="0"/>
              <a:t>“An article about computational science in a scientific publication is not the scholarship itself, it is merely advertising of the scholarship. The actual scholarship is the complete software development environment and the complete set of instructions which generated the figures.”</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16</a:t>
            </a:fld>
            <a:endParaRPr lang="en-GB" altLang="en-US"/>
          </a:p>
        </p:txBody>
      </p:sp>
    </p:spTree>
    <p:extLst>
      <p:ext uri="{BB962C8B-B14F-4D97-AF65-F5344CB8AC3E}">
        <p14:creationId xmlns:p14="http://schemas.microsoft.com/office/powerpoint/2010/main" val="2388346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TIMING: 18 Semi pathway into open source came from open science came from thinking about reproducibility and importantly the lack of reproducibility that exists across lots of different areas of computational science and the ability to interrogate all aspects of a workflow is one of the great deep foundations of the definition of open source you have to have access to the source code the data the documentation and I want to sort of highlight here how the current open source ways of working will enhance transparency and therefore enable explain ability across an AI ecosystem if we are not transparent it is very </a:t>
            </a:r>
            <a:r>
              <a:rPr lang="en-GB" dirty="0" err="1"/>
              <a:t>very</a:t>
            </a:r>
            <a:r>
              <a:rPr lang="en-GB" dirty="0"/>
              <a:t> difficult to hit explain ability. And if we can't reproduce our own work or have somebody else be able to repeat the work it is also very </a:t>
            </a:r>
            <a:r>
              <a:rPr lang="en-GB" dirty="0" err="1"/>
              <a:t>very</a:t>
            </a:r>
            <a:r>
              <a:rPr lang="en-GB" dirty="0"/>
              <a:t> hard to be reliable and therefore the uncertainty is passed through to explain ability if we don't know what the model is going to do from one moment to a next it's very difficult to be able to explain to people how they will be affected by the model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70352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So my last bullet point here is around data stewardship</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24416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50" dirty="0"/>
              <a:t>This is a huge </a:t>
            </a:r>
            <a:r>
              <a:rPr lang="en-GB" sz="1050" dirty="0" err="1"/>
              <a:t>huge</a:t>
            </a:r>
            <a:r>
              <a:rPr lang="en-GB" sz="1050" dirty="0"/>
              <a:t> area and what I want to shout out here are the fair guiding principles for scientific data management and stewardship these were published in 2016 and they've been adopted lots of different areas they've had lots and lots of engagement from the library scientists from people who are thinking about archiving thinking about ontologies in </a:t>
            </a:r>
            <a:r>
              <a:rPr lang="en-GB" sz="1050" dirty="0" err="1"/>
              <a:t>cuba</a:t>
            </a:r>
            <a:r>
              <a:rPr lang="en-GB" sz="1050" dirty="0"/>
              <a:t> interoperability and it's just a pretty obvious coat quote but digital assets should be</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19</a:t>
            </a:fld>
            <a:endParaRPr lang="en-GB" altLang="en-US"/>
          </a:p>
        </p:txBody>
      </p:sp>
    </p:spTree>
    <p:extLst>
      <p:ext uri="{BB962C8B-B14F-4D97-AF65-F5344CB8AC3E}">
        <p14:creationId xmlns:p14="http://schemas.microsoft.com/office/powerpoint/2010/main" val="2394500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One of the areas where I think the open source community hasn't necessarily engaged really deeply is around data stewardship. And that's often because the data itself is either fully publicly available - which may or may not be an ethical decision - or the data is closed and therefore not open and therefore open source developers don't engage with its management.</a:t>
            </a:r>
            <a:br>
              <a:rPr lang="en-GB" dirty="0"/>
            </a:br>
            <a:br>
              <a:rPr lang="en-GB" dirty="0"/>
            </a:br>
            <a:r>
              <a:rPr lang="en-GB" dirty="0"/>
              <a:t>I want to highlight here that metadata standards allow for interoperability and transparency even where data cannot be made openly available. It's rare that the metadata cannot be made openly available in an ethical manner usually it is only kept confidential for the purposes of maintaining a commercially competitive edge and therefore I don’t think that fits into an open source AI definition. There are a couple of examples relating to where data is being used for defence and security purposes, potentially being used to track terrorism or to track bad actors online, but in the vast majority of cases we can share what data is being used even if the actual numbers in the data set aren't made openly available.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We can think about the accountability, the fairness, the </a:t>
            </a:r>
            <a:r>
              <a:rPr lang="en-GB" dirty="0" err="1"/>
              <a:t>explainability</a:t>
            </a:r>
            <a:r>
              <a:rPr lang="en-GB" dirty="0"/>
              <a:t> of how that data was created and governed, as a way to interrogate what we have going in to an AI development pipeline. Our goal is not to have garbage in and therefore garbage out! Actually we want to have high quality ethically managed and well curated data going in to the open source AI workflow and that will lead us to a much more effective and efficient and just output from the model itself.</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630821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50" dirty="0"/>
              <a:t>So I’ve reached the end of my presentation and I want to just leave you with a few thoughts about what we as an open source community need to stop, start and continue doing.</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21</a:t>
            </a:fld>
            <a:endParaRPr lang="en-GB" altLang="en-US"/>
          </a:p>
        </p:txBody>
      </p:sp>
    </p:spTree>
    <p:extLst>
      <p:ext uri="{BB962C8B-B14F-4D97-AF65-F5344CB8AC3E}">
        <p14:creationId xmlns:p14="http://schemas.microsoft.com/office/powerpoint/2010/main" val="150642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50" dirty="0"/>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22</a:t>
            </a:fld>
            <a:endParaRPr lang="en-GB" altLang="en-US"/>
          </a:p>
        </p:txBody>
      </p:sp>
    </p:spTree>
    <p:extLst>
      <p:ext uri="{BB962C8B-B14F-4D97-AF65-F5344CB8AC3E}">
        <p14:creationId xmlns:p14="http://schemas.microsoft.com/office/powerpoint/2010/main" val="28848054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TIMING: 10</a:t>
            </a:r>
          </a:p>
        </p:txBody>
      </p:sp>
      <p:sp>
        <p:nvSpPr>
          <p:cNvPr id="4" name="Slide Number Placeholder 3"/>
          <p:cNvSpPr>
            <a:spLocks noGrp="1"/>
          </p:cNvSpPr>
          <p:nvPr>
            <p:ph type="sldNum" sz="quarter" idx="5"/>
          </p:nvPr>
        </p:nvSpPr>
        <p:spPr/>
        <p:txBody>
          <a:bodyPr/>
          <a:lstStyle/>
          <a:p>
            <a:pPr>
              <a:defRPr/>
            </a:pPr>
            <a:fld id="{B20FE0A2-34EE-413D-B87D-BE548BE2D9D5}" type="slidenum">
              <a:rPr lang="en-GB" altLang="en-US" smtClean="0"/>
              <a:pPr>
                <a:defRPr/>
              </a:pPr>
              <a:t>23</a:t>
            </a:fld>
            <a:endParaRPr lang="en-GB" altLang="en-US"/>
          </a:p>
        </p:txBody>
      </p:sp>
    </p:spTree>
    <p:extLst>
      <p:ext uri="{BB962C8B-B14F-4D97-AF65-F5344CB8AC3E}">
        <p14:creationId xmlns:p14="http://schemas.microsoft.com/office/powerpoint/2010/main" val="234144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TIMING: 18</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0FE0A2-34EE-413D-B87D-BE548BE2D9D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745821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op slide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3560" cy="571512"/>
          </a:xfrm>
        </p:spPr>
        <p:txBody>
          <a:bodyPr/>
          <a:lstStyle>
            <a:lvl1pPr marL="0" indent="0">
              <a:lnSpc>
                <a:spcPct val="100000"/>
              </a:lnSpc>
              <a:buNone/>
              <a:defRPr sz="3400" b="1">
                <a:solidFill>
                  <a:schemeClr val="bg1"/>
                </a:solidFill>
              </a:defRPr>
            </a:lvl1pPr>
          </a:lstStyle>
          <a:p>
            <a:r>
              <a:rPr lang="en-US" dirty="0" err="1"/>
              <a:t>Slidedeck</a:t>
            </a:r>
            <a:r>
              <a:rPr lang="en-US" dirty="0"/>
              <a:t> title</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356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C3458B68-B602-4B1E-8CDB-6CDDA65301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1800" y="416704"/>
            <a:ext cx="2174239" cy="953238"/>
          </a:xfrm>
          <a:prstGeom prst="rect">
            <a:avLst/>
          </a:prstGeom>
        </p:spPr>
      </p:pic>
      <p:sp>
        <p:nvSpPr>
          <p:cNvPr id="27" name="Text Placeholder 25">
            <a:extLst>
              <a:ext uri="{FF2B5EF4-FFF2-40B4-BE49-F238E27FC236}">
                <a16:creationId xmlns:a16="http://schemas.microsoft.com/office/drawing/2014/main" id="{E7E58FB9-FEF2-4FAA-AB76-18AB01605D1B}"/>
              </a:ext>
            </a:extLst>
          </p:cNvPr>
          <p:cNvSpPr>
            <a:spLocks noGrp="1"/>
          </p:cNvSpPr>
          <p:nvPr>
            <p:ph type="body" sz="quarter" idx="12" hasCustomPrompt="1"/>
          </p:nvPr>
        </p:nvSpPr>
        <p:spPr>
          <a:xfrm>
            <a:off x="431800" y="3647477"/>
            <a:ext cx="4353560" cy="454025"/>
          </a:xfrm>
        </p:spPr>
        <p:txBody>
          <a:bodyPr/>
          <a:lstStyle>
            <a:lvl1pPr marL="0" indent="0">
              <a:buNone/>
              <a:defRPr sz="2800" b="0">
                <a:solidFill>
                  <a:schemeClr val="bg1"/>
                </a:solidFill>
              </a:defRPr>
            </a:lvl1pPr>
          </a:lstStyle>
          <a:p>
            <a:pPr lvl="0"/>
            <a:r>
              <a:rPr lang="en-US" dirty="0"/>
              <a:t>Presenter name</a:t>
            </a:r>
            <a:endParaRPr lang="en-GB" dirty="0"/>
          </a:p>
        </p:txBody>
      </p:sp>
      <p:sp>
        <p:nvSpPr>
          <p:cNvPr id="7" name="Picture Placeholder 10">
            <a:extLst>
              <a:ext uri="{FF2B5EF4-FFF2-40B4-BE49-F238E27FC236}">
                <a16:creationId xmlns:a16="http://schemas.microsoft.com/office/drawing/2014/main" id="{880E1784-6502-40DF-8151-F6A3B84DF5AA}"/>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solidFill>
                  <a:schemeClr val="bg1"/>
                </a:solidFill>
              </a:defRPr>
            </a:lvl1pPr>
            <a:lvl3pPr marL="180975" indent="0">
              <a:buNone/>
              <a:defRPr/>
            </a:lvl3pPr>
            <a:lvl4pPr marL="612775" indent="0">
              <a:buNone/>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dirty="0"/>
              <a:t>Click icon to insert picture. Don’t change slide background colour on this layout</a:t>
            </a:r>
          </a:p>
        </p:txBody>
      </p:sp>
      <p:sp>
        <p:nvSpPr>
          <p:cNvPr id="5" name="Text Placeholder 4">
            <a:extLst>
              <a:ext uri="{FF2B5EF4-FFF2-40B4-BE49-F238E27FC236}">
                <a16:creationId xmlns:a16="http://schemas.microsoft.com/office/drawing/2014/main" id="{E26C92EC-BC0C-4EBC-8D53-FF272E3DFC97}"/>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756482105"/>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op slide (Light)">
    <p:bg>
      <p:bgPr>
        <a:solidFill>
          <a:srgbClr val="DEDEDE"/>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3560" cy="571512"/>
          </a:xfrm>
        </p:spPr>
        <p:txBody>
          <a:bodyPr/>
          <a:lstStyle>
            <a:lvl1pPr>
              <a:lnSpc>
                <a:spcPct val="100000"/>
              </a:lnSpc>
              <a:defRPr sz="3400" b="1">
                <a:solidFill>
                  <a:schemeClr val="tx1"/>
                </a:solidFill>
              </a:defRPr>
            </a:lvl1pPr>
          </a:lstStyle>
          <a:p>
            <a:r>
              <a:rPr lang="en-US" dirty="0" err="1"/>
              <a:t>Slidedeck</a:t>
            </a:r>
            <a:r>
              <a:rPr lang="en-US" dirty="0"/>
              <a:t> title</a:t>
            </a:r>
            <a:endParaRPr lang="en-GB" dirty="0"/>
          </a:p>
        </p:txBody>
      </p:sp>
      <p:sp>
        <p:nvSpPr>
          <p:cNvPr id="11" name="Picture Placeholder 10">
            <a:extLst>
              <a:ext uri="{FF2B5EF4-FFF2-40B4-BE49-F238E27FC236}">
                <a16:creationId xmlns:a16="http://schemas.microsoft.com/office/drawing/2014/main" id="{8CBD8555-5574-479C-8AEF-5074012734A9}"/>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lvl1pPr>
            <a:lvl3pPr marL="180975" indent="0">
              <a:buNone/>
              <a:defRPr/>
            </a:lvl3pPr>
            <a:lvl4pPr marL="612775" indent="0">
              <a:buNone/>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dirty="0"/>
              <a:t>Click icon to insert picture. Don’t change slide background colour on this layout</a:t>
            </a:r>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356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C3458B68-B602-4B1E-8CDB-6CDDA65301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1800" y="416704"/>
            <a:ext cx="2174240" cy="953238"/>
          </a:xfrm>
          <a:prstGeom prst="rect">
            <a:avLst/>
          </a:prstGeom>
        </p:spPr>
      </p:pic>
      <p:sp>
        <p:nvSpPr>
          <p:cNvPr id="27" name="Text Placeholder 25">
            <a:extLst>
              <a:ext uri="{FF2B5EF4-FFF2-40B4-BE49-F238E27FC236}">
                <a16:creationId xmlns:a16="http://schemas.microsoft.com/office/drawing/2014/main" id="{E7E58FB9-FEF2-4FAA-AB76-18AB01605D1B}"/>
              </a:ext>
            </a:extLst>
          </p:cNvPr>
          <p:cNvSpPr>
            <a:spLocks noGrp="1"/>
          </p:cNvSpPr>
          <p:nvPr>
            <p:ph type="body" sz="quarter" idx="12" hasCustomPrompt="1"/>
          </p:nvPr>
        </p:nvSpPr>
        <p:spPr>
          <a:xfrm>
            <a:off x="431800" y="3667355"/>
            <a:ext cx="4353560" cy="454025"/>
          </a:xfrm>
        </p:spPr>
        <p:txBody>
          <a:bodyPr/>
          <a:lstStyle>
            <a:lvl1pPr marL="0" indent="0">
              <a:buNone/>
              <a:defRPr sz="2800" b="0"/>
            </a:lvl1pPr>
          </a:lstStyle>
          <a:p>
            <a:pPr lvl="0"/>
            <a:r>
              <a:rPr lang="en-US" dirty="0"/>
              <a:t>Presenter name</a:t>
            </a:r>
            <a:endParaRPr lang="en-GB" dirty="0"/>
          </a:p>
        </p:txBody>
      </p:sp>
      <p:sp>
        <p:nvSpPr>
          <p:cNvPr id="10" name="Text Placeholder 4">
            <a:extLst>
              <a:ext uri="{FF2B5EF4-FFF2-40B4-BE49-F238E27FC236}">
                <a16:creationId xmlns:a16="http://schemas.microsoft.com/office/drawing/2014/main" id="{F8AC59EB-9A36-4EA3-AC52-BE180B22E2F6}"/>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94038573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no image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8280400" cy="571512"/>
          </a:xfrm>
        </p:spPr>
        <p:txBody>
          <a:bodyPr/>
          <a:lstStyle>
            <a:lvl1pPr>
              <a:lnSpc>
                <a:spcPct val="100000"/>
              </a:lnSpc>
              <a:defRPr sz="3400" b="0">
                <a:solidFill>
                  <a:schemeClr val="bg1"/>
                </a:solidFill>
              </a:defRPr>
            </a:lvl1pPr>
          </a:lstStyle>
          <a:p>
            <a:r>
              <a:rPr lang="en-US" dirty="0"/>
              <a:t>Section divider title</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8280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99805BFC-AF9C-4B7E-93F7-279A1D977E59}"/>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7368674"/>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no image (Light)">
    <p:bg>
      <p:bgPr>
        <a:solidFill>
          <a:srgbClr val="DEDEDE"/>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8280400" cy="571512"/>
          </a:xfrm>
        </p:spPr>
        <p:txBody>
          <a:bodyPr/>
          <a:lstStyle>
            <a:lvl1pPr>
              <a:lnSpc>
                <a:spcPct val="100000"/>
              </a:lnSpc>
              <a:defRPr sz="3400" b="0">
                <a:solidFill>
                  <a:schemeClr val="tx1"/>
                </a:solidFill>
              </a:defRPr>
            </a:lvl1pPr>
          </a:lstStyle>
          <a:p>
            <a:r>
              <a:rPr lang="en-US" dirty="0"/>
              <a:t>Section divider title</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828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4">
            <a:extLst>
              <a:ext uri="{FF2B5EF4-FFF2-40B4-BE49-F238E27FC236}">
                <a16:creationId xmlns:a16="http://schemas.microsoft.com/office/drawing/2014/main" id="{55726976-7A05-4BEF-8964-FA32F5CA5B71}"/>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981418436"/>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image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6100" cy="571512"/>
          </a:xfrm>
        </p:spPr>
        <p:txBody>
          <a:bodyPr/>
          <a:lstStyle>
            <a:lvl1pPr>
              <a:lnSpc>
                <a:spcPct val="100000"/>
              </a:lnSpc>
              <a:defRPr sz="3400" b="0">
                <a:solidFill>
                  <a:schemeClr val="bg1"/>
                </a:solidFill>
              </a:defRPr>
            </a:lvl1pPr>
          </a:lstStyle>
          <a:p>
            <a:r>
              <a:rPr lang="en-US" dirty="0"/>
              <a:t>Section divider title</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61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Picture Placeholder 10">
            <a:extLst>
              <a:ext uri="{FF2B5EF4-FFF2-40B4-BE49-F238E27FC236}">
                <a16:creationId xmlns:a16="http://schemas.microsoft.com/office/drawing/2014/main" id="{BBD67C99-C0BD-4075-A538-B65ED75A4305}"/>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solidFill>
                  <a:schemeClr val="bg1"/>
                </a:solidFill>
              </a:defRPr>
            </a:lvl1pPr>
            <a:lvl3pPr marL="180975" indent="0">
              <a:buNone/>
              <a:defRPr/>
            </a:lvl3pPr>
            <a:lvl4pPr marL="612775" indent="0">
              <a:buNone/>
              <a:defRPr>
                <a:solidFill>
                  <a:schemeClr val="bg1"/>
                </a:solidFill>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dirty="0"/>
              <a:t>Click icon to insert picture. Don’t change slide background colour on this layout</a:t>
            </a:r>
          </a:p>
        </p:txBody>
      </p:sp>
      <p:sp>
        <p:nvSpPr>
          <p:cNvPr id="7" name="Text Placeholder 4">
            <a:extLst>
              <a:ext uri="{FF2B5EF4-FFF2-40B4-BE49-F238E27FC236}">
                <a16:creationId xmlns:a16="http://schemas.microsoft.com/office/drawing/2014/main" id="{119C7F3F-A7F4-4792-82B3-96F3765D73B0}"/>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09548808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image (Light)">
    <p:bg>
      <p:bgPr>
        <a:solidFill>
          <a:srgbClr val="DEDEDE"/>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6100" cy="571512"/>
          </a:xfrm>
        </p:spPr>
        <p:txBody>
          <a:bodyPr/>
          <a:lstStyle>
            <a:lvl1pPr>
              <a:lnSpc>
                <a:spcPct val="100000"/>
              </a:lnSpc>
              <a:defRPr sz="3400" b="0">
                <a:solidFill>
                  <a:schemeClr val="tx1"/>
                </a:solidFill>
              </a:defRPr>
            </a:lvl1pPr>
          </a:lstStyle>
          <a:p>
            <a:r>
              <a:rPr lang="en-US" dirty="0"/>
              <a:t>Section divider title</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61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Picture Placeholder 10">
            <a:extLst>
              <a:ext uri="{FF2B5EF4-FFF2-40B4-BE49-F238E27FC236}">
                <a16:creationId xmlns:a16="http://schemas.microsoft.com/office/drawing/2014/main" id="{BBD67C99-C0BD-4075-A538-B65ED75A4305}"/>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lvl1pPr>
            <a:lvl3pPr marL="180975" indent="0">
              <a:buNone/>
              <a:defRPr/>
            </a:lvl3pPr>
            <a:lvl4pPr marL="612775" indent="0">
              <a:buNone/>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dirty="0"/>
              <a:t>Click icon to insert picture. Don’t change slide background colour on this layout</a:t>
            </a:r>
          </a:p>
        </p:txBody>
      </p:sp>
      <p:sp>
        <p:nvSpPr>
          <p:cNvPr id="7" name="Text Placeholder 4">
            <a:extLst>
              <a:ext uri="{FF2B5EF4-FFF2-40B4-BE49-F238E27FC236}">
                <a16:creationId xmlns:a16="http://schemas.microsoft.com/office/drawing/2014/main" id="{E5A5A480-3DF0-476F-BC27-7A0516C98EA8}"/>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54512212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Heading, bullets, image (Light)">
    <p:bg>
      <p:bgPr>
        <a:solidFill>
          <a:schemeClr val="tx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31800" y="702773"/>
            <a:ext cx="39211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31799" y="702659"/>
            <a:ext cx="3921125" cy="545115"/>
          </a:xfrm>
        </p:spPr>
        <p:txBody>
          <a:bodyPr/>
          <a:lstStyle>
            <a:lvl1pPr marL="0" indent="0">
              <a:buNone/>
              <a:defRPr sz="2800">
                <a:solidFill>
                  <a:schemeClr val="bg1"/>
                </a:solidFill>
              </a:defRPr>
            </a:lvl1pPr>
            <a:lvl2pPr>
              <a:defRPr sz="1800"/>
            </a:lvl2pPr>
            <a:lvl3pPr>
              <a:defRPr sz="1800"/>
            </a:lvl3pPr>
            <a:lvl4pPr>
              <a:defRPr sz="1800"/>
            </a:lvl4pPr>
            <a:lvl5pPr>
              <a:defRPr sz="1800"/>
            </a:lvl5pPr>
          </a:lstStyle>
          <a:p>
            <a:pPr lvl="0"/>
            <a:r>
              <a:rPr lang="en-GB" dirty="0"/>
              <a:t>Summary heading</a:t>
            </a:r>
          </a:p>
        </p:txBody>
      </p:sp>
      <p:sp>
        <p:nvSpPr>
          <p:cNvPr id="8" name="Picture Placeholder 2">
            <a:extLst>
              <a:ext uri="{FF2B5EF4-FFF2-40B4-BE49-F238E27FC236}">
                <a16:creationId xmlns:a16="http://schemas.microsoft.com/office/drawing/2014/main" id="{A838B155-C9C2-4DB1-8588-E414A618F5FE}"/>
              </a:ext>
            </a:extLst>
          </p:cNvPr>
          <p:cNvSpPr>
            <a:spLocks noGrp="1"/>
          </p:cNvSpPr>
          <p:nvPr>
            <p:ph type="pic" sz="quarter" idx="10"/>
          </p:nvPr>
        </p:nvSpPr>
        <p:spPr>
          <a:xfrm>
            <a:off x="5251450" y="702659"/>
            <a:ext cx="3892550" cy="3451894"/>
          </a:xfrm>
        </p:spPr>
        <p:txBody>
          <a:bodyPr/>
          <a:lstStyle>
            <a:lvl1pPr marL="0" indent="0">
              <a:buNone/>
              <a:defRPr b="0">
                <a:solidFill>
                  <a:schemeClr val="bg1"/>
                </a:solidFill>
              </a:defRPr>
            </a:lvl1pPr>
          </a:lstStyle>
          <a:p>
            <a:r>
              <a:rPr lang="en-GB" dirty="0"/>
              <a:t>Click icon to add picture</a:t>
            </a:r>
          </a:p>
        </p:txBody>
      </p:sp>
      <p:sp>
        <p:nvSpPr>
          <p:cNvPr id="6" name="Text Placeholder 25">
            <a:extLst>
              <a:ext uri="{FF2B5EF4-FFF2-40B4-BE49-F238E27FC236}">
                <a16:creationId xmlns:a16="http://schemas.microsoft.com/office/drawing/2014/main" id="{018247D9-5503-486A-97BE-69C90ACD679B}"/>
              </a:ext>
            </a:extLst>
          </p:cNvPr>
          <p:cNvSpPr>
            <a:spLocks noGrp="1"/>
          </p:cNvSpPr>
          <p:nvPr>
            <p:ph type="body" sz="quarter" idx="12" hasCustomPrompt="1"/>
          </p:nvPr>
        </p:nvSpPr>
        <p:spPr>
          <a:xfrm>
            <a:off x="431800" y="1325887"/>
            <a:ext cx="3921124" cy="2828670"/>
          </a:xfrm>
        </p:spPr>
        <p:txBody>
          <a:bodyPr/>
          <a:lstStyle>
            <a:lvl1pPr marL="288000" indent="-288000">
              <a:buFont typeface="Arial" panose="020B0604020202020204" pitchFamily="34" charset="0"/>
              <a:buChar char="–"/>
              <a:defRPr sz="2800" b="0">
                <a:solidFill>
                  <a:schemeClr val="bg1"/>
                </a:solidFill>
              </a:defRPr>
            </a:lvl1pPr>
          </a:lstStyle>
          <a:p>
            <a:pPr lvl="0"/>
            <a:r>
              <a:rPr lang="en-US" dirty="0"/>
              <a:t>4 to 6 bullet points</a:t>
            </a:r>
            <a:endParaRPr lang="en-GB" dirty="0"/>
          </a:p>
        </p:txBody>
      </p:sp>
      <p:sp>
        <p:nvSpPr>
          <p:cNvPr id="7" name="Text Placeholder 4">
            <a:extLst>
              <a:ext uri="{FF2B5EF4-FFF2-40B4-BE49-F238E27FC236}">
                <a16:creationId xmlns:a16="http://schemas.microsoft.com/office/drawing/2014/main" id="{3CD9B988-3A63-4943-931E-ADE925B89845}"/>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93174307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p15:clr>
            <a:srgbClr val="FBAE40"/>
          </p15:clr>
        </p15:guide>
        <p15:guide id="6" pos="548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Heading, bullets, image (Light)">
    <p:bg>
      <p:bgPr>
        <a:solidFill>
          <a:schemeClr val="bg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31800" y="702773"/>
            <a:ext cx="39211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31799" y="702659"/>
            <a:ext cx="3921125" cy="545115"/>
          </a:xfrm>
        </p:spPr>
        <p:txBody>
          <a:bodyPr/>
          <a:lstStyle>
            <a:lvl1pPr marL="0" indent="0">
              <a:buNone/>
              <a:defRPr sz="2800"/>
            </a:lvl1pPr>
            <a:lvl2pPr>
              <a:defRPr sz="1800"/>
            </a:lvl2pPr>
            <a:lvl3pPr>
              <a:defRPr sz="1800"/>
            </a:lvl3pPr>
            <a:lvl4pPr>
              <a:defRPr sz="1800"/>
            </a:lvl4pPr>
            <a:lvl5pPr>
              <a:defRPr sz="1800"/>
            </a:lvl5pPr>
          </a:lstStyle>
          <a:p>
            <a:pPr lvl="0"/>
            <a:r>
              <a:rPr lang="en-GB" dirty="0"/>
              <a:t>Summary heading</a:t>
            </a:r>
          </a:p>
        </p:txBody>
      </p:sp>
      <p:sp>
        <p:nvSpPr>
          <p:cNvPr id="7" name="Text Placeholder 5">
            <a:extLst>
              <a:ext uri="{FF2B5EF4-FFF2-40B4-BE49-F238E27FC236}">
                <a16:creationId xmlns:a16="http://schemas.microsoft.com/office/drawing/2014/main" id="{88E39823-F30B-468B-8008-58BE47430174}"/>
              </a:ext>
            </a:extLst>
          </p:cNvPr>
          <p:cNvSpPr>
            <a:spLocks noGrp="1"/>
          </p:cNvSpPr>
          <p:nvPr>
            <p:ph type="body" sz="quarter" idx="11" hasCustomPrompt="1"/>
          </p:nvPr>
        </p:nvSpPr>
        <p:spPr>
          <a:xfrm>
            <a:off x="431800" y="1314450"/>
            <a:ext cx="3921124" cy="2840108"/>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bg1"/>
                </a:solidFill>
              </a:defRPr>
            </a:lvl3pPr>
          </a:lstStyle>
          <a:p>
            <a:pPr lvl="1"/>
            <a:r>
              <a:rPr lang="en-US" dirty="0"/>
              <a:t>4 to 6 bullet points</a:t>
            </a:r>
          </a:p>
        </p:txBody>
      </p:sp>
      <p:sp>
        <p:nvSpPr>
          <p:cNvPr id="8" name="Picture Placeholder 2">
            <a:extLst>
              <a:ext uri="{FF2B5EF4-FFF2-40B4-BE49-F238E27FC236}">
                <a16:creationId xmlns:a16="http://schemas.microsoft.com/office/drawing/2014/main" id="{A838B155-C9C2-4DB1-8588-E414A618F5FE}"/>
              </a:ext>
            </a:extLst>
          </p:cNvPr>
          <p:cNvSpPr>
            <a:spLocks noGrp="1"/>
          </p:cNvSpPr>
          <p:nvPr>
            <p:ph type="pic" sz="quarter" idx="10"/>
          </p:nvPr>
        </p:nvSpPr>
        <p:spPr>
          <a:xfrm>
            <a:off x="5251450" y="702659"/>
            <a:ext cx="3892550" cy="3451890"/>
          </a:xfrm>
        </p:spPr>
        <p:txBody>
          <a:bodyPr/>
          <a:lstStyle>
            <a:lvl1pPr marL="0" indent="0">
              <a:buNone/>
              <a:defRPr b="0">
                <a:solidFill>
                  <a:schemeClr val="tx1"/>
                </a:solidFill>
              </a:defRPr>
            </a:lvl1pPr>
          </a:lstStyle>
          <a:p>
            <a:r>
              <a:rPr lang="en-GB" dirty="0"/>
              <a:t>Click icon to add picture</a:t>
            </a:r>
          </a:p>
        </p:txBody>
      </p:sp>
      <p:sp>
        <p:nvSpPr>
          <p:cNvPr id="10" name="Text Placeholder 10">
            <a:extLst>
              <a:ext uri="{FF2B5EF4-FFF2-40B4-BE49-F238E27FC236}">
                <a16:creationId xmlns:a16="http://schemas.microsoft.com/office/drawing/2014/main" id="{304042E0-7FF5-484F-9E1D-4056C3E07F1C}"/>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63705303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userDrawn="1">
          <p15:clr>
            <a:srgbClr val="FBAE40"/>
          </p15:clr>
        </p15:guide>
        <p15:guide id="6" pos="548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ullets, image (Dark)">
    <p:bg>
      <p:bgPr>
        <a:solidFill>
          <a:schemeClr val="tx2"/>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1BA11250-F612-4164-9C20-CAEEC9CF7F9C}"/>
              </a:ext>
            </a:extLst>
          </p:cNvPr>
          <p:cNvSpPr>
            <a:spLocks noGrp="1"/>
          </p:cNvSpPr>
          <p:nvPr>
            <p:ph type="body" sz="quarter" idx="14" hasCustomPrompt="1"/>
          </p:nvPr>
        </p:nvSpPr>
        <p:spPr>
          <a:xfrm>
            <a:off x="431801" y="682938"/>
            <a:ext cx="3921124" cy="3471620"/>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dirty="0"/>
              <a:t>4 to 6 bullet points</a:t>
            </a:r>
          </a:p>
        </p:txBody>
      </p:sp>
      <p:sp>
        <p:nvSpPr>
          <p:cNvPr id="9" name="Picture Placeholder 2">
            <a:extLst>
              <a:ext uri="{FF2B5EF4-FFF2-40B4-BE49-F238E27FC236}">
                <a16:creationId xmlns:a16="http://schemas.microsoft.com/office/drawing/2014/main" id="{E70E3B20-94D5-4F38-BAE2-3DD3B53ED096}"/>
              </a:ext>
            </a:extLst>
          </p:cNvPr>
          <p:cNvSpPr>
            <a:spLocks noGrp="1"/>
          </p:cNvSpPr>
          <p:nvPr>
            <p:ph type="pic" sz="quarter" idx="10"/>
          </p:nvPr>
        </p:nvSpPr>
        <p:spPr>
          <a:xfrm>
            <a:off x="5251450" y="702659"/>
            <a:ext cx="3892550" cy="3471620"/>
          </a:xfrm>
        </p:spPr>
        <p:txBody>
          <a:bodyPr/>
          <a:lstStyle>
            <a:lvl1pPr marL="0" indent="0">
              <a:buNone/>
              <a:defRPr b="0">
                <a:solidFill>
                  <a:schemeClr val="bg1"/>
                </a:solidFill>
              </a:defRPr>
            </a:lvl1pPr>
          </a:lstStyle>
          <a:p>
            <a:r>
              <a:rPr lang="en-GB" dirty="0"/>
              <a:t>Click icon to add picture</a:t>
            </a:r>
          </a:p>
        </p:txBody>
      </p:sp>
      <p:sp>
        <p:nvSpPr>
          <p:cNvPr id="5" name="Text Placeholder 4">
            <a:extLst>
              <a:ext uri="{FF2B5EF4-FFF2-40B4-BE49-F238E27FC236}">
                <a16:creationId xmlns:a16="http://schemas.microsoft.com/office/drawing/2014/main" id="{34185624-3F0D-443B-A4C6-FD0439CEFF24}"/>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4217820775"/>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userDrawn="1">
          <p15:clr>
            <a:srgbClr val="FBAE40"/>
          </p15:clr>
        </p15:guide>
        <p15:guide id="6" pos="5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ullets, image (Light)">
    <p:bg>
      <p:bgPr>
        <a:solidFill>
          <a:schemeClr val="bg2"/>
        </a:solidFill>
        <a:effectLst/>
      </p:bgPr>
    </p:bg>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53F70B52-F7B4-4FC4-9472-3F73A12A493D}"/>
              </a:ext>
            </a:extLst>
          </p:cNvPr>
          <p:cNvSpPr>
            <a:spLocks noGrp="1"/>
          </p:cNvSpPr>
          <p:nvPr>
            <p:ph type="body" sz="quarter" idx="11" hasCustomPrompt="1"/>
          </p:nvPr>
        </p:nvSpPr>
        <p:spPr>
          <a:xfrm>
            <a:off x="431800" y="682940"/>
            <a:ext cx="3920400" cy="3471618"/>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tx1"/>
                </a:solidFill>
              </a:defRPr>
            </a:lvl3pPr>
          </a:lstStyle>
          <a:p>
            <a:pPr lvl="1"/>
            <a:r>
              <a:rPr lang="en-US" dirty="0"/>
              <a:t>4 to 6 bullet points</a:t>
            </a:r>
          </a:p>
        </p:txBody>
      </p:sp>
      <p:sp>
        <p:nvSpPr>
          <p:cNvPr id="7" name="Picture Placeholder 2">
            <a:extLst>
              <a:ext uri="{FF2B5EF4-FFF2-40B4-BE49-F238E27FC236}">
                <a16:creationId xmlns:a16="http://schemas.microsoft.com/office/drawing/2014/main" id="{1EFE4AFE-B570-485B-8926-6A4990AFE3DE}"/>
              </a:ext>
            </a:extLst>
          </p:cNvPr>
          <p:cNvSpPr>
            <a:spLocks noGrp="1"/>
          </p:cNvSpPr>
          <p:nvPr>
            <p:ph type="pic" sz="quarter" idx="10"/>
          </p:nvPr>
        </p:nvSpPr>
        <p:spPr>
          <a:xfrm>
            <a:off x="5251450" y="702659"/>
            <a:ext cx="3892550" cy="3471618"/>
          </a:xfrm>
        </p:spPr>
        <p:txBody>
          <a:bodyPr/>
          <a:lstStyle>
            <a:lvl1pPr marL="0" indent="0">
              <a:buNone/>
              <a:defRPr b="0">
                <a:solidFill>
                  <a:schemeClr val="tx1"/>
                </a:solidFill>
              </a:defRPr>
            </a:lvl1pPr>
          </a:lstStyle>
          <a:p>
            <a:r>
              <a:rPr lang="en-GB" dirty="0"/>
              <a:t>Click icon to add picture</a:t>
            </a:r>
          </a:p>
        </p:txBody>
      </p:sp>
      <p:sp>
        <p:nvSpPr>
          <p:cNvPr id="6" name="Text Placeholder 4">
            <a:extLst>
              <a:ext uri="{FF2B5EF4-FFF2-40B4-BE49-F238E27FC236}">
                <a16:creationId xmlns:a16="http://schemas.microsoft.com/office/drawing/2014/main" id="{C9E77A27-9A41-4A09-83C0-3986423F3CBB}"/>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21374552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userDrawn="1">
          <p15:clr>
            <a:srgbClr val="FBAE40"/>
          </p15:clr>
        </p15:guide>
        <p15:guide id="6" pos="548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Heading, bullets, image (Dark) (Alt)">
    <p:bg>
      <p:bgPr>
        <a:solidFill>
          <a:schemeClr val="tx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791076" y="683054"/>
            <a:ext cx="39211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791075" y="682940"/>
            <a:ext cx="3921125" cy="545115"/>
          </a:xfrm>
        </p:spPr>
        <p:txBody>
          <a:bodyPr/>
          <a:lstStyle>
            <a:lvl1pPr marL="0" indent="0">
              <a:buNone/>
              <a:defRPr sz="2800">
                <a:solidFill>
                  <a:schemeClr val="bg1"/>
                </a:solidFill>
              </a:defRPr>
            </a:lvl1pPr>
            <a:lvl2pPr>
              <a:defRPr sz="1800"/>
            </a:lvl2pPr>
            <a:lvl3pPr>
              <a:defRPr sz="1800"/>
            </a:lvl3pPr>
            <a:lvl4pPr>
              <a:defRPr sz="1800"/>
            </a:lvl4pPr>
            <a:lvl5pPr>
              <a:defRPr sz="1800"/>
            </a:lvl5pPr>
          </a:lstStyle>
          <a:p>
            <a:pPr lvl="0"/>
            <a:r>
              <a:rPr lang="en-GB" dirty="0"/>
              <a:t>Summary heading</a:t>
            </a:r>
          </a:p>
        </p:txBody>
      </p:sp>
      <p:sp>
        <p:nvSpPr>
          <p:cNvPr id="6" name="Picture Placeholder 2">
            <a:extLst>
              <a:ext uri="{FF2B5EF4-FFF2-40B4-BE49-F238E27FC236}">
                <a16:creationId xmlns:a16="http://schemas.microsoft.com/office/drawing/2014/main" id="{657E95CB-6286-4E8D-8ABC-6A9BD85351FD}"/>
              </a:ext>
            </a:extLst>
          </p:cNvPr>
          <p:cNvSpPr>
            <a:spLocks noGrp="1"/>
          </p:cNvSpPr>
          <p:nvPr>
            <p:ph type="pic" sz="quarter" idx="10"/>
          </p:nvPr>
        </p:nvSpPr>
        <p:spPr>
          <a:xfrm>
            <a:off x="0" y="702659"/>
            <a:ext cx="3892550" cy="3451899"/>
          </a:xfrm>
        </p:spPr>
        <p:txBody>
          <a:bodyPr/>
          <a:lstStyle>
            <a:lvl1pPr marL="0" indent="0">
              <a:buNone/>
              <a:defRPr b="0">
                <a:solidFill>
                  <a:schemeClr val="bg1"/>
                </a:solidFill>
              </a:defRPr>
            </a:lvl1pPr>
          </a:lstStyle>
          <a:p>
            <a:r>
              <a:rPr lang="en-GB" dirty="0"/>
              <a:t>Click icon to add picture</a:t>
            </a:r>
          </a:p>
        </p:txBody>
      </p:sp>
      <p:sp>
        <p:nvSpPr>
          <p:cNvPr id="9" name="Text Placeholder 25">
            <a:extLst>
              <a:ext uri="{FF2B5EF4-FFF2-40B4-BE49-F238E27FC236}">
                <a16:creationId xmlns:a16="http://schemas.microsoft.com/office/drawing/2014/main" id="{FA79611A-8145-4287-999D-C17E624B80A5}"/>
              </a:ext>
            </a:extLst>
          </p:cNvPr>
          <p:cNvSpPr>
            <a:spLocks noGrp="1"/>
          </p:cNvSpPr>
          <p:nvPr>
            <p:ph type="body" sz="quarter" idx="12" hasCustomPrompt="1"/>
          </p:nvPr>
        </p:nvSpPr>
        <p:spPr>
          <a:xfrm>
            <a:off x="4791075" y="1294731"/>
            <a:ext cx="3921125" cy="2859827"/>
          </a:xfrm>
        </p:spPr>
        <p:txBody>
          <a:bodyPr/>
          <a:lstStyle>
            <a:lvl1pPr marL="288000" indent="-288000">
              <a:buFont typeface="Arial" panose="020B0604020202020204" pitchFamily="34" charset="0"/>
              <a:buChar char="–"/>
              <a:defRPr sz="2800" b="0">
                <a:solidFill>
                  <a:schemeClr val="bg1"/>
                </a:solidFill>
              </a:defRPr>
            </a:lvl1pPr>
          </a:lstStyle>
          <a:p>
            <a:pPr lvl="0"/>
            <a:r>
              <a:rPr lang="en-US" dirty="0"/>
              <a:t>4 to 6 bullet points</a:t>
            </a:r>
            <a:endParaRPr lang="en-GB" dirty="0"/>
          </a:p>
        </p:txBody>
      </p:sp>
      <p:sp>
        <p:nvSpPr>
          <p:cNvPr id="8" name="Text Placeholder 4">
            <a:extLst>
              <a:ext uri="{FF2B5EF4-FFF2-40B4-BE49-F238E27FC236}">
                <a16:creationId xmlns:a16="http://schemas.microsoft.com/office/drawing/2014/main" id="{BCE593B8-0DC7-446B-84E2-9F8F693BA57F}"/>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558609366"/>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3016">
          <p15:clr>
            <a:srgbClr val="FBAE40"/>
          </p15:clr>
        </p15:guide>
        <p15:guide id="7" pos="27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Heading, bullets, image (Light) (Alt)">
    <p:bg>
      <p:bgPr>
        <a:solidFill>
          <a:schemeClr val="bg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791076" y="683054"/>
            <a:ext cx="39211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791075" y="682940"/>
            <a:ext cx="3921125" cy="545115"/>
          </a:xfrm>
        </p:spPr>
        <p:txBody>
          <a:bodyPr/>
          <a:lstStyle>
            <a:lvl1pPr marL="0" indent="0">
              <a:buNone/>
              <a:defRPr sz="2800"/>
            </a:lvl1pPr>
            <a:lvl2pPr>
              <a:defRPr sz="1800"/>
            </a:lvl2pPr>
            <a:lvl3pPr>
              <a:defRPr sz="1800"/>
            </a:lvl3pPr>
            <a:lvl4pPr>
              <a:defRPr sz="1800"/>
            </a:lvl4pPr>
            <a:lvl5pPr>
              <a:defRPr sz="1800"/>
            </a:lvl5pPr>
          </a:lstStyle>
          <a:p>
            <a:pPr lvl="0"/>
            <a:r>
              <a:rPr lang="en-GB" dirty="0"/>
              <a:t>Summary heading</a:t>
            </a:r>
          </a:p>
        </p:txBody>
      </p:sp>
      <p:sp>
        <p:nvSpPr>
          <p:cNvPr id="7" name="Text Placeholder 5">
            <a:extLst>
              <a:ext uri="{FF2B5EF4-FFF2-40B4-BE49-F238E27FC236}">
                <a16:creationId xmlns:a16="http://schemas.microsoft.com/office/drawing/2014/main" id="{88E39823-F30B-468B-8008-58BE47430174}"/>
              </a:ext>
            </a:extLst>
          </p:cNvPr>
          <p:cNvSpPr>
            <a:spLocks noGrp="1"/>
          </p:cNvSpPr>
          <p:nvPr>
            <p:ph type="body" sz="quarter" idx="11" hasCustomPrompt="1"/>
          </p:nvPr>
        </p:nvSpPr>
        <p:spPr>
          <a:xfrm>
            <a:off x="4791076" y="1294731"/>
            <a:ext cx="3921124" cy="2859827"/>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bg1"/>
                </a:solidFill>
              </a:defRPr>
            </a:lvl3pPr>
          </a:lstStyle>
          <a:p>
            <a:pPr lvl="1"/>
            <a:r>
              <a:rPr lang="en-US" dirty="0"/>
              <a:t>4 to 6 bullet points</a:t>
            </a:r>
          </a:p>
        </p:txBody>
      </p:sp>
      <p:sp>
        <p:nvSpPr>
          <p:cNvPr id="6" name="Picture Placeholder 2">
            <a:extLst>
              <a:ext uri="{FF2B5EF4-FFF2-40B4-BE49-F238E27FC236}">
                <a16:creationId xmlns:a16="http://schemas.microsoft.com/office/drawing/2014/main" id="{657E95CB-6286-4E8D-8ABC-6A9BD85351FD}"/>
              </a:ext>
            </a:extLst>
          </p:cNvPr>
          <p:cNvSpPr>
            <a:spLocks noGrp="1"/>
          </p:cNvSpPr>
          <p:nvPr>
            <p:ph type="pic" sz="quarter" idx="10"/>
          </p:nvPr>
        </p:nvSpPr>
        <p:spPr>
          <a:xfrm>
            <a:off x="0" y="702659"/>
            <a:ext cx="3892550" cy="3451899"/>
          </a:xfrm>
        </p:spPr>
        <p:txBody>
          <a:bodyPr/>
          <a:lstStyle>
            <a:lvl1pPr marL="0" indent="0">
              <a:buNone/>
              <a:defRPr b="0">
                <a:solidFill>
                  <a:schemeClr val="tx1"/>
                </a:solidFill>
              </a:defRPr>
            </a:lvl1pPr>
          </a:lstStyle>
          <a:p>
            <a:r>
              <a:rPr lang="en-GB" dirty="0"/>
              <a:t>Click icon to add picture</a:t>
            </a:r>
          </a:p>
        </p:txBody>
      </p:sp>
      <p:sp>
        <p:nvSpPr>
          <p:cNvPr id="8" name="Text Placeholder 10">
            <a:extLst>
              <a:ext uri="{FF2B5EF4-FFF2-40B4-BE49-F238E27FC236}">
                <a16:creationId xmlns:a16="http://schemas.microsoft.com/office/drawing/2014/main" id="{39231439-2736-4BF2-9729-CC3E43F7C66C}"/>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600203034"/>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3016" userDrawn="1">
          <p15:clr>
            <a:srgbClr val="FBAE40"/>
          </p15:clr>
        </p15:guide>
        <p15:guide id="7" pos="27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ullets, image (Dark) (Alt)">
    <p:bg>
      <p:bgPr>
        <a:solidFill>
          <a:schemeClr val="tx2"/>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1BA11250-F612-4164-9C20-CAEEC9CF7F9C}"/>
              </a:ext>
            </a:extLst>
          </p:cNvPr>
          <p:cNvSpPr>
            <a:spLocks noGrp="1"/>
          </p:cNvSpPr>
          <p:nvPr>
            <p:ph type="body" sz="quarter" idx="14" hasCustomPrompt="1"/>
          </p:nvPr>
        </p:nvSpPr>
        <p:spPr>
          <a:xfrm>
            <a:off x="4791076" y="682940"/>
            <a:ext cx="3921124" cy="3471618"/>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dirty="0"/>
              <a:t>4 to 6 bullet points</a:t>
            </a:r>
          </a:p>
        </p:txBody>
      </p:sp>
      <p:sp>
        <p:nvSpPr>
          <p:cNvPr id="5" name="Picture Placeholder 2">
            <a:extLst>
              <a:ext uri="{FF2B5EF4-FFF2-40B4-BE49-F238E27FC236}">
                <a16:creationId xmlns:a16="http://schemas.microsoft.com/office/drawing/2014/main" id="{66DCB931-AF3E-493E-BBC5-0ACD78686AB6}"/>
              </a:ext>
            </a:extLst>
          </p:cNvPr>
          <p:cNvSpPr>
            <a:spLocks noGrp="1"/>
          </p:cNvSpPr>
          <p:nvPr>
            <p:ph type="pic" sz="quarter" idx="10"/>
          </p:nvPr>
        </p:nvSpPr>
        <p:spPr>
          <a:xfrm>
            <a:off x="0" y="702659"/>
            <a:ext cx="3892550" cy="3451899"/>
          </a:xfrm>
        </p:spPr>
        <p:txBody>
          <a:bodyPr/>
          <a:lstStyle>
            <a:lvl1pPr marL="0" indent="0">
              <a:buNone/>
              <a:defRPr b="0">
                <a:solidFill>
                  <a:schemeClr val="bg1"/>
                </a:solidFill>
              </a:defRPr>
            </a:lvl1pPr>
          </a:lstStyle>
          <a:p>
            <a:r>
              <a:rPr lang="en-GB" dirty="0"/>
              <a:t>Click icon to add picture</a:t>
            </a:r>
          </a:p>
        </p:txBody>
      </p:sp>
      <p:sp>
        <p:nvSpPr>
          <p:cNvPr id="6" name="Text Placeholder 4">
            <a:extLst>
              <a:ext uri="{FF2B5EF4-FFF2-40B4-BE49-F238E27FC236}">
                <a16:creationId xmlns:a16="http://schemas.microsoft.com/office/drawing/2014/main" id="{7F83EAF9-96D4-4FDD-B57F-01E621C4CB77}"/>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793268686"/>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272" userDrawn="1">
          <p15:clr>
            <a:srgbClr val="FBAE40"/>
          </p15:clr>
        </p15:guide>
        <p15:guide id="7" pos="301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ullets, image (Alt)">
    <p:bg>
      <p:bgPr>
        <a:solidFill>
          <a:schemeClr val="bg2"/>
        </a:solidFill>
        <a:effectLst/>
      </p:bgPr>
    </p:bg>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53F70B52-F7B4-4FC4-9472-3F73A12A493D}"/>
              </a:ext>
            </a:extLst>
          </p:cNvPr>
          <p:cNvSpPr>
            <a:spLocks noGrp="1"/>
          </p:cNvSpPr>
          <p:nvPr>
            <p:ph type="body" sz="quarter" idx="11" hasCustomPrompt="1"/>
          </p:nvPr>
        </p:nvSpPr>
        <p:spPr>
          <a:xfrm>
            <a:off x="4787900" y="682940"/>
            <a:ext cx="3920400" cy="3471618"/>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tx1"/>
                </a:solidFill>
              </a:defRPr>
            </a:lvl3pPr>
          </a:lstStyle>
          <a:p>
            <a:pPr lvl="1"/>
            <a:r>
              <a:rPr lang="en-US" dirty="0"/>
              <a:t>4 to 6 bullet points</a:t>
            </a:r>
          </a:p>
        </p:txBody>
      </p:sp>
      <p:sp>
        <p:nvSpPr>
          <p:cNvPr id="4" name="Picture Placeholder 2">
            <a:extLst>
              <a:ext uri="{FF2B5EF4-FFF2-40B4-BE49-F238E27FC236}">
                <a16:creationId xmlns:a16="http://schemas.microsoft.com/office/drawing/2014/main" id="{E819D4C3-6603-43E5-90D7-20E616ECFDD9}"/>
              </a:ext>
            </a:extLst>
          </p:cNvPr>
          <p:cNvSpPr>
            <a:spLocks noGrp="1"/>
          </p:cNvSpPr>
          <p:nvPr>
            <p:ph type="pic" sz="quarter" idx="10"/>
          </p:nvPr>
        </p:nvSpPr>
        <p:spPr>
          <a:xfrm>
            <a:off x="0" y="702659"/>
            <a:ext cx="3892550" cy="3451899"/>
          </a:xfrm>
        </p:spPr>
        <p:txBody>
          <a:bodyPr/>
          <a:lstStyle>
            <a:lvl1pPr marL="0" indent="0">
              <a:buNone/>
              <a:defRPr b="0">
                <a:solidFill>
                  <a:schemeClr val="tx1"/>
                </a:solidFill>
              </a:defRPr>
            </a:lvl1pPr>
          </a:lstStyle>
          <a:p>
            <a:r>
              <a:rPr lang="en-GB" dirty="0"/>
              <a:t>Click icon to add picture</a:t>
            </a:r>
          </a:p>
        </p:txBody>
      </p:sp>
      <p:sp>
        <p:nvSpPr>
          <p:cNvPr id="7" name="Text Placeholder 4">
            <a:extLst>
              <a:ext uri="{FF2B5EF4-FFF2-40B4-BE49-F238E27FC236}">
                <a16:creationId xmlns:a16="http://schemas.microsoft.com/office/drawing/2014/main" id="{2179F407-0D62-49A1-B4C8-5A2B20F329DF}"/>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241130733"/>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3016" userDrawn="1">
          <p15:clr>
            <a:srgbClr val="FBAE40"/>
          </p15:clr>
        </p15:guide>
        <p15:guide id="7" pos="2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 images (Dark)">
    <p:bg>
      <p:bgPr>
        <a:solidFill>
          <a:schemeClr val="tx2"/>
        </a:solidFill>
        <a:effectLst/>
      </p:bgPr>
    </p:b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63DD6AC7-34D2-4DCA-AEEA-3FFE241C700A}"/>
              </a:ext>
            </a:extLst>
          </p:cNvPr>
          <p:cNvSpPr>
            <a:spLocks noGrp="1"/>
          </p:cNvSpPr>
          <p:nvPr>
            <p:ph type="pic" sz="quarter" idx="10"/>
          </p:nvPr>
        </p:nvSpPr>
        <p:spPr>
          <a:xfrm>
            <a:off x="1079500" y="755968"/>
            <a:ext cx="3060700" cy="1923283"/>
          </a:xfrm>
        </p:spPr>
        <p:txBody>
          <a:bodyPr/>
          <a:lstStyle>
            <a:lvl1pPr marL="0" indent="0">
              <a:buNone/>
              <a:defRPr b="0">
                <a:solidFill>
                  <a:schemeClr val="bg1"/>
                </a:solidFill>
              </a:defRPr>
            </a:lvl1pPr>
          </a:lstStyle>
          <a:p>
            <a:r>
              <a:rPr lang="en-GB" dirty="0"/>
              <a:t>Click icon to add picture</a:t>
            </a:r>
          </a:p>
        </p:txBody>
      </p:sp>
      <p:sp>
        <p:nvSpPr>
          <p:cNvPr id="13" name="Picture Placeholder 2">
            <a:extLst>
              <a:ext uri="{FF2B5EF4-FFF2-40B4-BE49-F238E27FC236}">
                <a16:creationId xmlns:a16="http://schemas.microsoft.com/office/drawing/2014/main" id="{DDDC7B71-8338-4886-9324-FE1079858609}"/>
              </a:ext>
            </a:extLst>
          </p:cNvPr>
          <p:cNvSpPr>
            <a:spLocks noGrp="1"/>
          </p:cNvSpPr>
          <p:nvPr>
            <p:ph type="pic" sz="quarter" idx="11"/>
          </p:nvPr>
        </p:nvSpPr>
        <p:spPr>
          <a:xfrm>
            <a:off x="5003801" y="755968"/>
            <a:ext cx="3060699" cy="1923283"/>
          </a:xfrm>
        </p:spPr>
        <p:txBody>
          <a:bodyPr/>
          <a:lstStyle>
            <a:lvl1pPr marL="0" indent="0">
              <a:buNone/>
              <a:defRPr b="0">
                <a:solidFill>
                  <a:schemeClr val="bg1"/>
                </a:solidFill>
              </a:defRPr>
            </a:lvl1pPr>
          </a:lstStyle>
          <a:p>
            <a:r>
              <a:rPr lang="en-GB" dirty="0"/>
              <a:t>Click icon to add picture</a:t>
            </a:r>
          </a:p>
        </p:txBody>
      </p:sp>
      <p:sp>
        <p:nvSpPr>
          <p:cNvPr id="15" name="Text Placeholder 10">
            <a:extLst>
              <a:ext uri="{FF2B5EF4-FFF2-40B4-BE49-F238E27FC236}">
                <a16:creationId xmlns:a16="http://schemas.microsoft.com/office/drawing/2014/main" id="{2E9D6D81-F605-4611-878D-235C279E4A8E}"/>
              </a:ext>
            </a:extLst>
          </p:cNvPr>
          <p:cNvSpPr>
            <a:spLocks noGrp="1"/>
          </p:cNvSpPr>
          <p:nvPr>
            <p:ph type="body" sz="quarter" idx="15" hasCustomPrompt="1"/>
          </p:nvPr>
        </p:nvSpPr>
        <p:spPr>
          <a:xfrm>
            <a:off x="1079500" y="2918147"/>
            <a:ext cx="3050407" cy="996946"/>
          </a:xfrm>
        </p:spPr>
        <p:txBody>
          <a:bodyPr/>
          <a:lstStyle>
            <a:lvl1pPr>
              <a:spcAft>
                <a:spcPts val="600"/>
              </a:spcAft>
              <a:defRPr>
                <a:solidFill>
                  <a:schemeClr val="bg1"/>
                </a:solidFill>
              </a:defRPr>
            </a:lvl1pPr>
          </a:lstStyle>
          <a:p>
            <a:pPr lvl="0"/>
            <a:r>
              <a:rPr lang="en-US" dirty="0"/>
              <a:t>Click to add text</a:t>
            </a:r>
          </a:p>
        </p:txBody>
      </p:sp>
      <p:sp>
        <p:nvSpPr>
          <p:cNvPr id="16" name="Text Placeholder 10">
            <a:extLst>
              <a:ext uri="{FF2B5EF4-FFF2-40B4-BE49-F238E27FC236}">
                <a16:creationId xmlns:a16="http://schemas.microsoft.com/office/drawing/2014/main" id="{7EC6CF01-8567-4E9F-AA45-61AA44F6B90E}"/>
              </a:ext>
            </a:extLst>
          </p:cNvPr>
          <p:cNvSpPr>
            <a:spLocks noGrp="1"/>
          </p:cNvSpPr>
          <p:nvPr>
            <p:ph type="body" sz="quarter" idx="16" hasCustomPrompt="1"/>
          </p:nvPr>
        </p:nvSpPr>
        <p:spPr>
          <a:xfrm>
            <a:off x="5003802" y="2918146"/>
            <a:ext cx="3060700" cy="996946"/>
          </a:xfrm>
        </p:spPr>
        <p:txBody>
          <a:bodyPr/>
          <a:lstStyle>
            <a:lvl1pPr>
              <a:spcAft>
                <a:spcPts val="600"/>
              </a:spcAft>
              <a:defRPr>
                <a:solidFill>
                  <a:schemeClr val="bg1"/>
                </a:solidFill>
              </a:defRPr>
            </a:lvl1pPr>
          </a:lstStyle>
          <a:p>
            <a:pPr lvl="0"/>
            <a:r>
              <a:rPr lang="en-US" dirty="0"/>
              <a:t>Click to add text</a:t>
            </a:r>
          </a:p>
        </p:txBody>
      </p:sp>
      <p:sp>
        <p:nvSpPr>
          <p:cNvPr id="12" name="Text Placeholder 4">
            <a:extLst>
              <a:ext uri="{FF2B5EF4-FFF2-40B4-BE49-F238E27FC236}">
                <a16:creationId xmlns:a16="http://schemas.microsoft.com/office/drawing/2014/main" id="{B9C31122-3D18-46C6-9108-0ACC75C90804}"/>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7934766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userDrawn="1">
          <p15:clr>
            <a:srgbClr val="FBAE40"/>
          </p15:clr>
        </p15:guide>
        <p15:guide id="7" pos="680" userDrawn="1">
          <p15:clr>
            <a:srgbClr val="FBAE40"/>
          </p15:clr>
        </p15:guide>
        <p15:guide id="8" pos="3152" userDrawn="1">
          <p15:clr>
            <a:srgbClr val="FBAE40"/>
          </p15:clr>
        </p15:guide>
        <p15:guide id="9" pos="50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 images (Light)">
    <p:bg>
      <p:bgPr>
        <a:solidFill>
          <a:schemeClr val="bg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60AB5B7F-65EB-40B3-8ADF-96F4B0AC0201}"/>
              </a:ext>
            </a:extLst>
          </p:cNvPr>
          <p:cNvCxnSpPr>
            <a:cxnSpLocks/>
          </p:cNvCxnSpPr>
          <p:nvPr userDrawn="1"/>
        </p:nvCxnSpPr>
        <p:spPr>
          <a:xfrm>
            <a:off x="1079500" y="2887666"/>
            <a:ext cx="303458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Picture Placeholder 2">
            <a:extLst>
              <a:ext uri="{FF2B5EF4-FFF2-40B4-BE49-F238E27FC236}">
                <a16:creationId xmlns:a16="http://schemas.microsoft.com/office/drawing/2014/main" id="{D68D267A-F5EA-4642-8DED-8C076DFFD0B7}"/>
              </a:ext>
            </a:extLst>
          </p:cNvPr>
          <p:cNvSpPr>
            <a:spLocks noGrp="1"/>
          </p:cNvSpPr>
          <p:nvPr>
            <p:ph type="pic" sz="quarter" idx="10"/>
          </p:nvPr>
        </p:nvSpPr>
        <p:spPr>
          <a:xfrm>
            <a:off x="1079500" y="755968"/>
            <a:ext cx="3060700" cy="1923283"/>
          </a:xfrm>
        </p:spPr>
        <p:txBody>
          <a:bodyPr/>
          <a:lstStyle>
            <a:lvl1pPr marL="0" indent="0">
              <a:buNone/>
              <a:defRPr b="0">
                <a:solidFill>
                  <a:schemeClr val="tx1"/>
                </a:solidFill>
              </a:defRPr>
            </a:lvl1pPr>
          </a:lstStyle>
          <a:p>
            <a:r>
              <a:rPr lang="en-GB" dirty="0"/>
              <a:t>Click icon to add picture</a:t>
            </a:r>
          </a:p>
        </p:txBody>
      </p:sp>
      <p:sp>
        <p:nvSpPr>
          <p:cNvPr id="19" name="Picture Placeholder 2">
            <a:extLst>
              <a:ext uri="{FF2B5EF4-FFF2-40B4-BE49-F238E27FC236}">
                <a16:creationId xmlns:a16="http://schemas.microsoft.com/office/drawing/2014/main" id="{4ECC00A9-083C-4789-9FCC-AB8D7284A691}"/>
              </a:ext>
            </a:extLst>
          </p:cNvPr>
          <p:cNvSpPr>
            <a:spLocks noGrp="1"/>
          </p:cNvSpPr>
          <p:nvPr>
            <p:ph type="pic" sz="quarter" idx="11"/>
          </p:nvPr>
        </p:nvSpPr>
        <p:spPr>
          <a:xfrm>
            <a:off x="5003801" y="755968"/>
            <a:ext cx="3060699" cy="1923283"/>
          </a:xfrm>
        </p:spPr>
        <p:txBody>
          <a:bodyPr/>
          <a:lstStyle>
            <a:lvl1pPr marL="0" indent="0">
              <a:buNone/>
              <a:defRPr b="0">
                <a:solidFill>
                  <a:schemeClr val="tx1"/>
                </a:solidFill>
              </a:defRPr>
            </a:lvl1pPr>
          </a:lstStyle>
          <a:p>
            <a:r>
              <a:rPr lang="en-GB" dirty="0"/>
              <a:t>Click icon to add picture</a:t>
            </a:r>
          </a:p>
        </p:txBody>
      </p:sp>
      <p:cxnSp>
        <p:nvCxnSpPr>
          <p:cNvPr id="20" name="Straight Connector 19">
            <a:extLst>
              <a:ext uri="{FF2B5EF4-FFF2-40B4-BE49-F238E27FC236}">
                <a16:creationId xmlns:a16="http://schemas.microsoft.com/office/drawing/2014/main" id="{AB7EF0F4-6140-4CA6-AC02-2ADC1F1CA43D}"/>
              </a:ext>
            </a:extLst>
          </p:cNvPr>
          <p:cNvCxnSpPr>
            <a:cxnSpLocks/>
          </p:cNvCxnSpPr>
          <p:nvPr userDrawn="1"/>
        </p:nvCxnSpPr>
        <p:spPr>
          <a:xfrm>
            <a:off x="5003803" y="2887666"/>
            <a:ext cx="30607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10">
            <a:extLst>
              <a:ext uri="{FF2B5EF4-FFF2-40B4-BE49-F238E27FC236}">
                <a16:creationId xmlns:a16="http://schemas.microsoft.com/office/drawing/2014/main" id="{80CF1839-676C-46B5-A599-21AA96E532C0}"/>
              </a:ext>
            </a:extLst>
          </p:cNvPr>
          <p:cNvSpPr>
            <a:spLocks noGrp="1"/>
          </p:cNvSpPr>
          <p:nvPr>
            <p:ph type="body" sz="quarter" idx="15" hasCustomPrompt="1"/>
          </p:nvPr>
        </p:nvSpPr>
        <p:spPr>
          <a:xfrm>
            <a:off x="1079500" y="2918146"/>
            <a:ext cx="3050407" cy="1027427"/>
          </a:xfrm>
        </p:spPr>
        <p:txBody>
          <a:bodyPr/>
          <a:lstStyle>
            <a:lvl1pPr>
              <a:spcAft>
                <a:spcPts val="600"/>
              </a:spcAft>
              <a:defRPr>
                <a:solidFill>
                  <a:schemeClr val="tx1"/>
                </a:solidFill>
              </a:defRPr>
            </a:lvl1pPr>
          </a:lstStyle>
          <a:p>
            <a:pPr lvl="0"/>
            <a:r>
              <a:rPr lang="en-US" dirty="0"/>
              <a:t>Click to add text</a:t>
            </a:r>
          </a:p>
        </p:txBody>
      </p:sp>
      <p:sp>
        <p:nvSpPr>
          <p:cNvPr id="22" name="Text Placeholder 10">
            <a:extLst>
              <a:ext uri="{FF2B5EF4-FFF2-40B4-BE49-F238E27FC236}">
                <a16:creationId xmlns:a16="http://schemas.microsoft.com/office/drawing/2014/main" id="{20A1946A-052F-4EDE-BDC4-BAB850806D61}"/>
              </a:ext>
            </a:extLst>
          </p:cNvPr>
          <p:cNvSpPr>
            <a:spLocks noGrp="1"/>
          </p:cNvSpPr>
          <p:nvPr>
            <p:ph type="body" sz="quarter" idx="16" hasCustomPrompt="1"/>
          </p:nvPr>
        </p:nvSpPr>
        <p:spPr>
          <a:xfrm>
            <a:off x="5003802" y="2918145"/>
            <a:ext cx="3060700" cy="1027427"/>
          </a:xfrm>
        </p:spPr>
        <p:txBody>
          <a:bodyPr/>
          <a:lstStyle>
            <a:lvl1pPr>
              <a:spcAft>
                <a:spcPts val="600"/>
              </a:spcAft>
              <a:defRPr>
                <a:solidFill>
                  <a:schemeClr val="tx1"/>
                </a:solidFill>
              </a:defRPr>
            </a:lvl1pPr>
          </a:lstStyle>
          <a:p>
            <a:pPr lvl="0"/>
            <a:r>
              <a:rPr lang="en-US" dirty="0"/>
              <a:t>Click to add text</a:t>
            </a:r>
          </a:p>
        </p:txBody>
      </p:sp>
      <p:sp>
        <p:nvSpPr>
          <p:cNvPr id="10" name="Text Placeholder 10">
            <a:extLst>
              <a:ext uri="{FF2B5EF4-FFF2-40B4-BE49-F238E27FC236}">
                <a16:creationId xmlns:a16="http://schemas.microsoft.com/office/drawing/2014/main" id="{0D7E33B8-20F0-425F-945D-53C91292D066}"/>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43533805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pos="680">
          <p15:clr>
            <a:srgbClr val="FBAE40"/>
          </p15:clr>
        </p15:guide>
        <p15:guide id="8" pos="3152">
          <p15:clr>
            <a:srgbClr val="FBAE40"/>
          </p15:clr>
        </p15:guide>
        <p15:guide id="9" pos="50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 images (Dark)">
    <p:bg>
      <p:bgPr>
        <a:solidFill>
          <a:schemeClr val="tx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EC9224A-09C5-42AB-BE72-2D01A39D187F}"/>
              </a:ext>
            </a:extLst>
          </p:cNvPr>
          <p:cNvSpPr>
            <a:spLocks noGrp="1"/>
          </p:cNvSpPr>
          <p:nvPr>
            <p:ph type="body" sz="quarter" idx="13" hasCustomPrompt="1"/>
          </p:nvPr>
        </p:nvSpPr>
        <p:spPr>
          <a:xfrm>
            <a:off x="3311525" y="3160713"/>
            <a:ext cx="2520950" cy="701302"/>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2" name="Text Placeholder 11">
            <a:extLst>
              <a:ext uri="{FF2B5EF4-FFF2-40B4-BE49-F238E27FC236}">
                <a16:creationId xmlns:a16="http://schemas.microsoft.com/office/drawing/2014/main" id="{223FD6B0-E4D1-480A-8912-97C55DB2CF6B}"/>
              </a:ext>
            </a:extLst>
          </p:cNvPr>
          <p:cNvSpPr>
            <a:spLocks noGrp="1"/>
          </p:cNvSpPr>
          <p:nvPr>
            <p:ph type="body" sz="quarter" idx="14" hasCustomPrompt="1"/>
          </p:nvPr>
        </p:nvSpPr>
        <p:spPr>
          <a:xfrm>
            <a:off x="6192200" y="3160713"/>
            <a:ext cx="2520950" cy="701301"/>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3132603"/>
            <a:ext cx="25193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0" y="1254440"/>
            <a:ext cx="2519363" cy="1692000"/>
          </a:xfrm>
        </p:spPr>
        <p:txBody>
          <a:bodyPr/>
          <a:lstStyle>
            <a:lvl1pPr marL="0" indent="0">
              <a:buNone/>
              <a:defRPr b="0">
                <a:solidFill>
                  <a:schemeClr val="bg1"/>
                </a:solidFill>
              </a:defRPr>
            </a:lvl1pPr>
          </a:lstStyle>
          <a:p>
            <a:r>
              <a:rPr lang="en-GB" dirty="0"/>
              <a:t>Click icon to add picture</a:t>
            </a:r>
          </a:p>
        </p:txBody>
      </p:sp>
      <p:sp>
        <p:nvSpPr>
          <p:cNvPr id="8" name="Picture Placeholder 2">
            <a:extLst>
              <a:ext uri="{FF2B5EF4-FFF2-40B4-BE49-F238E27FC236}">
                <a16:creationId xmlns:a16="http://schemas.microsoft.com/office/drawing/2014/main" id="{2F6DC436-4D86-413D-BBB3-A15CE4285A13}"/>
              </a:ext>
            </a:extLst>
          </p:cNvPr>
          <p:cNvSpPr>
            <a:spLocks noGrp="1"/>
          </p:cNvSpPr>
          <p:nvPr>
            <p:ph type="pic" sz="quarter" idx="11"/>
          </p:nvPr>
        </p:nvSpPr>
        <p:spPr>
          <a:xfrm>
            <a:off x="3312000" y="1254440"/>
            <a:ext cx="2520000" cy="1692000"/>
          </a:xfrm>
        </p:spPr>
        <p:txBody>
          <a:bodyPr/>
          <a:lstStyle>
            <a:lvl1pPr marL="0" indent="0">
              <a:buNone/>
              <a:defRPr b="0">
                <a:solidFill>
                  <a:schemeClr val="bg1"/>
                </a:solidFill>
              </a:defRPr>
            </a:lvl1pPr>
          </a:lstStyle>
          <a:p>
            <a:r>
              <a:rPr lang="en-GB" dirty="0"/>
              <a:t>Click icon to add picture</a:t>
            </a:r>
          </a:p>
        </p:txBody>
      </p:sp>
      <p:sp>
        <p:nvSpPr>
          <p:cNvPr id="9" name="Picture Placeholder 2">
            <a:extLst>
              <a:ext uri="{FF2B5EF4-FFF2-40B4-BE49-F238E27FC236}">
                <a16:creationId xmlns:a16="http://schemas.microsoft.com/office/drawing/2014/main" id="{5337A4C9-22E2-49AC-B029-CC29936ED356}"/>
              </a:ext>
            </a:extLst>
          </p:cNvPr>
          <p:cNvSpPr>
            <a:spLocks noGrp="1"/>
          </p:cNvSpPr>
          <p:nvPr>
            <p:ph type="pic" sz="quarter" idx="12"/>
          </p:nvPr>
        </p:nvSpPr>
        <p:spPr>
          <a:xfrm>
            <a:off x="6192200" y="1254442"/>
            <a:ext cx="2520000" cy="1692000"/>
          </a:xfrm>
        </p:spPr>
        <p:txBody>
          <a:bodyPr/>
          <a:lstStyle>
            <a:lvl1pPr marL="0" indent="0">
              <a:buNone/>
              <a:defRPr b="0">
                <a:solidFill>
                  <a:schemeClr val="bg1"/>
                </a:solidFill>
              </a:defRPr>
            </a:lvl1pPr>
          </a:lstStyle>
          <a:p>
            <a:r>
              <a:rPr lang="en-GB" dirty="0"/>
              <a:t>Click icon to add picture</a:t>
            </a:r>
          </a:p>
        </p:txBody>
      </p:sp>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3312000" y="3124983"/>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9A2A627-4CB8-4EF2-85D8-B14D75F9C353}"/>
              </a:ext>
            </a:extLst>
          </p:cNvPr>
          <p:cNvCxnSpPr>
            <a:cxnSpLocks/>
          </p:cNvCxnSpPr>
          <p:nvPr userDrawn="1"/>
        </p:nvCxnSpPr>
        <p:spPr>
          <a:xfrm>
            <a:off x="6192200" y="3124983"/>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8B5972E1-EF4A-4234-99B1-AF32BAA9EA9D}"/>
              </a:ext>
            </a:extLst>
          </p:cNvPr>
          <p:cNvSpPr>
            <a:spLocks noGrp="1"/>
          </p:cNvSpPr>
          <p:nvPr>
            <p:ph type="body" sz="quarter" idx="16" hasCustomPrompt="1"/>
          </p:nvPr>
        </p:nvSpPr>
        <p:spPr>
          <a:xfrm>
            <a:off x="430850" y="3161758"/>
            <a:ext cx="2519363" cy="700256"/>
          </a:xfrm>
        </p:spPr>
        <p:txBody>
          <a:bodyPr/>
          <a:lstStyle>
            <a:lvl1pPr marL="216000" indent="-216000">
              <a:spcAft>
                <a:spcPts val="600"/>
              </a:spcAft>
              <a:defRPr sz="1800">
                <a:solidFill>
                  <a:schemeClr val="bg1"/>
                </a:solidFill>
              </a:defRPr>
            </a:lvl1pPr>
          </a:lstStyle>
          <a:p>
            <a:pPr lvl="0"/>
            <a:r>
              <a:rPr lang="en-US" dirty="0"/>
              <a:t>Click to add text</a:t>
            </a:r>
          </a:p>
        </p:txBody>
      </p:sp>
      <p:sp>
        <p:nvSpPr>
          <p:cNvPr id="14" name="Text Placeholder 10">
            <a:extLst>
              <a:ext uri="{FF2B5EF4-FFF2-40B4-BE49-F238E27FC236}">
                <a16:creationId xmlns:a16="http://schemas.microsoft.com/office/drawing/2014/main" id="{9D4E3298-09B7-4A6D-81E1-57FDEC110C4A}"/>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01593543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userDrawn="1">
          <p15:clr>
            <a:srgbClr val="FBAE40"/>
          </p15:clr>
        </p15:guide>
        <p15:guide id="8" pos="3674" userDrawn="1">
          <p15:clr>
            <a:srgbClr val="FBAE40"/>
          </p15:clr>
        </p15:guide>
        <p15:guide id="9" pos="3901" userDrawn="1">
          <p15:clr>
            <a:srgbClr val="FBAE40"/>
          </p15:clr>
        </p15:guide>
        <p15:guide id="10" pos="208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 images (Light)">
    <p:bg>
      <p:bgPr>
        <a:solidFill>
          <a:schemeClr val="bg2"/>
        </a:solidFill>
        <a:effectLst/>
      </p:bgPr>
    </p:bg>
    <p:spTree>
      <p:nvGrpSpPr>
        <p:cNvPr id="1" name=""/>
        <p:cNvGrpSpPr/>
        <p:nvPr/>
      </p:nvGrpSpPr>
      <p:grpSpPr>
        <a:xfrm>
          <a:off x="0" y="0"/>
          <a:ext cx="0" cy="0"/>
          <a:chOff x="0" y="0"/>
          <a:chExt cx="0" cy="0"/>
        </a:xfrm>
      </p:grpSpPr>
      <p:sp>
        <p:nvSpPr>
          <p:cNvPr id="23" name="Text Placeholder 11">
            <a:extLst>
              <a:ext uri="{FF2B5EF4-FFF2-40B4-BE49-F238E27FC236}">
                <a16:creationId xmlns:a16="http://schemas.microsoft.com/office/drawing/2014/main" id="{C9863077-8CC3-4BBF-B430-3855EC0D669A}"/>
              </a:ext>
            </a:extLst>
          </p:cNvPr>
          <p:cNvSpPr>
            <a:spLocks noGrp="1"/>
          </p:cNvSpPr>
          <p:nvPr>
            <p:ph type="body" sz="quarter" idx="13" hasCustomPrompt="1"/>
          </p:nvPr>
        </p:nvSpPr>
        <p:spPr>
          <a:xfrm>
            <a:off x="3311525" y="3160713"/>
            <a:ext cx="2520950" cy="701302"/>
          </a:xfrm>
        </p:spPr>
        <p:txBody>
          <a:bodyPr/>
          <a:lstStyle>
            <a:lvl1pPr marL="288000" indent="-288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4" name="Text Placeholder 11">
            <a:extLst>
              <a:ext uri="{FF2B5EF4-FFF2-40B4-BE49-F238E27FC236}">
                <a16:creationId xmlns:a16="http://schemas.microsoft.com/office/drawing/2014/main" id="{DA455E2B-2D9B-44D5-AF1B-E5C2833F6E58}"/>
              </a:ext>
            </a:extLst>
          </p:cNvPr>
          <p:cNvSpPr>
            <a:spLocks noGrp="1"/>
          </p:cNvSpPr>
          <p:nvPr>
            <p:ph type="body" sz="quarter" idx="14" hasCustomPrompt="1"/>
          </p:nvPr>
        </p:nvSpPr>
        <p:spPr>
          <a:xfrm>
            <a:off x="6192200" y="3160713"/>
            <a:ext cx="2520950" cy="701301"/>
          </a:xfrm>
        </p:spPr>
        <p:txBody>
          <a:bodyPr/>
          <a:lstStyle>
            <a:lvl1pPr marL="288000" indent="-288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5" name="Title 7">
            <a:extLst>
              <a:ext uri="{FF2B5EF4-FFF2-40B4-BE49-F238E27FC236}">
                <a16:creationId xmlns:a16="http://schemas.microsoft.com/office/drawing/2014/main" id="{40A893CA-5C26-4EC6-BAD0-71AE64858893}"/>
              </a:ext>
            </a:extLst>
          </p:cNvPr>
          <p:cNvSpPr>
            <a:spLocks noGrp="1"/>
          </p:cNvSpPr>
          <p:nvPr>
            <p:ph type="title" hasCustomPrompt="1"/>
          </p:nvPr>
        </p:nvSpPr>
        <p:spPr>
          <a:xfrm>
            <a:off x="431800" y="3160713"/>
            <a:ext cx="2520000" cy="701304"/>
          </a:xfrm>
        </p:spPr>
        <p:txBody>
          <a:bodyPr/>
          <a:lstStyle>
            <a:lvl1pPr marL="288000" indent="-288000">
              <a:lnSpc>
                <a:spcPct val="100000"/>
              </a:lnSpc>
              <a:spcAft>
                <a:spcPts val="500"/>
              </a:spcAft>
              <a:buFontTx/>
              <a:buChar char="–"/>
              <a:defRPr sz="1800" b="0">
                <a:solidFill>
                  <a:schemeClr val="tx1"/>
                </a:solidFill>
              </a:defRPr>
            </a:lvl1pPr>
          </a:lstStyle>
          <a:p>
            <a:r>
              <a:rPr lang="en-US" dirty="0"/>
              <a:t>Click to add text</a:t>
            </a:r>
            <a:endParaRPr lang="en-GB" dirty="0"/>
          </a:p>
        </p:txBody>
      </p:sp>
      <p:cxnSp>
        <p:nvCxnSpPr>
          <p:cNvPr id="26" name="Straight Connector 25">
            <a:extLst>
              <a:ext uri="{FF2B5EF4-FFF2-40B4-BE49-F238E27FC236}">
                <a16:creationId xmlns:a16="http://schemas.microsoft.com/office/drawing/2014/main" id="{2471527B-53ED-44E4-B84A-A9BF95EDB671}"/>
              </a:ext>
            </a:extLst>
          </p:cNvPr>
          <p:cNvCxnSpPr>
            <a:cxnSpLocks/>
          </p:cNvCxnSpPr>
          <p:nvPr userDrawn="1"/>
        </p:nvCxnSpPr>
        <p:spPr>
          <a:xfrm>
            <a:off x="431800" y="3132603"/>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Picture Placeholder 2">
            <a:extLst>
              <a:ext uri="{FF2B5EF4-FFF2-40B4-BE49-F238E27FC236}">
                <a16:creationId xmlns:a16="http://schemas.microsoft.com/office/drawing/2014/main" id="{BB69E7F7-A753-4EE6-A6F6-2E1E77308480}"/>
              </a:ext>
            </a:extLst>
          </p:cNvPr>
          <p:cNvSpPr>
            <a:spLocks noGrp="1"/>
          </p:cNvSpPr>
          <p:nvPr>
            <p:ph type="pic" sz="quarter" idx="10"/>
          </p:nvPr>
        </p:nvSpPr>
        <p:spPr>
          <a:xfrm>
            <a:off x="431800" y="1254440"/>
            <a:ext cx="2520000" cy="1692000"/>
          </a:xfrm>
        </p:spPr>
        <p:txBody>
          <a:bodyPr/>
          <a:lstStyle>
            <a:lvl1pPr marL="0" indent="0">
              <a:buNone/>
              <a:defRPr b="0">
                <a:solidFill>
                  <a:schemeClr val="tx1"/>
                </a:solidFill>
              </a:defRPr>
            </a:lvl1pPr>
          </a:lstStyle>
          <a:p>
            <a:r>
              <a:rPr lang="en-GB" dirty="0"/>
              <a:t>Click icon to add picture</a:t>
            </a:r>
          </a:p>
        </p:txBody>
      </p:sp>
      <p:sp>
        <p:nvSpPr>
          <p:cNvPr id="28" name="Picture Placeholder 2">
            <a:extLst>
              <a:ext uri="{FF2B5EF4-FFF2-40B4-BE49-F238E27FC236}">
                <a16:creationId xmlns:a16="http://schemas.microsoft.com/office/drawing/2014/main" id="{C756934B-E4E0-4141-9A7B-4932B5A304A4}"/>
              </a:ext>
            </a:extLst>
          </p:cNvPr>
          <p:cNvSpPr>
            <a:spLocks noGrp="1"/>
          </p:cNvSpPr>
          <p:nvPr>
            <p:ph type="pic" sz="quarter" idx="11"/>
          </p:nvPr>
        </p:nvSpPr>
        <p:spPr>
          <a:xfrm>
            <a:off x="3312000" y="1254440"/>
            <a:ext cx="2520000" cy="1692000"/>
          </a:xfrm>
        </p:spPr>
        <p:txBody>
          <a:bodyPr/>
          <a:lstStyle>
            <a:lvl1pPr marL="0" indent="0">
              <a:buNone/>
              <a:defRPr b="0">
                <a:solidFill>
                  <a:schemeClr val="tx1"/>
                </a:solidFill>
              </a:defRPr>
            </a:lvl1pPr>
          </a:lstStyle>
          <a:p>
            <a:r>
              <a:rPr lang="en-GB" dirty="0"/>
              <a:t>Click icon to add picture</a:t>
            </a:r>
          </a:p>
        </p:txBody>
      </p:sp>
      <p:sp>
        <p:nvSpPr>
          <p:cNvPr id="29" name="Picture Placeholder 2">
            <a:extLst>
              <a:ext uri="{FF2B5EF4-FFF2-40B4-BE49-F238E27FC236}">
                <a16:creationId xmlns:a16="http://schemas.microsoft.com/office/drawing/2014/main" id="{9E943CD3-34B8-45E5-AFBD-CA8813D4BE61}"/>
              </a:ext>
            </a:extLst>
          </p:cNvPr>
          <p:cNvSpPr>
            <a:spLocks noGrp="1"/>
          </p:cNvSpPr>
          <p:nvPr>
            <p:ph type="pic" sz="quarter" idx="12"/>
          </p:nvPr>
        </p:nvSpPr>
        <p:spPr>
          <a:xfrm>
            <a:off x="6192200" y="1254442"/>
            <a:ext cx="2520000" cy="1692000"/>
          </a:xfrm>
        </p:spPr>
        <p:txBody>
          <a:bodyPr/>
          <a:lstStyle>
            <a:lvl1pPr marL="0" indent="0">
              <a:buNone/>
              <a:defRPr b="0">
                <a:solidFill>
                  <a:schemeClr val="tx1"/>
                </a:solidFill>
              </a:defRPr>
            </a:lvl1pPr>
          </a:lstStyle>
          <a:p>
            <a:r>
              <a:rPr lang="en-GB" dirty="0"/>
              <a:t>Click icon to add picture</a:t>
            </a:r>
          </a:p>
        </p:txBody>
      </p:sp>
      <p:cxnSp>
        <p:nvCxnSpPr>
          <p:cNvPr id="30" name="Straight Connector 29">
            <a:extLst>
              <a:ext uri="{FF2B5EF4-FFF2-40B4-BE49-F238E27FC236}">
                <a16:creationId xmlns:a16="http://schemas.microsoft.com/office/drawing/2014/main" id="{8356D04E-96CE-42C6-8797-23AC35DCD5B2}"/>
              </a:ext>
            </a:extLst>
          </p:cNvPr>
          <p:cNvCxnSpPr>
            <a:cxnSpLocks/>
          </p:cNvCxnSpPr>
          <p:nvPr userDrawn="1"/>
        </p:nvCxnSpPr>
        <p:spPr>
          <a:xfrm>
            <a:off x="3312000" y="3124983"/>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F5CABF2-DF5C-477C-A26C-AC42B4516332}"/>
              </a:ext>
            </a:extLst>
          </p:cNvPr>
          <p:cNvCxnSpPr>
            <a:cxnSpLocks/>
          </p:cNvCxnSpPr>
          <p:nvPr userDrawn="1"/>
        </p:nvCxnSpPr>
        <p:spPr>
          <a:xfrm>
            <a:off x="6192200" y="3124983"/>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0">
            <a:extLst>
              <a:ext uri="{FF2B5EF4-FFF2-40B4-BE49-F238E27FC236}">
                <a16:creationId xmlns:a16="http://schemas.microsoft.com/office/drawing/2014/main" id="{885F8A9C-838B-4FB5-87B8-7A9D3778A734}"/>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259589005"/>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userDrawn="1">
          <p15:clr>
            <a:srgbClr val="FBAE40"/>
          </p15:clr>
        </p15:guide>
        <p15:guide id="7" pos="2086" userDrawn="1">
          <p15:clr>
            <a:srgbClr val="FBAE40"/>
          </p15:clr>
        </p15:guide>
        <p15:guide id="8" pos="3674" userDrawn="1">
          <p15:clr>
            <a:srgbClr val="FBAE40"/>
          </p15:clr>
        </p15:guide>
        <p15:guide id="9" pos="3901"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 boxes (Dark)">
    <p:bg>
      <p:bgPr>
        <a:solidFill>
          <a:schemeClr val="tx2"/>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9B5299B8-75C7-4CEB-9D2A-D2DB0A44F4D4}"/>
              </a:ext>
            </a:extLst>
          </p:cNvPr>
          <p:cNvCxnSpPr>
            <a:cxnSpLocks/>
          </p:cNvCxnSpPr>
          <p:nvPr userDrawn="1"/>
        </p:nvCxnSpPr>
        <p:spPr>
          <a:xfrm>
            <a:off x="1079498" y="1606370"/>
            <a:ext cx="3034585"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F0D6B7F-4D7A-4A69-8F7D-C94B97D75491}"/>
              </a:ext>
            </a:extLst>
          </p:cNvPr>
          <p:cNvCxnSpPr>
            <a:cxnSpLocks/>
          </p:cNvCxnSpPr>
          <p:nvPr userDrawn="1"/>
        </p:nvCxnSpPr>
        <p:spPr>
          <a:xfrm>
            <a:off x="5003801" y="1606370"/>
            <a:ext cx="3060700"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0">
            <a:extLst>
              <a:ext uri="{FF2B5EF4-FFF2-40B4-BE49-F238E27FC236}">
                <a16:creationId xmlns:a16="http://schemas.microsoft.com/office/drawing/2014/main" id="{2E9D6D81-F605-4611-878D-235C279E4A8E}"/>
              </a:ext>
            </a:extLst>
          </p:cNvPr>
          <p:cNvSpPr>
            <a:spLocks noGrp="1"/>
          </p:cNvSpPr>
          <p:nvPr>
            <p:ph type="body" sz="quarter" idx="15" hasCustomPrompt="1"/>
          </p:nvPr>
        </p:nvSpPr>
        <p:spPr>
          <a:xfrm>
            <a:off x="1079498" y="1636850"/>
            <a:ext cx="3050407" cy="1362389"/>
          </a:xfrm>
        </p:spPr>
        <p:txBody>
          <a:bodyPr/>
          <a:lstStyle>
            <a:lvl1pPr>
              <a:spcAft>
                <a:spcPts val="600"/>
              </a:spcAft>
              <a:defRPr>
                <a:solidFill>
                  <a:schemeClr val="bg1"/>
                </a:solidFill>
              </a:defRPr>
            </a:lvl1pPr>
          </a:lstStyle>
          <a:p>
            <a:pPr lvl="0"/>
            <a:r>
              <a:rPr lang="en-US" dirty="0"/>
              <a:t>Click to add text</a:t>
            </a:r>
          </a:p>
        </p:txBody>
      </p:sp>
      <p:sp>
        <p:nvSpPr>
          <p:cNvPr id="16" name="Text Placeholder 10">
            <a:extLst>
              <a:ext uri="{FF2B5EF4-FFF2-40B4-BE49-F238E27FC236}">
                <a16:creationId xmlns:a16="http://schemas.microsoft.com/office/drawing/2014/main" id="{7EC6CF01-8567-4E9F-AA45-61AA44F6B90E}"/>
              </a:ext>
            </a:extLst>
          </p:cNvPr>
          <p:cNvSpPr>
            <a:spLocks noGrp="1"/>
          </p:cNvSpPr>
          <p:nvPr>
            <p:ph type="body" sz="quarter" idx="16" hasCustomPrompt="1"/>
          </p:nvPr>
        </p:nvSpPr>
        <p:spPr>
          <a:xfrm>
            <a:off x="5003800" y="1636849"/>
            <a:ext cx="3060700" cy="1362389"/>
          </a:xfrm>
        </p:spPr>
        <p:txBody>
          <a:bodyPr/>
          <a:lstStyle>
            <a:lvl1pPr>
              <a:spcAft>
                <a:spcPts val="600"/>
              </a:spcAft>
              <a:defRPr>
                <a:solidFill>
                  <a:schemeClr val="bg1"/>
                </a:solidFill>
              </a:defRPr>
            </a:lvl1pPr>
          </a:lstStyle>
          <a:p>
            <a:pPr lvl="0"/>
            <a:r>
              <a:rPr lang="en-US" dirty="0"/>
              <a:t>Click to add text</a:t>
            </a:r>
          </a:p>
        </p:txBody>
      </p:sp>
      <p:sp>
        <p:nvSpPr>
          <p:cNvPr id="8" name="Text Placeholder 4">
            <a:extLst>
              <a:ext uri="{FF2B5EF4-FFF2-40B4-BE49-F238E27FC236}">
                <a16:creationId xmlns:a16="http://schemas.microsoft.com/office/drawing/2014/main" id="{3181450E-2EAF-4796-B7BB-FBA615714212}"/>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627973227"/>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pos="680">
          <p15:clr>
            <a:srgbClr val="FBAE40"/>
          </p15:clr>
        </p15:guide>
        <p15:guide id="8" pos="3152">
          <p15:clr>
            <a:srgbClr val="FBAE40"/>
          </p15:clr>
        </p15:guide>
        <p15:guide id="9" pos="50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2 boxes (Light)">
    <p:bg>
      <p:bgPr>
        <a:solidFill>
          <a:schemeClr val="bg2"/>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E64C0798-3A00-4D85-AA21-D37CEDB1FA2D}"/>
              </a:ext>
            </a:extLst>
          </p:cNvPr>
          <p:cNvCxnSpPr>
            <a:cxnSpLocks/>
          </p:cNvCxnSpPr>
          <p:nvPr userDrawn="1"/>
        </p:nvCxnSpPr>
        <p:spPr>
          <a:xfrm>
            <a:off x="1079498" y="1606370"/>
            <a:ext cx="303458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6CB00C7-989B-45C7-AA4C-E065DBEAFA1C}"/>
              </a:ext>
            </a:extLst>
          </p:cNvPr>
          <p:cNvCxnSpPr>
            <a:cxnSpLocks/>
          </p:cNvCxnSpPr>
          <p:nvPr userDrawn="1"/>
        </p:nvCxnSpPr>
        <p:spPr>
          <a:xfrm>
            <a:off x="5003801" y="1606370"/>
            <a:ext cx="30607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10">
            <a:extLst>
              <a:ext uri="{FF2B5EF4-FFF2-40B4-BE49-F238E27FC236}">
                <a16:creationId xmlns:a16="http://schemas.microsoft.com/office/drawing/2014/main" id="{48DA490F-DDDB-45E4-BA8E-6EAC2B08F3E3}"/>
              </a:ext>
            </a:extLst>
          </p:cNvPr>
          <p:cNvSpPr>
            <a:spLocks noGrp="1"/>
          </p:cNvSpPr>
          <p:nvPr>
            <p:ph type="body" sz="quarter" idx="15" hasCustomPrompt="1"/>
          </p:nvPr>
        </p:nvSpPr>
        <p:spPr>
          <a:xfrm>
            <a:off x="1079498" y="1636850"/>
            <a:ext cx="3050407" cy="1362389"/>
          </a:xfrm>
        </p:spPr>
        <p:txBody>
          <a:bodyPr/>
          <a:lstStyle>
            <a:lvl1pPr>
              <a:spcAft>
                <a:spcPts val="600"/>
              </a:spcAft>
              <a:defRPr>
                <a:solidFill>
                  <a:schemeClr val="tx1"/>
                </a:solidFill>
              </a:defRPr>
            </a:lvl1pPr>
          </a:lstStyle>
          <a:p>
            <a:pPr lvl="0"/>
            <a:r>
              <a:rPr lang="en-US" dirty="0"/>
              <a:t>Click to add text</a:t>
            </a:r>
          </a:p>
        </p:txBody>
      </p:sp>
      <p:sp>
        <p:nvSpPr>
          <p:cNvPr id="11" name="Text Placeholder 10">
            <a:extLst>
              <a:ext uri="{FF2B5EF4-FFF2-40B4-BE49-F238E27FC236}">
                <a16:creationId xmlns:a16="http://schemas.microsoft.com/office/drawing/2014/main" id="{8598B511-DCBF-4838-9F07-F0BAEBE4EA8C}"/>
              </a:ext>
            </a:extLst>
          </p:cNvPr>
          <p:cNvSpPr>
            <a:spLocks noGrp="1"/>
          </p:cNvSpPr>
          <p:nvPr>
            <p:ph type="body" sz="quarter" idx="16" hasCustomPrompt="1"/>
          </p:nvPr>
        </p:nvSpPr>
        <p:spPr>
          <a:xfrm>
            <a:off x="5003800" y="1636849"/>
            <a:ext cx="3060700" cy="1362389"/>
          </a:xfrm>
        </p:spPr>
        <p:txBody>
          <a:bodyPr/>
          <a:lstStyle>
            <a:lvl1pPr>
              <a:spcAft>
                <a:spcPts val="600"/>
              </a:spcAft>
              <a:defRPr>
                <a:solidFill>
                  <a:schemeClr val="tx1"/>
                </a:solidFill>
              </a:defRPr>
            </a:lvl1pPr>
          </a:lstStyle>
          <a:p>
            <a:pPr lvl="0"/>
            <a:r>
              <a:rPr lang="en-US" dirty="0"/>
              <a:t>Click to add text</a:t>
            </a:r>
          </a:p>
        </p:txBody>
      </p:sp>
      <p:sp>
        <p:nvSpPr>
          <p:cNvPr id="7" name="Text Placeholder 10">
            <a:extLst>
              <a:ext uri="{FF2B5EF4-FFF2-40B4-BE49-F238E27FC236}">
                <a16:creationId xmlns:a16="http://schemas.microsoft.com/office/drawing/2014/main" id="{164FCC35-6330-4F26-9073-A3D5A1E80419}"/>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00336154"/>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pos="680">
          <p15:clr>
            <a:srgbClr val="FBAE40"/>
          </p15:clr>
        </p15:guide>
        <p15:guide id="8" pos="3152">
          <p15:clr>
            <a:srgbClr val="FBAE40"/>
          </p15:clr>
        </p15:guide>
        <p15:guide id="9" pos="50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 boxes (Dark)">
    <p:bg>
      <p:bgPr>
        <a:solidFill>
          <a:schemeClr val="tx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EC9224A-09C5-42AB-BE72-2D01A39D187F}"/>
              </a:ext>
            </a:extLst>
          </p:cNvPr>
          <p:cNvSpPr>
            <a:spLocks noGrp="1"/>
          </p:cNvSpPr>
          <p:nvPr>
            <p:ph type="body" sz="quarter" idx="13" hasCustomPrompt="1"/>
          </p:nvPr>
        </p:nvSpPr>
        <p:spPr>
          <a:xfrm>
            <a:off x="3310575" y="1539436"/>
            <a:ext cx="2520950" cy="701302"/>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2" name="Text Placeholder 11">
            <a:extLst>
              <a:ext uri="{FF2B5EF4-FFF2-40B4-BE49-F238E27FC236}">
                <a16:creationId xmlns:a16="http://schemas.microsoft.com/office/drawing/2014/main" id="{223FD6B0-E4D1-480A-8912-97C55DB2CF6B}"/>
              </a:ext>
            </a:extLst>
          </p:cNvPr>
          <p:cNvSpPr>
            <a:spLocks noGrp="1"/>
          </p:cNvSpPr>
          <p:nvPr>
            <p:ph type="body" sz="quarter" idx="14" hasCustomPrompt="1"/>
          </p:nvPr>
        </p:nvSpPr>
        <p:spPr>
          <a:xfrm>
            <a:off x="6191250" y="1539436"/>
            <a:ext cx="2520950" cy="701301"/>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0850" y="1511326"/>
            <a:ext cx="25193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3311050" y="1503706"/>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9A2A627-4CB8-4EF2-85D8-B14D75F9C353}"/>
              </a:ext>
            </a:extLst>
          </p:cNvPr>
          <p:cNvCxnSpPr>
            <a:cxnSpLocks/>
          </p:cNvCxnSpPr>
          <p:nvPr userDrawn="1"/>
        </p:nvCxnSpPr>
        <p:spPr>
          <a:xfrm>
            <a:off x="6191250" y="1503706"/>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8B5972E1-EF4A-4234-99B1-AF32BAA9EA9D}"/>
              </a:ext>
            </a:extLst>
          </p:cNvPr>
          <p:cNvSpPr>
            <a:spLocks noGrp="1"/>
          </p:cNvSpPr>
          <p:nvPr>
            <p:ph type="body" sz="quarter" idx="16" hasCustomPrompt="1"/>
          </p:nvPr>
        </p:nvSpPr>
        <p:spPr>
          <a:xfrm>
            <a:off x="429900" y="1540481"/>
            <a:ext cx="2519363" cy="700256"/>
          </a:xfrm>
        </p:spPr>
        <p:txBody>
          <a:bodyPr/>
          <a:lstStyle>
            <a:lvl1pPr marL="216000" indent="-216000">
              <a:spcAft>
                <a:spcPts val="600"/>
              </a:spcAft>
              <a:defRPr sz="1800">
                <a:solidFill>
                  <a:schemeClr val="bg1"/>
                </a:solidFill>
              </a:defRPr>
            </a:lvl1pPr>
          </a:lstStyle>
          <a:p>
            <a:pPr lvl="0"/>
            <a:r>
              <a:rPr lang="en-US" dirty="0"/>
              <a:t>Click to add text</a:t>
            </a:r>
          </a:p>
        </p:txBody>
      </p:sp>
      <p:sp>
        <p:nvSpPr>
          <p:cNvPr id="10" name="Text Placeholder 4">
            <a:extLst>
              <a:ext uri="{FF2B5EF4-FFF2-40B4-BE49-F238E27FC236}">
                <a16:creationId xmlns:a16="http://schemas.microsoft.com/office/drawing/2014/main" id="{BB49F0C2-B36A-49E5-B55E-0BE42CE00A05}"/>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12459552"/>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p15:clr>
            <a:srgbClr val="FBAE40"/>
          </p15:clr>
        </p15:guide>
        <p15:guide id="8" pos="3674">
          <p15:clr>
            <a:srgbClr val="FBAE40"/>
          </p15:clr>
        </p15:guide>
        <p15:guide id="9" pos="3901">
          <p15:clr>
            <a:srgbClr val="FBAE40"/>
          </p15:clr>
        </p15:guide>
        <p15:guide id="10" pos="208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 boxes (Light)">
    <p:bg>
      <p:bgPr>
        <a:solidFill>
          <a:schemeClr val="bg2"/>
        </a:solidFill>
        <a:effectLst/>
      </p:bgPr>
    </p:bg>
    <p:spTree>
      <p:nvGrpSpPr>
        <p:cNvPr id="1" name=""/>
        <p:cNvGrpSpPr/>
        <p:nvPr/>
      </p:nvGrpSpPr>
      <p:grpSpPr>
        <a:xfrm>
          <a:off x="0" y="0"/>
          <a:ext cx="0" cy="0"/>
          <a:chOff x="0" y="0"/>
          <a:chExt cx="0" cy="0"/>
        </a:xfrm>
      </p:grpSpPr>
      <p:sp>
        <p:nvSpPr>
          <p:cNvPr id="11" name="Text Placeholder 11">
            <a:extLst>
              <a:ext uri="{FF2B5EF4-FFF2-40B4-BE49-F238E27FC236}">
                <a16:creationId xmlns:a16="http://schemas.microsoft.com/office/drawing/2014/main" id="{D9026A22-B87C-46F8-B2F4-6A0F11F9AF84}"/>
              </a:ext>
            </a:extLst>
          </p:cNvPr>
          <p:cNvSpPr>
            <a:spLocks noGrp="1"/>
          </p:cNvSpPr>
          <p:nvPr>
            <p:ph type="body" sz="quarter" idx="13" hasCustomPrompt="1"/>
          </p:nvPr>
        </p:nvSpPr>
        <p:spPr>
          <a:xfrm>
            <a:off x="3310575" y="1539436"/>
            <a:ext cx="2520950" cy="701302"/>
          </a:xfrm>
        </p:spPr>
        <p:txBody>
          <a:bodyPr/>
          <a:lstStyle>
            <a:lvl1pPr marL="216000" indent="-216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12" name="Text Placeholder 11">
            <a:extLst>
              <a:ext uri="{FF2B5EF4-FFF2-40B4-BE49-F238E27FC236}">
                <a16:creationId xmlns:a16="http://schemas.microsoft.com/office/drawing/2014/main" id="{51911C50-0DDD-4A01-9B6D-DC79062CABC4}"/>
              </a:ext>
            </a:extLst>
          </p:cNvPr>
          <p:cNvSpPr>
            <a:spLocks noGrp="1"/>
          </p:cNvSpPr>
          <p:nvPr>
            <p:ph type="body" sz="quarter" idx="14" hasCustomPrompt="1"/>
          </p:nvPr>
        </p:nvSpPr>
        <p:spPr>
          <a:xfrm>
            <a:off x="6191250" y="1539436"/>
            <a:ext cx="2520950" cy="701301"/>
          </a:xfrm>
        </p:spPr>
        <p:txBody>
          <a:bodyPr/>
          <a:lstStyle>
            <a:lvl1pPr marL="216000" indent="-216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cxnSp>
        <p:nvCxnSpPr>
          <p:cNvPr id="13" name="Straight Connector 12">
            <a:extLst>
              <a:ext uri="{FF2B5EF4-FFF2-40B4-BE49-F238E27FC236}">
                <a16:creationId xmlns:a16="http://schemas.microsoft.com/office/drawing/2014/main" id="{9BFD4059-1CEA-431F-9737-E09AE1FE1EB5}"/>
              </a:ext>
            </a:extLst>
          </p:cNvPr>
          <p:cNvCxnSpPr>
            <a:cxnSpLocks/>
          </p:cNvCxnSpPr>
          <p:nvPr userDrawn="1"/>
        </p:nvCxnSpPr>
        <p:spPr>
          <a:xfrm>
            <a:off x="430850" y="1511326"/>
            <a:ext cx="251936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6C88001-0B7A-4142-B613-954FB5D1A6C1}"/>
              </a:ext>
            </a:extLst>
          </p:cNvPr>
          <p:cNvCxnSpPr>
            <a:cxnSpLocks/>
          </p:cNvCxnSpPr>
          <p:nvPr userDrawn="1"/>
        </p:nvCxnSpPr>
        <p:spPr>
          <a:xfrm>
            <a:off x="3311050" y="1503706"/>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7A71E79-A98D-4A0F-8EA8-7B9B1469E422}"/>
              </a:ext>
            </a:extLst>
          </p:cNvPr>
          <p:cNvCxnSpPr>
            <a:cxnSpLocks/>
          </p:cNvCxnSpPr>
          <p:nvPr userDrawn="1"/>
        </p:nvCxnSpPr>
        <p:spPr>
          <a:xfrm>
            <a:off x="6191250" y="1503706"/>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 Placeholder 10">
            <a:extLst>
              <a:ext uri="{FF2B5EF4-FFF2-40B4-BE49-F238E27FC236}">
                <a16:creationId xmlns:a16="http://schemas.microsoft.com/office/drawing/2014/main" id="{F94767EF-D844-43F5-980B-C5081407A37D}"/>
              </a:ext>
            </a:extLst>
          </p:cNvPr>
          <p:cNvSpPr>
            <a:spLocks noGrp="1"/>
          </p:cNvSpPr>
          <p:nvPr>
            <p:ph type="body" sz="quarter" idx="16" hasCustomPrompt="1"/>
          </p:nvPr>
        </p:nvSpPr>
        <p:spPr>
          <a:xfrm>
            <a:off x="429900" y="1540481"/>
            <a:ext cx="2519363" cy="700256"/>
          </a:xfrm>
        </p:spPr>
        <p:txBody>
          <a:bodyPr/>
          <a:lstStyle>
            <a:lvl1pPr marL="216000" indent="-216000">
              <a:spcAft>
                <a:spcPts val="600"/>
              </a:spcAft>
              <a:defRPr sz="1800">
                <a:solidFill>
                  <a:schemeClr val="tx1"/>
                </a:solidFill>
              </a:defRPr>
            </a:lvl1pPr>
          </a:lstStyle>
          <a:p>
            <a:pPr lvl="0"/>
            <a:r>
              <a:rPr lang="en-US" dirty="0"/>
              <a:t>Click to add text</a:t>
            </a:r>
          </a:p>
        </p:txBody>
      </p:sp>
      <p:sp>
        <p:nvSpPr>
          <p:cNvPr id="10" name="Text Placeholder 10">
            <a:extLst>
              <a:ext uri="{FF2B5EF4-FFF2-40B4-BE49-F238E27FC236}">
                <a16:creationId xmlns:a16="http://schemas.microsoft.com/office/drawing/2014/main" id="{FD7398D0-FEF0-498F-94C0-267E6DB75424}"/>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02071965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p15:clr>
            <a:srgbClr val="FBAE40"/>
          </p15:clr>
        </p15:guide>
        <p15:guide id="7" pos="2086">
          <p15:clr>
            <a:srgbClr val="FBAE40"/>
          </p15:clr>
        </p15:guide>
        <p15:guide id="8" pos="3674">
          <p15:clr>
            <a:srgbClr val="FBAE40"/>
          </p15:clr>
        </p15:guide>
        <p15:guide id="9" pos="390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 images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3471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3471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34709" y="420336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34710" y="2585440"/>
            <a:ext cx="2299138" cy="1485084"/>
          </a:xfrm>
        </p:spPr>
        <p:txBody>
          <a:bodyPr/>
          <a:lstStyle>
            <a:lvl1pPr marL="0" indent="0">
              <a:buNone/>
              <a:defRPr b="0">
                <a:solidFill>
                  <a:schemeClr val="bg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5010147" y="420336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5010148" y="2585440"/>
            <a:ext cx="2299138" cy="1485084"/>
          </a:xfrm>
        </p:spPr>
        <p:txBody>
          <a:bodyPr/>
          <a:lstStyle>
            <a:lvl1pPr marL="0" indent="0">
              <a:buNone/>
              <a:defRPr b="0">
                <a:solidFill>
                  <a:schemeClr val="bg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34709" y="4203347"/>
            <a:ext cx="2299138" cy="322707"/>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5010147" y="420334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17" name="Text Placeholder 4">
            <a:extLst>
              <a:ext uri="{FF2B5EF4-FFF2-40B4-BE49-F238E27FC236}">
                <a16:creationId xmlns:a16="http://schemas.microsoft.com/office/drawing/2014/main" id="{009D842B-21D1-45D5-A6FC-902C18A8F29C}"/>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823412086"/>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userDrawn="1">
          <p15:clr>
            <a:srgbClr val="FBAE40"/>
          </p15:clr>
        </p15:guide>
        <p15:guide id="7" orient="horz" pos="1620" userDrawn="1">
          <p15:clr>
            <a:srgbClr val="FBAE40"/>
          </p15:clr>
        </p15:guide>
        <p15:guide id="8" pos="3152" userDrawn="1">
          <p15:clr>
            <a:srgbClr val="FBAE40"/>
          </p15:clr>
        </p15:guide>
        <p15:guide id="9" pos="1156" userDrawn="1">
          <p15:clr>
            <a:srgbClr val="FBAE40"/>
          </p15:clr>
        </p15:guide>
        <p15:guide id="10" pos="4604"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 images (Ligh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41062"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41063"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41062" y="419425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41062" y="2576334"/>
            <a:ext cx="2299138" cy="1485084"/>
          </a:xfrm>
        </p:spPr>
        <p:txBody>
          <a:bodyPr/>
          <a:lstStyle>
            <a:lvl1pPr marL="0" indent="0">
              <a:buNone/>
              <a:defRPr b="0">
                <a:solidFill>
                  <a:schemeClr val="tx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5010150" y="419425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5010150" y="2576334"/>
            <a:ext cx="2299138" cy="1485084"/>
          </a:xfrm>
        </p:spPr>
        <p:txBody>
          <a:bodyPr/>
          <a:lstStyle>
            <a:lvl1pPr marL="0" indent="0">
              <a:buNone/>
              <a:defRPr b="0">
                <a:solidFill>
                  <a:schemeClr val="tx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41062" y="4194240"/>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5010150" y="4194240"/>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17" name="Text Placeholder 4">
            <a:extLst>
              <a:ext uri="{FF2B5EF4-FFF2-40B4-BE49-F238E27FC236}">
                <a16:creationId xmlns:a16="http://schemas.microsoft.com/office/drawing/2014/main" id="{A4E4481A-4ACE-4711-B580-93A80791245D}"/>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26238162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156" userDrawn="1">
          <p15:clr>
            <a:srgbClr val="FBAE40"/>
          </p15:clr>
        </p15:guide>
        <p15:guide id="7" orient="horz" pos="1620" userDrawn="1">
          <p15:clr>
            <a:srgbClr val="FBAE40"/>
          </p15:clr>
        </p15:guide>
        <p15:guide id="8" pos="2608" userDrawn="1">
          <p15:clr>
            <a:srgbClr val="FBAE40"/>
          </p15:clr>
        </p15:guide>
        <p15:guide id="9" pos="3152" userDrawn="1">
          <p15:clr>
            <a:srgbClr val="FBAE40"/>
          </p15:clr>
        </p15:guide>
        <p15:guide id="10" pos="4604"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 images (Dark) (Alt)">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3471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3471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34709" y="420336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34710" y="2585440"/>
            <a:ext cx="2299138" cy="1485084"/>
          </a:xfrm>
        </p:spPr>
        <p:txBody>
          <a:bodyPr/>
          <a:lstStyle>
            <a:lvl1pPr marL="0" indent="0">
              <a:buNone/>
              <a:defRPr b="0">
                <a:solidFill>
                  <a:schemeClr val="bg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bg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34709" y="4203347"/>
            <a:ext cx="2299138" cy="322707"/>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13" name="Text Placeholder 4">
            <a:extLst>
              <a:ext uri="{FF2B5EF4-FFF2-40B4-BE49-F238E27FC236}">
                <a16:creationId xmlns:a16="http://schemas.microsoft.com/office/drawing/2014/main" id="{E86F4DAB-B431-4C8F-B92F-1183DA9918E6}"/>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89734199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orient="horz" pos="1620">
          <p15:clr>
            <a:srgbClr val="FBAE40"/>
          </p15:clr>
        </p15:guide>
        <p15:guide id="8" pos="3152">
          <p15:clr>
            <a:srgbClr val="FBAE40"/>
          </p15:clr>
        </p15:guide>
        <p15:guide id="9" pos="1156">
          <p15:clr>
            <a:srgbClr val="FBAE40"/>
          </p15:clr>
        </p15:guide>
        <p15:guide id="10" pos="460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3 images (Light) (Al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41062"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41063"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41062" y="419425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41062" y="2576334"/>
            <a:ext cx="2299138" cy="1485084"/>
          </a:xfrm>
        </p:spPr>
        <p:txBody>
          <a:bodyPr/>
          <a:lstStyle>
            <a:lvl1pPr marL="0" indent="0">
              <a:buNone/>
              <a:defRPr b="0">
                <a:solidFill>
                  <a:schemeClr val="tx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tx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41062" y="4194240"/>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13" name="Text Placeholder 10">
            <a:extLst>
              <a:ext uri="{FF2B5EF4-FFF2-40B4-BE49-F238E27FC236}">
                <a16:creationId xmlns:a16="http://schemas.microsoft.com/office/drawing/2014/main" id="{A6508766-540F-43B6-B3EF-230CF2F610C6}"/>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4229239903"/>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156">
          <p15:clr>
            <a:srgbClr val="FBAE40"/>
          </p15:clr>
        </p15:guide>
        <p15:guide id="7" orient="horz" pos="1620">
          <p15:clr>
            <a:srgbClr val="FBAE40"/>
          </p15:clr>
        </p15:guide>
        <p15:guide id="8" pos="2608">
          <p15:clr>
            <a:srgbClr val="FBAE40"/>
          </p15:clr>
        </p15:guide>
        <p15:guide id="9" pos="3152">
          <p15:clr>
            <a:srgbClr val="FBAE40"/>
          </p15:clr>
        </p15:guide>
        <p15:guide id="10" pos="460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5 images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6125"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6125" y="2571750"/>
            <a:ext cx="2299138" cy="1485084"/>
          </a:xfrm>
        </p:spPr>
        <p:txBody>
          <a:bodyPr/>
          <a:lstStyle>
            <a:lvl1pPr marL="0" indent="0">
              <a:buNone/>
              <a:defRPr b="0">
                <a:solidFill>
                  <a:schemeClr val="bg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bg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6125"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9712"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9712" y="2571750"/>
            <a:ext cx="2299138" cy="1485084"/>
          </a:xfrm>
        </p:spPr>
        <p:txBody>
          <a:bodyPr/>
          <a:lstStyle>
            <a:lvl1pPr marL="0" indent="0">
              <a:buNone/>
              <a:defRPr b="0">
                <a:solidFill>
                  <a:schemeClr val="bg1"/>
                </a:solidFill>
              </a:defRPr>
            </a:lvl1pPr>
          </a:lstStyle>
          <a:p>
            <a:r>
              <a:rPr lang="en-GB" dirty="0"/>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9712"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4" name="Text Placeholder 4">
            <a:extLst>
              <a:ext uri="{FF2B5EF4-FFF2-40B4-BE49-F238E27FC236}">
                <a16:creationId xmlns:a16="http://schemas.microsoft.com/office/drawing/2014/main" id="{66AFD672-803A-4A36-ACBD-90E88FA58C79}"/>
              </a:ext>
            </a:extLst>
          </p:cNvPr>
          <p:cNvSpPr>
            <a:spLocks noGrp="1"/>
          </p:cNvSpPr>
          <p:nvPr>
            <p:ph type="body" sz="quarter" idx="21"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424853281"/>
      </p:ext>
    </p:extLst>
  </p:cSld>
  <p:clrMapOvr>
    <a:masterClrMapping/>
  </p:clrMapOvr>
  <p:extLst>
    <p:ext uri="{DCECCB84-F9BA-43D5-87BE-67443E8EF086}">
      <p15:sldGuideLst xmlns:p15="http://schemas.microsoft.com/office/powerpoint/2012/main">
        <p15:guide id="2" pos="272">
          <p15:clr>
            <a:srgbClr val="FBAE40"/>
          </p15:clr>
        </p15:guide>
        <p15:guide id="3" orient="horz" pos="1620" userDrawn="1">
          <p15:clr>
            <a:srgbClr val="FBAE40"/>
          </p15:clr>
        </p15:guide>
        <p15:guide id="4" orient="horz" pos="259">
          <p15:clr>
            <a:srgbClr val="FBAE40"/>
          </p15:clr>
        </p15:guide>
        <p15:guide id="5" pos="5488">
          <p15:clr>
            <a:srgbClr val="FBAE40"/>
          </p15:clr>
        </p15:guide>
        <p15:guide id="7" orient="horz" pos="2981" userDrawn="1">
          <p15:clr>
            <a:srgbClr val="FBAE40"/>
          </p15:clr>
        </p15:guide>
        <p15:guide id="8" pos="1723" userDrawn="1">
          <p15:clr>
            <a:srgbClr val="FBAE40"/>
          </p15:clr>
        </p15:guide>
        <p15:guide id="9" pos="2154" userDrawn="1">
          <p15:clr>
            <a:srgbClr val="FBAE40"/>
          </p15:clr>
        </p15:guide>
        <p15:guide id="10" pos="3606" userDrawn="1">
          <p15:clr>
            <a:srgbClr val="FBAE40"/>
          </p15:clr>
        </p15:guide>
        <p15:guide id="11" pos="4037"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5 images (Ligh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1799" y="4202205"/>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1800" y="2584284"/>
            <a:ext cx="2299138" cy="1485084"/>
          </a:xfrm>
        </p:spPr>
        <p:txBody>
          <a:bodyPr/>
          <a:lstStyle>
            <a:lvl1pPr marL="0" indent="0">
              <a:buNone/>
              <a:defRPr b="0">
                <a:solidFill>
                  <a:schemeClr val="tx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tx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1799" y="420219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5386" y="4202205"/>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5387" y="2584284"/>
            <a:ext cx="2299138" cy="1485084"/>
          </a:xfrm>
        </p:spPr>
        <p:txBody>
          <a:bodyPr/>
          <a:lstStyle>
            <a:lvl1pPr marL="0" indent="0">
              <a:buNone/>
              <a:defRPr b="0">
                <a:solidFill>
                  <a:schemeClr val="tx1"/>
                </a:solidFill>
              </a:defRPr>
            </a:lvl1pPr>
          </a:lstStyle>
          <a:p>
            <a:r>
              <a:rPr lang="en-GB" dirty="0"/>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5386" y="420219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5" name="Text Placeholder 10">
            <a:extLst>
              <a:ext uri="{FF2B5EF4-FFF2-40B4-BE49-F238E27FC236}">
                <a16:creationId xmlns:a16="http://schemas.microsoft.com/office/drawing/2014/main" id="{218AF280-30E5-4835-9869-6DBCD92B1E5B}"/>
              </a:ext>
            </a:extLst>
          </p:cNvPr>
          <p:cNvSpPr>
            <a:spLocks noGrp="1"/>
          </p:cNvSpPr>
          <p:nvPr>
            <p:ph type="body" sz="quarter" idx="21"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092106347"/>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723" userDrawn="1">
          <p15:clr>
            <a:srgbClr val="FBAE40"/>
          </p15:clr>
        </p15:guide>
        <p15:guide id="7" orient="horz" pos="1620">
          <p15:clr>
            <a:srgbClr val="FBAE40"/>
          </p15:clr>
        </p15:guide>
        <p15:guide id="8" pos="2154" userDrawn="1">
          <p15:clr>
            <a:srgbClr val="FBAE40"/>
          </p15:clr>
        </p15:guide>
        <p15:guide id="9" pos="3606" userDrawn="1">
          <p15:clr>
            <a:srgbClr val="FBAE40"/>
          </p15:clr>
        </p15:guide>
        <p15:guide id="10" pos="4037"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6 images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1797"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1798" y="2571750"/>
            <a:ext cx="2299138" cy="1485084"/>
          </a:xfrm>
        </p:spPr>
        <p:txBody>
          <a:bodyPr/>
          <a:lstStyle>
            <a:lvl1pPr marL="0" indent="0">
              <a:buNone/>
              <a:defRPr b="0">
                <a:solidFill>
                  <a:schemeClr val="bg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6413061"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6413062" y="2571750"/>
            <a:ext cx="2299138" cy="1485084"/>
          </a:xfrm>
        </p:spPr>
        <p:txBody>
          <a:bodyPr/>
          <a:lstStyle>
            <a:lvl1pPr marL="0" indent="0">
              <a:buNone/>
              <a:defRPr b="0">
                <a:solidFill>
                  <a:schemeClr val="bg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1797"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6413061"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bg1"/>
                </a:solidFill>
              </a:defRPr>
            </a:lvl1pPr>
          </a:lstStyle>
          <a:p>
            <a:r>
              <a:rPr lang="en-GB" dirty="0"/>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2425"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2426" y="2571750"/>
            <a:ext cx="2299138" cy="1485084"/>
          </a:xfrm>
        </p:spPr>
        <p:txBody>
          <a:bodyPr/>
          <a:lstStyle>
            <a:lvl1pPr marL="0" indent="0">
              <a:buNone/>
              <a:defRPr b="0">
                <a:solidFill>
                  <a:schemeClr val="bg1"/>
                </a:solidFill>
              </a:defRPr>
            </a:lvl1pPr>
          </a:lstStyle>
          <a:p>
            <a:r>
              <a:rPr lang="en-GB" dirty="0"/>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2425"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dirty="0"/>
              <a:t>Click to add text</a:t>
            </a:r>
          </a:p>
        </p:txBody>
      </p:sp>
      <p:sp>
        <p:nvSpPr>
          <p:cNvPr id="24" name="Text Placeholder 4">
            <a:extLst>
              <a:ext uri="{FF2B5EF4-FFF2-40B4-BE49-F238E27FC236}">
                <a16:creationId xmlns:a16="http://schemas.microsoft.com/office/drawing/2014/main" id="{F8E39FB8-0668-42FA-954E-C94EE947AF4B}"/>
              </a:ext>
            </a:extLst>
          </p:cNvPr>
          <p:cNvSpPr>
            <a:spLocks noGrp="1"/>
          </p:cNvSpPr>
          <p:nvPr>
            <p:ph type="body" sz="quarter" idx="21"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538544483"/>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606" userDrawn="1">
          <p15:clr>
            <a:srgbClr val="FBAE40"/>
          </p15:clr>
        </p15:guide>
        <p15:guide id="7" orient="horz" pos="1620">
          <p15:clr>
            <a:srgbClr val="FBAE40"/>
          </p15:clr>
        </p15:guide>
        <p15:guide id="8" pos="1723" userDrawn="1">
          <p15:clr>
            <a:srgbClr val="FBAE40"/>
          </p15:clr>
        </p15:guide>
        <p15:guide id="9" pos="2154" userDrawn="1">
          <p15:clr>
            <a:srgbClr val="FBAE40"/>
          </p15:clr>
        </p15:guide>
        <p15:guide id="10" pos="4037"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6 images (Ligh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dirty="0"/>
              <a:t>Click to add text</a:t>
            </a:r>
            <a:endParaRPr lang="en-GB" dirty="0"/>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6124" y="4203361"/>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6125" y="2585440"/>
            <a:ext cx="2299138" cy="1485084"/>
          </a:xfrm>
        </p:spPr>
        <p:txBody>
          <a:bodyPr/>
          <a:lstStyle>
            <a:lvl1pPr marL="0" indent="0">
              <a:buNone/>
              <a:defRPr b="0">
                <a:solidFill>
                  <a:schemeClr val="tx1"/>
                </a:solidFill>
              </a:defRPr>
            </a:lvl1pPr>
          </a:lstStyle>
          <a:p>
            <a:r>
              <a:rPr lang="en-GB" dirty="0"/>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6417388" y="4203361"/>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6417389" y="2585440"/>
            <a:ext cx="2299138" cy="1485084"/>
          </a:xfrm>
        </p:spPr>
        <p:txBody>
          <a:bodyPr/>
          <a:lstStyle>
            <a:lvl1pPr marL="0" indent="0">
              <a:buNone/>
              <a:defRPr b="0">
                <a:solidFill>
                  <a:schemeClr val="tx1"/>
                </a:solidFill>
              </a:defRPr>
            </a:lvl1pPr>
          </a:lstStyle>
          <a:p>
            <a:r>
              <a:rPr lang="en-GB" dirty="0"/>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6124" y="4203347"/>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6417388" y="4203347"/>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tx1"/>
                </a:solidFill>
              </a:defRPr>
            </a:lvl1pPr>
          </a:lstStyle>
          <a:p>
            <a:r>
              <a:rPr lang="en-GB" dirty="0"/>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6752" y="4203361"/>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6753" y="2585440"/>
            <a:ext cx="2299138" cy="1485084"/>
          </a:xfrm>
        </p:spPr>
        <p:txBody>
          <a:bodyPr/>
          <a:lstStyle>
            <a:lvl1pPr marL="0" indent="0">
              <a:buNone/>
              <a:defRPr b="0">
                <a:solidFill>
                  <a:schemeClr val="tx1"/>
                </a:solidFill>
              </a:defRPr>
            </a:lvl1pPr>
          </a:lstStyle>
          <a:p>
            <a:r>
              <a:rPr lang="en-GB" dirty="0"/>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6752" y="4203347"/>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dirty="0"/>
              <a:t>Click to add text</a:t>
            </a:r>
          </a:p>
        </p:txBody>
      </p:sp>
      <p:sp>
        <p:nvSpPr>
          <p:cNvPr id="25" name="Text Placeholder 10">
            <a:extLst>
              <a:ext uri="{FF2B5EF4-FFF2-40B4-BE49-F238E27FC236}">
                <a16:creationId xmlns:a16="http://schemas.microsoft.com/office/drawing/2014/main" id="{5D88DCAB-9113-4AC2-8181-52F7F49C4D51}"/>
              </a:ext>
            </a:extLst>
          </p:cNvPr>
          <p:cNvSpPr>
            <a:spLocks noGrp="1"/>
          </p:cNvSpPr>
          <p:nvPr>
            <p:ph type="body" sz="quarter" idx="21"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59681200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723" userDrawn="1">
          <p15:clr>
            <a:srgbClr val="FBAE40"/>
          </p15:clr>
        </p15:guide>
        <p15:guide id="7" orient="horz" pos="1620">
          <p15:clr>
            <a:srgbClr val="FBAE40"/>
          </p15:clr>
        </p15:guide>
        <p15:guide id="8" pos="2154" userDrawn="1">
          <p15:clr>
            <a:srgbClr val="FBAE40"/>
          </p15:clr>
        </p15:guide>
        <p15:guide id="9" pos="3606" userDrawn="1">
          <p15:clr>
            <a:srgbClr val="FBAE40"/>
          </p15:clr>
        </p15:guide>
        <p15:guide id="10" pos="4037"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Bullets, chart (Dark)">
    <p:bg>
      <p:bgPr>
        <a:solidFill>
          <a:schemeClr val="tx2"/>
        </a:solidFill>
        <a:effectLst/>
      </p:bgPr>
    </p:bg>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B75E0450-A966-4DE2-A878-B35B1C17081C}"/>
              </a:ext>
            </a:extLst>
          </p:cNvPr>
          <p:cNvSpPr>
            <a:spLocks noGrp="1"/>
          </p:cNvSpPr>
          <p:nvPr>
            <p:ph type="chart" sz="quarter" idx="12" hasCustomPrompt="1"/>
          </p:nvPr>
        </p:nvSpPr>
        <p:spPr>
          <a:xfrm>
            <a:off x="4791077" y="682938"/>
            <a:ext cx="3921122" cy="3462342"/>
          </a:xfrm>
        </p:spPr>
        <p:txBody>
          <a:bodyPr/>
          <a:lstStyle>
            <a:lvl1pPr marL="0" indent="0">
              <a:buNone/>
              <a:defRPr>
                <a:solidFill>
                  <a:schemeClr val="bg1"/>
                </a:solidFill>
              </a:defRPr>
            </a:lvl1pPr>
          </a:lstStyle>
          <a:p>
            <a:r>
              <a:rPr lang="en-GB" dirty="0"/>
              <a:t>Click to add chart</a:t>
            </a:r>
          </a:p>
        </p:txBody>
      </p:sp>
      <p:sp>
        <p:nvSpPr>
          <p:cNvPr id="9" name="Text Placeholder 11">
            <a:extLst>
              <a:ext uri="{FF2B5EF4-FFF2-40B4-BE49-F238E27FC236}">
                <a16:creationId xmlns:a16="http://schemas.microsoft.com/office/drawing/2014/main" id="{226ACCD3-1FD3-493E-8616-B63E8A20F5BC}"/>
              </a:ext>
            </a:extLst>
          </p:cNvPr>
          <p:cNvSpPr>
            <a:spLocks noGrp="1"/>
          </p:cNvSpPr>
          <p:nvPr>
            <p:ph type="body" sz="quarter" idx="14" hasCustomPrompt="1"/>
          </p:nvPr>
        </p:nvSpPr>
        <p:spPr>
          <a:xfrm>
            <a:off x="431801" y="682938"/>
            <a:ext cx="3921124" cy="3462342"/>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dirty="0"/>
              <a:t>4 to 6 bullet points</a:t>
            </a:r>
          </a:p>
        </p:txBody>
      </p:sp>
      <p:sp>
        <p:nvSpPr>
          <p:cNvPr id="5" name="Text Placeholder 4">
            <a:extLst>
              <a:ext uri="{FF2B5EF4-FFF2-40B4-BE49-F238E27FC236}">
                <a16:creationId xmlns:a16="http://schemas.microsoft.com/office/drawing/2014/main" id="{70B8A390-0093-4514-BC17-264F32655061}"/>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18086998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744" userDrawn="1">
          <p15:clr>
            <a:srgbClr val="FBAE40"/>
          </p15:clr>
        </p15:guide>
        <p15:guide id="7" pos="3016"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ullets, chart (Light)">
    <p:bg>
      <p:bgPr>
        <a:solidFill>
          <a:schemeClr val="bg2"/>
        </a:solidFill>
        <a:effectLst/>
      </p:bgPr>
    </p:bg>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B75E0450-A966-4DE2-A878-B35B1C17081C}"/>
              </a:ext>
            </a:extLst>
          </p:cNvPr>
          <p:cNvSpPr>
            <a:spLocks noGrp="1"/>
          </p:cNvSpPr>
          <p:nvPr>
            <p:ph type="chart" sz="quarter" idx="12" hasCustomPrompt="1"/>
          </p:nvPr>
        </p:nvSpPr>
        <p:spPr>
          <a:xfrm>
            <a:off x="4791077" y="682939"/>
            <a:ext cx="3921122" cy="3463200"/>
          </a:xfrm>
        </p:spPr>
        <p:txBody>
          <a:bodyPr/>
          <a:lstStyle>
            <a:lvl1pPr marL="0" indent="0">
              <a:buNone/>
              <a:defRPr/>
            </a:lvl1pPr>
          </a:lstStyle>
          <a:p>
            <a:r>
              <a:rPr lang="en-GB" dirty="0"/>
              <a:t>Click to add chart</a:t>
            </a:r>
          </a:p>
        </p:txBody>
      </p:sp>
      <p:sp>
        <p:nvSpPr>
          <p:cNvPr id="7" name="Text Placeholder 11">
            <a:extLst>
              <a:ext uri="{FF2B5EF4-FFF2-40B4-BE49-F238E27FC236}">
                <a16:creationId xmlns:a16="http://schemas.microsoft.com/office/drawing/2014/main" id="{AB92DF82-0651-4A19-A491-404FD49C1524}"/>
              </a:ext>
            </a:extLst>
          </p:cNvPr>
          <p:cNvSpPr>
            <a:spLocks noGrp="1"/>
          </p:cNvSpPr>
          <p:nvPr>
            <p:ph type="body" sz="quarter" idx="14" hasCustomPrompt="1"/>
          </p:nvPr>
        </p:nvSpPr>
        <p:spPr>
          <a:xfrm>
            <a:off x="431801" y="682938"/>
            <a:ext cx="3921124" cy="3463200"/>
          </a:xfrm>
        </p:spPr>
        <p:txBody>
          <a:bodyPr/>
          <a:lstStyle>
            <a:lvl1pPr marL="288000" indent="-288000">
              <a:buFont typeface="Arial" panose="020B0604020202020204" pitchFamily="34" charset="0"/>
              <a:buChar char="–"/>
              <a:defRPr sz="2800">
                <a:solidFill>
                  <a:schemeClr val="tx1"/>
                </a:solidFill>
              </a:defRPr>
            </a:lvl1pPr>
            <a:lvl2pPr>
              <a:defRPr sz="1800"/>
            </a:lvl2pPr>
            <a:lvl3pPr>
              <a:defRPr sz="1800"/>
            </a:lvl3pPr>
            <a:lvl4pPr>
              <a:defRPr sz="1800"/>
            </a:lvl4pPr>
            <a:lvl5pPr>
              <a:defRPr sz="1800"/>
            </a:lvl5pPr>
          </a:lstStyle>
          <a:p>
            <a:pPr lvl="0"/>
            <a:r>
              <a:rPr lang="en-GB" dirty="0"/>
              <a:t>4 to 6 bullet points</a:t>
            </a:r>
          </a:p>
        </p:txBody>
      </p:sp>
      <p:sp>
        <p:nvSpPr>
          <p:cNvPr id="6" name="Text Placeholder 10">
            <a:extLst>
              <a:ext uri="{FF2B5EF4-FFF2-40B4-BE49-F238E27FC236}">
                <a16:creationId xmlns:a16="http://schemas.microsoft.com/office/drawing/2014/main" id="{2E86848B-BFE2-4D7D-8E33-8BFF220BDBD4}"/>
              </a:ext>
            </a:extLst>
          </p:cNvPr>
          <p:cNvSpPr>
            <a:spLocks noGrp="1"/>
          </p:cNvSpPr>
          <p:nvPr>
            <p:ph type="body" sz="quarter" idx="17" hasCustomPrompt="1"/>
          </p:nvPr>
        </p:nvSpPr>
        <p:spPr>
          <a:xfrm>
            <a:off x="863600" y="4407112"/>
            <a:ext cx="8280400" cy="736388"/>
          </a:xfrm>
        </p:spPr>
        <p:txBody>
          <a:bodyPr anchor="b"/>
          <a:lstStyle>
            <a:lvl1pPr marL="0" indent="0" algn="r">
              <a:spcAft>
                <a:spcPts val="200"/>
              </a:spcAft>
              <a:buNone/>
              <a:defRPr sz="1400">
                <a:solidFill>
                  <a:schemeClr val="bg1"/>
                </a:solidFill>
              </a:defRPr>
            </a:lvl1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105343802"/>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744" userDrawn="1">
          <p15:clr>
            <a:srgbClr val="FBAE40"/>
          </p15:clr>
        </p15:guide>
        <p15:guide id="7" pos="3016"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People circles (Dark)">
    <p:bg>
      <p:bgPr>
        <a:solidFill>
          <a:schemeClr val="tx2"/>
        </a:solidFill>
        <a:effectLst/>
      </p:bgPr>
    </p:bg>
    <p:spTree>
      <p:nvGrpSpPr>
        <p:cNvPr id="1" name=""/>
        <p:cNvGrpSpPr/>
        <p:nvPr/>
      </p:nvGrpSpPr>
      <p:grpSpPr>
        <a:xfrm>
          <a:off x="0" y="0"/>
          <a:ext cx="0" cy="0"/>
          <a:chOff x="0" y="0"/>
          <a:chExt cx="0" cy="0"/>
        </a:xfrm>
      </p:grpSpPr>
      <p:sp>
        <p:nvSpPr>
          <p:cNvPr id="22" name="Text Placeholder 11">
            <a:extLst>
              <a:ext uri="{FF2B5EF4-FFF2-40B4-BE49-F238E27FC236}">
                <a16:creationId xmlns:a16="http://schemas.microsoft.com/office/drawing/2014/main" id="{223FD6B0-E4D1-480A-8912-97C55DB2CF6B}"/>
              </a:ext>
            </a:extLst>
          </p:cNvPr>
          <p:cNvSpPr>
            <a:spLocks noGrp="1"/>
          </p:cNvSpPr>
          <p:nvPr>
            <p:ph type="body" sz="quarter" idx="14" hasCustomPrompt="1"/>
          </p:nvPr>
        </p:nvSpPr>
        <p:spPr>
          <a:xfrm>
            <a:off x="2627933" y="3348539"/>
            <a:ext cx="1692000" cy="701301"/>
          </a:xfrm>
        </p:spPr>
        <p:txBody>
          <a:bodyPr/>
          <a:lstStyle>
            <a:lvl1pPr marL="0" indent="0" algn="ctr">
              <a:buNone/>
              <a:defRPr sz="1600">
                <a:solidFill>
                  <a:schemeClr val="bg1"/>
                </a:solidFill>
              </a:defRPr>
            </a:lvl1pPr>
            <a:lvl2pPr>
              <a:defRPr sz="1800"/>
            </a:lvl2pPr>
            <a:lvl3pPr>
              <a:defRPr sz="1800"/>
            </a:lvl3pPr>
            <a:lvl4pPr>
              <a:defRPr sz="1800"/>
            </a:lvl4pPr>
            <a:lvl5pPr>
              <a:defRPr sz="1800"/>
            </a:lvl5pPr>
          </a:lstStyle>
          <a:p>
            <a:pPr lvl="0"/>
            <a:r>
              <a:rPr lang="en-GB" dirty="0"/>
              <a:t>Click to add name</a:t>
            </a:r>
          </a:p>
        </p:txBody>
      </p:sp>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3348537"/>
            <a:ext cx="1692000" cy="701304"/>
          </a:xfrm>
        </p:spPr>
        <p:txBody>
          <a:bodyPr/>
          <a:lstStyle>
            <a:lvl1pPr algn="ctr">
              <a:lnSpc>
                <a:spcPct val="100000"/>
              </a:lnSpc>
              <a:defRPr sz="1600" b="0">
                <a:solidFill>
                  <a:schemeClr val="bg1"/>
                </a:solidFill>
              </a:defRPr>
            </a:lvl1pPr>
          </a:lstStyle>
          <a:p>
            <a:r>
              <a:rPr lang="en-US" dirty="0"/>
              <a:t>Click to add name</a:t>
            </a:r>
            <a:endParaRPr lang="en-GB" dirty="0"/>
          </a:p>
        </p:txBody>
      </p: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hasCustomPrompt="1"/>
          </p:nvPr>
        </p:nvSpPr>
        <p:spPr>
          <a:xfrm>
            <a:off x="431800" y="1565550"/>
            <a:ext cx="1692000" cy="1692000"/>
          </a:xfrm>
          <a:prstGeom prst="ellipse">
            <a:avLst/>
          </a:prstGeom>
        </p:spPr>
        <p:txBody>
          <a:bodyPr/>
          <a:lstStyle>
            <a:lvl1pPr marL="0" indent="0">
              <a:buNone/>
              <a:defRPr sz="1800" b="0">
                <a:solidFill>
                  <a:schemeClr val="bg1"/>
                </a:solidFill>
              </a:defRPr>
            </a:lvl1pPr>
          </a:lstStyle>
          <a:p>
            <a:r>
              <a:rPr lang="en-GB" dirty="0"/>
              <a:t>Click icon to add person</a:t>
            </a:r>
          </a:p>
        </p:txBody>
      </p:sp>
      <p:sp>
        <p:nvSpPr>
          <p:cNvPr id="10" name="Picture Placeholder 2">
            <a:extLst>
              <a:ext uri="{FF2B5EF4-FFF2-40B4-BE49-F238E27FC236}">
                <a16:creationId xmlns:a16="http://schemas.microsoft.com/office/drawing/2014/main" id="{18AD8BE2-39B8-493E-A60F-709B51DE326A}"/>
              </a:ext>
            </a:extLst>
          </p:cNvPr>
          <p:cNvSpPr>
            <a:spLocks noGrp="1"/>
          </p:cNvSpPr>
          <p:nvPr>
            <p:ph type="pic" sz="quarter" idx="15" hasCustomPrompt="1"/>
          </p:nvPr>
        </p:nvSpPr>
        <p:spPr>
          <a:xfrm>
            <a:off x="2627933" y="1565550"/>
            <a:ext cx="1692000" cy="1692000"/>
          </a:xfrm>
          <a:prstGeom prst="ellipse">
            <a:avLst/>
          </a:prstGeom>
        </p:spPr>
        <p:txBody>
          <a:bodyPr/>
          <a:lstStyle>
            <a:lvl1pPr marL="0" indent="0">
              <a:buNone/>
              <a:defRPr sz="1800" b="0">
                <a:solidFill>
                  <a:schemeClr val="bg1"/>
                </a:solidFill>
              </a:defRPr>
            </a:lvl1pPr>
          </a:lstStyle>
          <a:p>
            <a:r>
              <a:rPr lang="en-GB" dirty="0"/>
              <a:t>Click icon to add person</a:t>
            </a:r>
          </a:p>
        </p:txBody>
      </p:sp>
      <p:sp>
        <p:nvSpPr>
          <p:cNvPr id="13" name="Picture Placeholder 2">
            <a:extLst>
              <a:ext uri="{FF2B5EF4-FFF2-40B4-BE49-F238E27FC236}">
                <a16:creationId xmlns:a16="http://schemas.microsoft.com/office/drawing/2014/main" id="{86CEE51E-47DA-420E-A605-A66715C1C73A}"/>
              </a:ext>
            </a:extLst>
          </p:cNvPr>
          <p:cNvSpPr>
            <a:spLocks noGrp="1"/>
          </p:cNvSpPr>
          <p:nvPr>
            <p:ph type="pic" sz="quarter" idx="16" hasCustomPrompt="1"/>
          </p:nvPr>
        </p:nvSpPr>
        <p:spPr>
          <a:xfrm>
            <a:off x="4824066" y="1565550"/>
            <a:ext cx="1692000" cy="1692000"/>
          </a:xfrm>
          <a:prstGeom prst="ellipse">
            <a:avLst/>
          </a:prstGeom>
        </p:spPr>
        <p:txBody>
          <a:bodyPr/>
          <a:lstStyle>
            <a:lvl1pPr marL="0" indent="0">
              <a:buNone/>
              <a:defRPr sz="1800" b="0">
                <a:solidFill>
                  <a:schemeClr val="bg1"/>
                </a:solidFill>
              </a:defRPr>
            </a:lvl1pPr>
          </a:lstStyle>
          <a:p>
            <a:r>
              <a:rPr lang="en-GB" dirty="0"/>
              <a:t>Click icon to add person</a:t>
            </a:r>
          </a:p>
        </p:txBody>
      </p:sp>
      <p:sp>
        <p:nvSpPr>
          <p:cNvPr id="14" name="Picture Placeholder 2">
            <a:extLst>
              <a:ext uri="{FF2B5EF4-FFF2-40B4-BE49-F238E27FC236}">
                <a16:creationId xmlns:a16="http://schemas.microsoft.com/office/drawing/2014/main" id="{63DFB02D-3DF9-49E2-9A6D-B72407AD2A4D}"/>
              </a:ext>
            </a:extLst>
          </p:cNvPr>
          <p:cNvSpPr>
            <a:spLocks noGrp="1"/>
          </p:cNvSpPr>
          <p:nvPr>
            <p:ph type="pic" sz="quarter" idx="17" hasCustomPrompt="1"/>
          </p:nvPr>
        </p:nvSpPr>
        <p:spPr>
          <a:xfrm>
            <a:off x="7020200" y="1565550"/>
            <a:ext cx="1692000" cy="1692000"/>
          </a:xfrm>
          <a:prstGeom prst="ellipse">
            <a:avLst/>
          </a:prstGeom>
        </p:spPr>
        <p:txBody>
          <a:bodyPr/>
          <a:lstStyle>
            <a:lvl1pPr marL="0" indent="0">
              <a:buNone/>
              <a:defRPr sz="1800" b="0">
                <a:solidFill>
                  <a:schemeClr val="bg1"/>
                </a:solidFill>
              </a:defRPr>
            </a:lvl1pPr>
          </a:lstStyle>
          <a:p>
            <a:r>
              <a:rPr lang="en-GB" dirty="0"/>
              <a:t>Click icon to add person</a:t>
            </a:r>
          </a:p>
        </p:txBody>
      </p:sp>
      <p:sp>
        <p:nvSpPr>
          <p:cNvPr id="23" name="Text Placeholder 11">
            <a:extLst>
              <a:ext uri="{FF2B5EF4-FFF2-40B4-BE49-F238E27FC236}">
                <a16:creationId xmlns:a16="http://schemas.microsoft.com/office/drawing/2014/main" id="{5AEE4AA6-C375-4A82-9820-15E9C81737BC}"/>
              </a:ext>
            </a:extLst>
          </p:cNvPr>
          <p:cNvSpPr>
            <a:spLocks noGrp="1"/>
          </p:cNvSpPr>
          <p:nvPr>
            <p:ph type="body" sz="quarter" idx="18" hasCustomPrompt="1"/>
          </p:nvPr>
        </p:nvSpPr>
        <p:spPr>
          <a:xfrm>
            <a:off x="4824066" y="3348539"/>
            <a:ext cx="1692000" cy="701301"/>
          </a:xfrm>
        </p:spPr>
        <p:txBody>
          <a:bodyPr/>
          <a:lstStyle>
            <a:lvl1pPr marL="0" indent="0" algn="ctr">
              <a:buNone/>
              <a:defRPr sz="1600">
                <a:solidFill>
                  <a:schemeClr val="bg1"/>
                </a:solidFill>
              </a:defRPr>
            </a:lvl1pPr>
            <a:lvl2pPr>
              <a:defRPr sz="1800"/>
            </a:lvl2pPr>
            <a:lvl3pPr>
              <a:defRPr sz="1800"/>
            </a:lvl3pPr>
            <a:lvl4pPr>
              <a:defRPr sz="1800"/>
            </a:lvl4pPr>
            <a:lvl5pPr>
              <a:defRPr sz="1800"/>
            </a:lvl5pPr>
          </a:lstStyle>
          <a:p>
            <a:pPr lvl="0"/>
            <a:r>
              <a:rPr lang="en-GB" dirty="0"/>
              <a:t>Click to add name</a:t>
            </a:r>
          </a:p>
        </p:txBody>
      </p:sp>
      <p:sp>
        <p:nvSpPr>
          <p:cNvPr id="24" name="Text Placeholder 11">
            <a:extLst>
              <a:ext uri="{FF2B5EF4-FFF2-40B4-BE49-F238E27FC236}">
                <a16:creationId xmlns:a16="http://schemas.microsoft.com/office/drawing/2014/main" id="{DE667011-FA77-499D-AD1E-64A45A637A68}"/>
              </a:ext>
            </a:extLst>
          </p:cNvPr>
          <p:cNvSpPr>
            <a:spLocks noGrp="1"/>
          </p:cNvSpPr>
          <p:nvPr>
            <p:ph type="body" sz="quarter" idx="19" hasCustomPrompt="1"/>
          </p:nvPr>
        </p:nvSpPr>
        <p:spPr>
          <a:xfrm>
            <a:off x="7020200" y="3348539"/>
            <a:ext cx="1692000" cy="701301"/>
          </a:xfrm>
        </p:spPr>
        <p:txBody>
          <a:bodyPr/>
          <a:lstStyle>
            <a:lvl1pPr marL="0" indent="0" algn="ctr">
              <a:buNone/>
              <a:defRPr sz="1600">
                <a:solidFill>
                  <a:schemeClr val="bg1"/>
                </a:solidFill>
              </a:defRPr>
            </a:lvl1pPr>
            <a:lvl2pPr>
              <a:defRPr sz="1800"/>
            </a:lvl2pPr>
            <a:lvl3pPr>
              <a:defRPr sz="1800"/>
            </a:lvl3pPr>
            <a:lvl4pPr>
              <a:defRPr sz="1800"/>
            </a:lvl4pPr>
            <a:lvl5pPr>
              <a:defRPr sz="1800"/>
            </a:lvl5pPr>
          </a:lstStyle>
          <a:p>
            <a:pPr lvl="0"/>
            <a:r>
              <a:rPr lang="en-GB" dirty="0"/>
              <a:t>Click to add name</a:t>
            </a:r>
          </a:p>
        </p:txBody>
      </p:sp>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3"/>
            <a:ext cx="8280400" cy="701301"/>
          </a:xfrm>
        </p:spPr>
        <p:txBody>
          <a:bodyPr/>
          <a:lstStyle>
            <a:lvl1pPr marL="0" indent="0">
              <a:buNone/>
              <a:defRPr sz="3400">
                <a:solidFill>
                  <a:schemeClr val="bg1"/>
                </a:solidFill>
              </a:defRPr>
            </a:lvl1pPr>
            <a:lvl2pPr>
              <a:defRPr sz="1800"/>
            </a:lvl2pPr>
            <a:lvl3pPr>
              <a:defRPr sz="1800"/>
            </a:lvl3pPr>
            <a:lvl4pPr>
              <a:defRPr sz="1800"/>
            </a:lvl4pPr>
            <a:lvl5pPr>
              <a:defRPr sz="1800"/>
            </a:lvl5pPr>
          </a:lstStyle>
          <a:p>
            <a:pPr lvl="0"/>
            <a:r>
              <a:rPr lang="en-GB" dirty="0"/>
              <a:t>People</a:t>
            </a:r>
          </a:p>
        </p:txBody>
      </p:sp>
      <p:sp>
        <p:nvSpPr>
          <p:cNvPr id="17" name="Text Placeholder 4">
            <a:extLst>
              <a:ext uri="{FF2B5EF4-FFF2-40B4-BE49-F238E27FC236}">
                <a16:creationId xmlns:a16="http://schemas.microsoft.com/office/drawing/2014/main" id="{EA0A416F-989B-41E3-AFF8-6748AA7E1A87}"/>
              </a:ext>
            </a:extLst>
          </p:cNvPr>
          <p:cNvSpPr>
            <a:spLocks noGrp="1"/>
          </p:cNvSpPr>
          <p:nvPr>
            <p:ph type="body" sz="quarter" idx="21"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934139687"/>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655" userDrawn="1">
          <p15:clr>
            <a:srgbClr val="FBAE40"/>
          </p15:clr>
        </p15:guide>
        <p15:guide id="7" pos="1338" userDrawn="1">
          <p15:clr>
            <a:srgbClr val="FBAE40"/>
          </p15:clr>
        </p15:guide>
        <p15:guide id="8" pos="2721" userDrawn="1">
          <p15:clr>
            <a:srgbClr val="FBAE40"/>
          </p15:clr>
        </p15:guide>
        <p15:guide id="9" pos="3039" userDrawn="1">
          <p15:clr>
            <a:srgbClr val="FBAE40"/>
          </p15:clr>
        </p15:guide>
        <p15:guide id="10" pos="4105" userDrawn="1">
          <p15:clr>
            <a:srgbClr val="FBAE40"/>
          </p15:clr>
        </p15:guide>
        <p15:guide id="11" pos="4422"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People circles (Light)">
    <p:bg>
      <p:bgPr>
        <a:solidFill>
          <a:schemeClr val="bg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hasCustomPrompt="1"/>
          </p:nvPr>
        </p:nvSpPr>
        <p:spPr>
          <a:xfrm>
            <a:off x="431800" y="1565550"/>
            <a:ext cx="1692000" cy="1692000"/>
          </a:xfrm>
          <a:prstGeom prst="ellipse">
            <a:avLst/>
          </a:prstGeom>
        </p:spPr>
        <p:txBody>
          <a:bodyPr/>
          <a:lstStyle>
            <a:lvl1pPr marL="0" indent="0">
              <a:buNone/>
              <a:defRPr sz="1800" b="0"/>
            </a:lvl1pPr>
          </a:lstStyle>
          <a:p>
            <a:r>
              <a:rPr lang="en-GB" dirty="0"/>
              <a:t>Click icon to add person</a:t>
            </a:r>
          </a:p>
        </p:txBody>
      </p:sp>
      <p:sp>
        <p:nvSpPr>
          <p:cNvPr id="10" name="Picture Placeholder 2">
            <a:extLst>
              <a:ext uri="{FF2B5EF4-FFF2-40B4-BE49-F238E27FC236}">
                <a16:creationId xmlns:a16="http://schemas.microsoft.com/office/drawing/2014/main" id="{18AD8BE2-39B8-493E-A60F-709B51DE326A}"/>
              </a:ext>
            </a:extLst>
          </p:cNvPr>
          <p:cNvSpPr>
            <a:spLocks noGrp="1"/>
          </p:cNvSpPr>
          <p:nvPr>
            <p:ph type="pic" sz="quarter" idx="15" hasCustomPrompt="1"/>
          </p:nvPr>
        </p:nvSpPr>
        <p:spPr>
          <a:xfrm>
            <a:off x="2627933" y="1565550"/>
            <a:ext cx="1692000" cy="1692000"/>
          </a:xfrm>
          <a:prstGeom prst="ellipse">
            <a:avLst/>
          </a:prstGeom>
        </p:spPr>
        <p:txBody>
          <a:bodyPr/>
          <a:lstStyle>
            <a:lvl1pPr marL="0" indent="0">
              <a:buNone/>
              <a:defRPr sz="1800" b="0"/>
            </a:lvl1pPr>
          </a:lstStyle>
          <a:p>
            <a:r>
              <a:rPr lang="en-GB" dirty="0"/>
              <a:t>Click icon to add person</a:t>
            </a:r>
          </a:p>
        </p:txBody>
      </p:sp>
      <p:sp>
        <p:nvSpPr>
          <p:cNvPr id="13" name="Picture Placeholder 2">
            <a:extLst>
              <a:ext uri="{FF2B5EF4-FFF2-40B4-BE49-F238E27FC236}">
                <a16:creationId xmlns:a16="http://schemas.microsoft.com/office/drawing/2014/main" id="{86CEE51E-47DA-420E-A605-A66715C1C73A}"/>
              </a:ext>
            </a:extLst>
          </p:cNvPr>
          <p:cNvSpPr>
            <a:spLocks noGrp="1"/>
          </p:cNvSpPr>
          <p:nvPr>
            <p:ph type="pic" sz="quarter" idx="16" hasCustomPrompt="1"/>
          </p:nvPr>
        </p:nvSpPr>
        <p:spPr>
          <a:xfrm>
            <a:off x="4824066" y="1565550"/>
            <a:ext cx="1692000" cy="1692000"/>
          </a:xfrm>
          <a:prstGeom prst="ellipse">
            <a:avLst/>
          </a:prstGeom>
        </p:spPr>
        <p:txBody>
          <a:bodyPr/>
          <a:lstStyle>
            <a:lvl1pPr marL="0" indent="0">
              <a:buNone/>
              <a:defRPr sz="1800" b="0"/>
            </a:lvl1pPr>
          </a:lstStyle>
          <a:p>
            <a:r>
              <a:rPr lang="en-GB" dirty="0"/>
              <a:t>Click icon to add person</a:t>
            </a:r>
          </a:p>
        </p:txBody>
      </p:sp>
      <p:sp>
        <p:nvSpPr>
          <p:cNvPr id="14" name="Picture Placeholder 2">
            <a:extLst>
              <a:ext uri="{FF2B5EF4-FFF2-40B4-BE49-F238E27FC236}">
                <a16:creationId xmlns:a16="http://schemas.microsoft.com/office/drawing/2014/main" id="{63DFB02D-3DF9-49E2-9A6D-B72407AD2A4D}"/>
              </a:ext>
            </a:extLst>
          </p:cNvPr>
          <p:cNvSpPr>
            <a:spLocks noGrp="1"/>
          </p:cNvSpPr>
          <p:nvPr>
            <p:ph type="pic" sz="quarter" idx="17" hasCustomPrompt="1"/>
          </p:nvPr>
        </p:nvSpPr>
        <p:spPr>
          <a:xfrm>
            <a:off x="7020200" y="1565550"/>
            <a:ext cx="1692000" cy="1692000"/>
          </a:xfrm>
          <a:prstGeom prst="ellipse">
            <a:avLst/>
          </a:prstGeom>
        </p:spPr>
        <p:txBody>
          <a:bodyPr/>
          <a:lstStyle>
            <a:lvl1pPr marL="0" indent="0">
              <a:buNone/>
              <a:defRPr sz="1800" b="0"/>
            </a:lvl1pPr>
          </a:lstStyle>
          <a:p>
            <a:r>
              <a:rPr lang="en-GB" dirty="0"/>
              <a:t>Click icon to add person</a:t>
            </a:r>
          </a:p>
        </p:txBody>
      </p:sp>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3"/>
            <a:ext cx="8280400" cy="701301"/>
          </a:xfrm>
        </p:spPr>
        <p:txBody>
          <a:bodyPr/>
          <a:lstStyle>
            <a:lvl1pPr marL="0" indent="0">
              <a:buNone/>
              <a:defRPr sz="3400"/>
            </a:lvl1pPr>
            <a:lvl2pPr>
              <a:defRPr sz="1800"/>
            </a:lvl2pPr>
            <a:lvl3pPr>
              <a:defRPr sz="1800"/>
            </a:lvl3pPr>
            <a:lvl4pPr>
              <a:defRPr sz="1800"/>
            </a:lvl4pPr>
            <a:lvl5pPr>
              <a:defRPr sz="1800"/>
            </a:lvl5pPr>
          </a:lstStyle>
          <a:p>
            <a:pPr lvl="0"/>
            <a:r>
              <a:rPr lang="en-GB" dirty="0"/>
              <a:t>People</a:t>
            </a:r>
          </a:p>
        </p:txBody>
      </p:sp>
      <p:sp>
        <p:nvSpPr>
          <p:cNvPr id="28" name="Text Placeholder 11">
            <a:extLst>
              <a:ext uri="{FF2B5EF4-FFF2-40B4-BE49-F238E27FC236}">
                <a16:creationId xmlns:a16="http://schemas.microsoft.com/office/drawing/2014/main" id="{2DAB8DF6-73B0-465A-A5B5-63EB5EAE6BE3}"/>
              </a:ext>
            </a:extLst>
          </p:cNvPr>
          <p:cNvSpPr>
            <a:spLocks noGrp="1"/>
          </p:cNvSpPr>
          <p:nvPr>
            <p:ph type="body" sz="quarter" idx="14" hasCustomPrompt="1"/>
          </p:nvPr>
        </p:nvSpPr>
        <p:spPr>
          <a:xfrm>
            <a:off x="2627933" y="3348539"/>
            <a:ext cx="1692000" cy="701301"/>
          </a:xfrm>
        </p:spPr>
        <p:txBody>
          <a:bodyPr/>
          <a:lstStyle>
            <a:lvl1pPr marL="0" indent="0" algn="ctr">
              <a:buNone/>
              <a:defRPr sz="1600">
                <a:solidFill>
                  <a:schemeClr val="tx1"/>
                </a:solidFill>
              </a:defRPr>
            </a:lvl1pPr>
            <a:lvl2pPr>
              <a:defRPr sz="1800"/>
            </a:lvl2pPr>
            <a:lvl3pPr>
              <a:defRPr sz="1800"/>
            </a:lvl3pPr>
            <a:lvl4pPr>
              <a:defRPr sz="1800"/>
            </a:lvl4pPr>
            <a:lvl5pPr>
              <a:defRPr sz="1800"/>
            </a:lvl5pPr>
          </a:lstStyle>
          <a:p>
            <a:pPr lvl="0"/>
            <a:r>
              <a:rPr lang="en-GB" dirty="0"/>
              <a:t>Click to add name</a:t>
            </a:r>
          </a:p>
        </p:txBody>
      </p:sp>
      <p:sp>
        <p:nvSpPr>
          <p:cNvPr id="29" name="Title 7">
            <a:extLst>
              <a:ext uri="{FF2B5EF4-FFF2-40B4-BE49-F238E27FC236}">
                <a16:creationId xmlns:a16="http://schemas.microsoft.com/office/drawing/2014/main" id="{05F97DA4-1BA5-411A-8D02-EE02B66C04B3}"/>
              </a:ext>
            </a:extLst>
          </p:cNvPr>
          <p:cNvSpPr>
            <a:spLocks noGrp="1"/>
          </p:cNvSpPr>
          <p:nvPr>
            <p:ph type="title" hasCustomPrompt="1"/>
          </p:nvPr>
        </p:nvSpPr>
        <p:spPr>
          <a:xfrm>
            <a:off x="431800" y="3348537"/>
            <a:ext cx="1692000" cy="701304"/>
          </a:xfrm>
        </p:spPr>
        <p:txBody>
          <a:bodyPr/>
          <a:lstStyle>
            <a:lvl1pPr algn="ctr">
              <a:lnSpc>
                <a:spcPct val="100000"/>
              </a:lnSpc>
              <a:defRPr sz="1600" b="0">
                <a:solidFill>
                  <a:schemeClr val="tx1"/>
                </a:solidFill>
              </a:defRPr>
            </a:lvl1pPr>
          </a:lstStyle>
          <a:p>
            <a:r>
              <a:rPr lang="en-US" dirty="0"/>
              <a:t>Click to add name</a:t>
            </a:r>
            <a:endParaRPr lang="en-GB" dirty="0"/>
          </a:p>
        </p:txBody>
      </p:sp>
      <p:sp>
        <p:nvSpPr>
          <p:cNvPr id="30" name="Text Placeholder 11">
            <a:extLst>
              <a:ext uri="{FF2B5EF4-FFF2-40B4-BE49-F238E27FC236}">
                <a16:creationId xmlns:a16="http://schemas.microsoft.com/office/drawing/2014/main" id="{26AF3E9D-4783-429D-B30A-761E095F5098}"/>
              </a:ext>
            </a:extLst>
          </p:cNvPr>
          <p:cNvSpPr>
            <a:spLocks noGrp="1"/>
          </p:cNvSpPr>
          <p:nvPr>
            <p:ph type="body" sz="quarter" idx="18" hasCustomPrompt="1"/>
          </p:nvPr>
        </p:nvSpPr>
        <p:spPr>
          <a:xfrm>
            <a:off x="4824066" y="3348539"/>
            <a:ext cx="1692000" cy="701301"/>
          </a:xfrm>
        </p:spPr>
        <p:txBody>
          <a:bodyPr/>
          <a:lstStyle>
            <a:lvl1pPr marL="0" indent="0" algn="ctr">
              <a:buNone/>
              <a:defRPr sz="1600">
                <a:solidFill>
                  <a:schemeClr val="tx1"/>
                </a:solidFill>
              </a:defRPr>
            </a:lvl1pPr>
            <a:lvl2pPr>
              <a:defRPr sz="1800"/>
            </a:lvl2pPr>
            <a:lvl3pPr>
              <a:defRPr sz="1800"/>
            </a:lvl3pPr>
            <a:lvl4pPr>
              <a:defRPr sz="1800"/>
            </a:lvl4pPr>
            <a:lvl5pPr>
              <a:defRPr sz="1800"/>
            </a:lvl5pPr>
          </a:lstStyle>
          <a:p>
            <a:pPr lvl="0"/>
            <a:r>
              <a:rPr lang="en-GB" dirty="0"/>
              <a:t>Click to add name</a:t>
            </a:r>
          </a:p>
        </p:txBody>
      </p:sp>
      <p:sp>
        <p:nvSpPr>
          <p:cNvPr id="31" name="Text Placeholder 11">
            <a:extLst>
              <a:ext uri="{FF2B5EF4-FFF2-40B4-BE49-F238E27FC236}">
                <a16:creationId xmlns:a16="http://schemas.microsoft.com/office/drawing/2014/main" id="{BE3E3404-208A-4DD2-9535-DC848B6F6421}"/>
              </a:ext>
            </a:extLst>
          </p:cNvPr>
          <p:cNvSpPr>
            <a:spLocks noGrp="1"/>
          </p:cNvSpPr>
          <p:nvPr>
            <p:ph type="body" sz="quarter" idx="19" hasCustomPrompt="1"/>
          </p:nvPr>
        </p:nvSpPr>
        <p:spPr>
          <a:xfrm>
            <a:off x="7020200" y="3348539"/>
            <a:ext cx="1692000" cy="701301"/>
          </a:xfrm>
        </p:spPr>
        <p:txBody>
          <a:bodyPr/>
          <a:lstStyle>
            <a:lvl1pPr marL="0" indent="0" algn="ctr">
              <a:buNone/>
              <a:defRPr sz="1600">
                <a:solidFill>
                  <a:schemeClr val="tx1"/>
                </a:solidFill>
              </a:defRPr>
            </a:lvl1pPr>
            <a:lvl2pPr>
              <a:defRPr sz="1800"/>
            </a:lvl2pPr>
            <a:lvl3pPr>
              <a:defRPr sz="1800"/>
            </a:lvl3pPr>
            <a:lvl4pPr>
              <a:defRPr sz="1800"/>
            </a:lvl4pPr>
            <a:lvl5pPr>
              <a:defRPr sz="1800"/>
            </a:lvl5pPr>
          </a:lstStyle>
          <a:p>
            <a:pPr lvl="0"/>
            <a:r>
              <a:rPr lang="en-GB" dirty="0"/>
              <a:t>Click to add name</a:t>
            </a:r>
          </a:p>
        </p:txBody>
      </p:sp>
      <p:sp>
        <p:nvSpPr>
          <p:cNvPr id="16" name="Text Placeholder 4">
            <a:extLst>
              <a:ext uri="{FF2B5EF4-FFF2-40B4-BE49-F238E27FC236}">
                <a16:creationId xmlns:a16="http://schemas.microsoft.com/office/drawing/2014/main" id="{91F252F2-96D8-4142-970B-8EDCF4D57A6B}"/>
              </a:ext>
            </a:extLst>
          </p:cNvPr>
          <p:cNvSpPr>
            <a:spLocks noGrp="1"/>
          </p:cNvSpPr>
          <p:nvPr>
            <p:ph type="body" sz="quarter" idx="21"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89143484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338" userDrawn="1">
          <p15:clr>
            <a:srgbClr val="FBAE40"/>
          </p15:clr>
        </p15:guide>
        <p15:guide id="7" pos="1655" userDrawn="1">
          <p15:clr>
            <a:srgbClr val="FBAE40"/>
          </p15:clr>
        </p15:guide>
        <p15:guide id="8" pos="2721" userDrawn="1">
          <p15:clr>
            <a:srgbClr val="FBAE40"/>
          </p15:clr>
        </p15:guide>
        <p15:guide id="9" pos="3039" userDrawn="1">
          <p15:clr>
            <a:srgbClr val="FBAE40"/>
          </p15:clr>
        </p15:guide>
        <p15:guide id="10" pos="4105" userDrawn="1">
          <p15:clr>
            <a:srgbClr val="FBAE40"/>
          </p15:clr>
        </p15:guide>
        <p15:guide id="11" pos="4422"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lank, title (Dark)">
    <p:bg>
      <p:bgPr>
        <a:solidFill>
          <a:schemeClr val="tx2"/>
        </a:solidFill>
        <a:effectLst/>
      </p:bgPr>
    </p:bg>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3"/>
            <a:ext cx="8280400" cy="701301"/>
          </a:xfrm>
        </p:spPr>
        <p:txBody>
          <a:bodyPr/>
          <a:lstStyle>
            <a:lvl1pPr marL="0" indent="0">
              <a:buNone/>
              <a:defRPr sz="3400">
                <a:solidFill>
                  <a:schemeClr val="bg1"/>
                </a:solidFill>
              </a:defRPr>
            </a:lvl1pPr>
            <a:lvl2pPr>
              <a:defRPr sz="1800"/>
            </a:lvl2pPr>
            <a:lvl3pPr>
              <a:defRPr sz="1800"/>
            </a:lvl3pPr>
            <a:lvl4pPr>
              <a:defRPr sz="1800"/>
            </a:lvl4pPr>
            <a:lvl5pPr>
              <a:defRPr sz="1800"/>
            </a:lvl5pPr>
          </a:lstStyle>
          <a:p>
            <a:pPr lvl="0"/>
            <a:r>
              <a:rPr lang="en-GB" dirty="0"/>
              <a:t>Slide title</a:t>
            </a:r>
          </a:p>
        </p:txBody>
      </p:sp>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1" y="1447800"/>
            <a:ext cx="5645149" cy="2651760"/>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dirty="0"/>
              <a:t>4 to 6 bullet points</a:t>
            </a:r>
          </a:p>
        </p:txBody>
      </p:sp>
      <p:sp>
        <p:nvSpPr>
          <p:cNvPr id="7" name="Text Placeholder 4">
            <a:extLst>
              <a:ext uri="{FF2B5EF4-FFF2-40B4-BE49-F238E27FC236}">
                <a16:creationId xmlns:a16="http://schemas.microsoft.com/office/drawing/2014/main" id="{45690464-3C1C-497F-8F4E-E218056E625C}"/>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386212523"/>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lank, title (Light)">
    <p:bg>
      <p:bgPr>
        <a:solidFill>
          <a:schemeClr val="bg2"/>
        </a:solidFill>
        <a:effectLst/>
      </p:bgPr>
    </p:bg>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3"/>
            <a:ext cx="8280400" cy="701301"/>
          </a:xfrm>
        </p:spPr>
        <p:txBody>
          <a:bodyPr/>
          <a:lstStyle>
            <a:lvl1pPr marL="0" indent="0">
              <a:buNone/>
              <a:defRPr sz="3400">
                <a:solidFill>
                  <a:schemeClr val="tx1"/>
                </a:solidFill>
              </a:defRPr>
            </a:lvl1pPr>
            <a:lvl2pPr>
              <a:defRPr sz="1800"/>
            </a:lvl2pPr>
            <a:lvl3pPr>
              <a:defRPr sz="1800"/>
            </a:lvl3pPr>
            <a:lvl4pPr>
              <a:defRPr sz="1800"/>
            </a:lvl4pPr>
            <a:lvl5pPr>
              <a:defRPr sz="1800"/>
            </a:lvl5pPr>
          </a:lstStyle>
          <a:p>
            <a:pPr lvl="0"/>
            <a:r>
              <a:rPr lang="en-GB" dirty="0"/>
              <a:t>Slide title</a:t>
            </a:r>
          </a:p>
        </p:txBody>
      </p:sp>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1" y="1447800"/>
            <a:ext cx="5645149" cy="2653200"/>
          </a:xfrm>
        </p:spPr>
        <p:txBody>
          <a:bodyPr/>
          <a:lstStyle>
            <a:lvl1pPr marL="288000" indent="-288000">
              <a:buFont typeface="Arial" panose="020B0604020202020204" pitchFamily="34" charset="0"/>
              <a:buChar char="–"/>
              <a:defRPr sz="2800">
                <a:solidFill>
                  <a:schemeClr val="tx1"/>
                </a:solidFill>
              </a:defRPr>
            </a:lvl1pPr>
            <a:lvl2pPr>
              <a:defRPr sz="1800"/>
            </a:lvl2pPr>
            <a:lvl3pPr>
              <a:defRPr sz="1800"/>
            </a:lvl3pPr>
            <a:lvl4pPr>
              <a:defRPr sz="1800"/>
            </a:lvl4pPr>
            <a:lvl5pPr>
              <a:defRPr sz="1800"/>
            </a:lvl5pPr>
          </a:lstStyle>
          <a:p>
            <a:pPr lvl="0"/>
            <a:r>
              <a:rPr lang="en-GB" dirty="0"/>
              <a:t>4 to 6 bullet points</a:t>
            </a:r>
          </a:p>
        </p:txBody>
      </p:sp>
      <p:sp>
        <p:nvSpPr>
          <p:cNvPr id="7" name="Text Placeholder 4">
            <a:extLst>
              <a:ext uri="{FF2B5EF4-FFF2-40B4-BE49-F238E27FC236}">
                <a16:creationId xmlns:a16="http://schemas.microsoft.com/office/drawing/2014/main" id="{88C491EF-5B0F-4E64-AE49-B7AA5D7EDC1D}"/>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205845950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Blank (Dark)">
    <p:bg>
      <p:bgPr>
        <a:solidFill>
          <a:schemeClr val="tx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0" y="411163"/>
            <a:ext cx="5645149" cy="2880000"/>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dirty="0"/>
              <a:t>4 to 6 bullet points</a:t>
            </a:r>
          </a:p>
        </p:txBody>
      </p:sp>
      <p:sp>
        <p:nvSpPr>
          <p:cNvPr id="5" name="Text Placeholder 4">
            <a:extLst>
              <a:ext uri="{FF2B5EF4-FFF2-40B4-BE49-F238E27FC236}">
                <a16:creationId xmlns:a16="http://schemas.microsoft.com/office/drawing/2014/main" id="{B45AC2A8-8EE4-4D6D-84E5-096502CFB598}"/>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496994292"/>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Light)">
    <p:bg>
      <p:bgPr>
        <a:solidFill>
          <a:schemeClr val="bg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1" y="411162"/>
            <a:ext cx="5645149" cy="2880000"/>
          </a:xfrm>
        </p:spPr>
        <p:txBody>
          <a:bodyPr/>
          <a:lstStyle>
            <a:lvl1pPr marL="288000" indent="-288000">
              <a:buFont typeface="Arial" panose="020B0604020202020204" pitchFamily="34" charset="0"/>
              <a:buChar char="–"/>
              <a:defRPr sz="2800">
                <a:solidFill>
                  <a:schemeClr val="tx1"/>
                </a:solidFill>
              </a:defRPr>
            </a:lvl1pPr>
            <a:lvl2pPr>
              <a:defRPr sz="1800"/>
            </a:lvl2pPr>
            <a:lvl3pPr>
              <a:defRPr sz="1800"/>
            </a:lvl3pPr>
            <a:lvl4pPr>
              <a:defRPr sz="1800"/>
            </a:lvl4pPr>
            <a:lvl5pPr>
              <a:defRPr sz="1800"/>
            </a:lvl5pPr>
          </a:lstStyle>
          <a:p>
            <a:pPr lvl="0"/>
            <a:r>
              <a:rPr lang="en-GB" dirty="0"/>
              <a:t>4 to 6 bullet points</a:t>
            </a:r>
          </a:p>
        </p:txBody>
      </p:sp>
      <p:sp>
        <p:nvSpPr>
          <p:cNvPr id="5" name="Text Placeholder 4">
            <a:extLst>
              <a:ext uri="{FF2B5EF4-FFF2-40B4-BE49-F238E27FC236}">
                <a16:creationId xmlns:a16="http://schemas.microsoft.com/office/drawing/2014/main" id="{A5BE669E-E698-4381-82EA-A9A0DBC87B1A}"/>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1719516087"/>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Full image (Dark)">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438DEE8-034B-4AA1-A8A7-6DFB691A441C}"/>
              </a:ext>
            </a:extLst>
          </p:cNvPr>
          <p:cNvSpPr>
            <a:spLocks noGrp="1"/>
          </p:cNvSpPr>
          <p:nvPr>
            <p:ph type="pic" sz="quarter" idx="10"/>
          </p:nvPr>
        </p:nvSpPr>
        <p:spPr>
          <a:xfrm>
            <a:off x="431802" y="411162"/>
            <a:ext cx="8280398" cy="4321175"/>
          </a:xfrm>
        </p:spPr>
        <p:txBody>
          <a:bodyPr/>
          <a:lstStyle>
            <a:lvl1pPr marL="0" indent="0">
              <a:buNone/>
              <a:defRPr b="0">
                <a:solidFill>
                  <a:schemeClr val="bg1"/>
                </a:solidFill>
              </a:defRPr>
            </a:lvl1pPr>
          </a:lstStyle>
          <a:p>
            <a:r>
              <a:rPr lang="en-GB" dirty="0"/>
              <a:t>Click icon to add picture</a:t>
            </a:r>
          </a:p>
        </p:txBody>
      </p:sp>
      <p:sp>
        <p:nvSpPr>
          <p:cNvPr id="4" name="Text Placeholder 4">
            <a:extLst>
              <a:ext uri="{FF2B5EF4-FFF2-40B4-BE49-F238E27FC236}">
                <a16:creationId xmlns:a16="http://schemas.microsoft.com/office/drawing/2014/main" id="{EF8C8BBE-C764-4266-A29F-CEF90A927B88}"/>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423425937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Full image (Light)">
    <p:bg>
      <p:bgPr>
        <a:solidFill>
          <a:schemeClr val="bg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549AF7-992D-4DF7-8F38-87B6CA839780}"/>
              </a:ext>
            </a:extLst>
          </p:cNvPr>
          <p:cNvSpPr>
            <a:spLocks noGrp="1"/>
          </p:cNvSpPr>
          <p:nvPr>
            <p:ph type="pic" sz="quarter" idx="10"/>
          </p:nvPr>
        </p:nvSpPr>
        <p:spPr>
          <a:xfrm>
            <a:off x="431802" y="411162"/>
            <a:ext cx="8280398" cy="4321175"/>
          </a:xfrm>
        </p:spPr>
        <p:txBody>
          <a:bodyPr/>
          <a:lstStyle>
            <a:lvl1pPr marL="0" indent="0">
              <a:buNone/>
              <a:defRPr b="0">
                <a:solidFill>
                  <a:schemeClr val="tx1"/>
                </a:solidFill>
              </a:defRPr>
            </a:lvl1pPr>
          </a:lstStyle>
          <a:p>
            <a:r>
              <a:rPr lang="en-GB" dirty="0"/>
              <a:t>Click icon to add picture</a:t>
            </a:r>
          </a:p>
        </p:txBody>
      </p:sp>
      <p:sp>
        <p:nvSpPr>
          <p:cNvPr id="6" name="Text Placeholder 4">
            <a:extLst>
              <a:ext uri="{FF2B5EF4-FFF2-40B4-BE49-F238E27FC236}">
                <a16:creationId xmlns:a16="http://schemas.microsoft.com/office/drawing/2014/main" id="{75A96754-8B5F-481D-AEAD-38B470C682E6}"/>
              </a:ext>
            </a:extLst>
          </p:cNvPr>
          <p:cNvSpPr>
            <a:spLocks noGrp="1"/>
          </p:cNvSpPr>
          <p:nvPr>
            <p:ph type="body" sz="quarter" idx="18" hasCustomPrompt="1"/>
          </p:nvPr>
        </p:nvSpPr>
        <p:spPr>
          <a:xfrm>
            <a:off x="431800" y="4279697"/>
            <a:ext cx="8712200" cy="863802"/>
          </a:xfrm>
        </p:spPr>
        <p:txBody>
          <a:bodyPr lIns="0" rIns="108000" bIns="72000" anchor="b"/>
          <a:lstStyle>
            <a:lvl1pPr marL="0" indent="0" algn="r">
              <a:lnSpc>
                <a:spcPct val="114000"/>
              </a:lnSpc>
              <a:spcAft>
                <a:spcPts val="0"/>
              </a:spcAft>
              <a:buNone/>
              <a:defRPr sz="1400">
                <a:solidFill>
                  <a:schemeClr val="bg1"/>
                </a:solidFill>
              </a:defRPr>
            </a:lvl1pPr>
            <a:lvl2pPr>
              <a:defRPr sz="1200"/>
            </a:lvl2pPr>
            <a:lvl3pPr>
              <a:defRPr sz="1200"/>
            </a:lvl3pPr>
            <a:lvl4pPr>
              <a:defRPr sz="1200"/>
            </a:lvl4pPr>
            <a:lvl5pPr>
              <a:defRPr sz="1200"/>
            </a:lvl5pPr>
          </a:lstStyle>
          <a:p>
            <a:pPr lvl="0"/>
            <a:r>
              <a:rPr lang="en-US" dirty="0"/>
              <a:t>Figure/Paper references. This line can get quite long…… Watch out for that.</a:t>
            </a:r>
          </a:p>
          <a:p>
            <a:pPr lvl="0"/>
            <a:r>
              <a:rPr lang="en-US" dirty="0"/>
              <a:t>#</a:t>
            </a:r>
            <a:r>
              <a:rPr lang="en-US" dirty="0" err="1"/>
              <a:t>EventHashtag</a:t>
            </a:r>
            <a:r>
              <a:rPr lang="en-US" dirty="0"/>
              <a:t>; @</a:t>
            </a:r>
            <a:r>
              <a:rPr lang="en-US" dirty="0" err="1"/>
              <a:t>kirstie_j</a:t>
            </a:r>
            <a:endParaRPr lang="en-US" dirty="0"/>
          </a:p>
          <a:p>
            <a:pPr lvl="0"/>
            <a:r>
              <a:rPr lang="en-US" dirty="0"/>
              <a:t>https://doi.org/10.5281/zenodo.1234567</a:t>
            </a:r>
          </a:p>
        </p:txBody>
      </p:sp>
    </p:spTree>
    <p:extLst>
      <p:ext uri="{BB962C8B-B14F-4D97-AF65-F5344CB8AC3E}">
        <p14:creationId xmlns:p14="http://schemas.microsoft.com/office/powerpoint/2010/main" val="808362442"/>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5FA0B099-D98B-4334-B69B-347B6181D5C2}"/>
              </a:ext>
            </a:extLst>
          </p:cNvPr>
          <p:cNvSpPr>
            <a:spLocks noGrp="1"/>
          </p:cNvSpPr>
          <p:nvPr>
            <p:ph type="title"/>
          </p:nvPr>
        </p:nvSpPr>
        <p:spPr bwMode="auto">
          <a:xfrm>
            <a:off x="431800" y="431800"/>
            <a:ext cx="828040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edit Master title style</a:t>
            </a:r>
            <a:endParaRPr lang="en-GB" altLang="en-US" dirty="0"/>
          </a:p>
        </p:txBody>
      </p:sp>
      <p:sp>
        <p:nvSpPr>
          <p:cNvPr id="3" name="Text Placeholder 2">
            <a:extLst>
              <a:ext uri="{FF2B5EF4-FFF2-40B4-BE49-F238E27FC236}">
                <a16:creationId xmlns:a16="http://schemas.microsoft.com/office/drawing/2014/main" id="{4F564EA9-55AA-41D3-854D-4E8DBDF8760C}"/>
              </a:ext>
            </a:extLst>
          </p:cNvPr>
          <p:cNvSpPr>
            <a:spLocks noGrp="1"/>
          </p:cNvSpPr>
          <p:nvPr>
            <p:ph type="body" idx="1"/>
          </p:nvPr>
        </p:nvSpPr>
        <p:spPr>
          <a:xfrm>
            <a:off x="431800" y="1223963"/>
            <a:ext cx="8280400" cy="1443037"/>
          </a:xfrm>
          <a:prstGeom prst="rect">
            <a:avLst/>
          </a:prstGeom>
        </p:spPr>
        <p:txBody>
          <a:bodyPr vert="horz" lIns="0" tIns="0" rIns="0" bIns="0" rtlCol="0" anchor="t" anchorCtr="0">
            <a:noAutofit/>
          </a:bodyPr>
          <a:lstStyle/>
          <a:p>
            <a:pPr lvl="0"/>
            <a:r>
              <a:rPr lang="en-GB" dirty="0"/>
              <a:t>Click to add sub-header text</a:t>
            </a:r>
          </a:p>
          <a:p>
            <a:pPr lvl="0"/>
            <a:endParaRPr lang="en-GB" dirty="0"/>
          </a:p>
          <a:p>
            <a:pPr marL="288000" marR="0" lvl="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a:pPr>
            <a:endParaRPr lang="en-GB" dirty="0"/>
          </a:p>
          <a:p>
            <a:pPr lvl="0"/>
            <a:endParaRPr lang="en-GB" dirty="0"/>
          </a:p>
          <a:p>
            <a:pPr lvl="0"/>
            <a:endParaRPr lang="en-GB" dirty="0"/>
          </a:p>
        </p:txBody>
      </p:sp>
    </p:spTree>
  </p:cSld>
  <p:clrMap bg1="lt1" tx1="dk1" bg2="lt2" tx2="dk2" accent1="accent1" accent2="accent2" accent3="accent3" accent4="accent4" accent5="accent5" accent6="accent6" hlink="hlink" folHlink="folHlink"/>
  <p:sldLayoutIdLst>
    <p:sldLayoutId id="2147483949" r:id="rId1"/>
    <p:sldLayoutId id="2147483943" r:id="rId2"/>
    <p:sldLayoutId id="2147483945" r:id="rId3"/>
    <p:sldLayoutId id="2147483947" r:id="rId4"/>
    <p:sldLayoutId id="2147483946" r:id="rId5"/>
    <p:sldLayoutId id="2147483948" r:id="rId6"/>
    <p:sldLayoutId id="2147483989" r:id="rId7"/>
    <p:sldLayoutId id="2147483956" r:id="rId8"/>
    <p:sldLayoutId id="2147483955" r:id="rId9"/>
    <p:sldLayoutId id="2147483957" r:id="rId10"/>
    <p:sldLayoutId id="2147483988" r:id="rId11"/>
    <p:sldLayoutId id="2147483960" r:id="rId12"/>
    <p:sldLayoutId id="2147483961" r:id="rId13"/>
    <p:sldLayoutId id="2147483962" r:id="rId14"/>
    <p:sldLayoutId id="2147483970" r:id="rId15"/>
    <p:sldLayoutId id="2147483978" r:id="rId16"/>
    <p:sldLayoutId id="2147483951" r:id="rId17"/>
    <p:sldLayoutId id="2147483950" r:id="rId18"/>
    <p:sldLayoutId id="2147483981" r:id="rId19"/>
    <p:sldLayoutId id="2147483982" r:id="rId20"/>
    <p:sldLayoutId id="2147483983" r:id="rId21"/>
    <p:sldLayoutId id="2147483984" r:id="rId22"/>
    <p:sldLayoutId id="2147483971" r:id="rId23"/>
    <p:sldLayoutId id="2147483973" r:id="rId24"/>
    <p:sldLayoutId id="2147483985" r:id="rId25"/>
    <p:sldLayoutId id="2147483986" r:id="rId26"/>
    <p:sldLayoutId id="2147483976" r:id="rId27"/>
    <p:sldLayoutId id="2147483977" r:id="rId28"/>
    <p:sldLayoutId id="2147483975" r:id="rId29"/>
    <p:sldLayoutId id="2147483974" r:id="rId30"/>
    <p:sldLayoutId id="2147483964" r:id="rId31"/>
    <p:sldLayoutId id="2147483958" r:id="rId32"/>
    <p:sldLayoutId id="2147483954" r:id="rId33"/>
    <p:sldLayoutId id="2147483953" r:id="rId34"/>
    <p:sldLayoutId id="2147483965" r:id="rId35"/>
    <p:sldLayoutId id="2147483966" r:id="rId36"/>
    <p:sldLayoutId id="2147483967" r:id="rId37"/>
    <p:sldLayoutId id="2147483968" r:id="rId38"/>
    <p:sldLayoutId id="2147483979" r:id="rId39"/>
    <p:sldLayoutId id="2147483980" r:id="rId40"/>
  </p:sldLayoutIdLst>
  <p:hf hdr="0"/>
  <p:txStyles>
    <p:titleStyle>
      <a:lvl1pPr marL="0" indent="0" algn="l" rtl="0" eaLnBrk="0" fontAlgn="base" hangingPunct="0">
        <a:lnSpc>
          <a:spcPct val="85000"/>
        </a:lnSpc>
        <a:spcBef>
          <a:spcPct val="0"/>
        </a:spcBef>
        <a:spcAft>
          <a:spcPct val="0"/>
        </a:spcAft>
        <a:buFont typeface="Arial" panose="020B0604020202020204" pitchFamily="34" charset="0"/>
        <a:buNone/>
        <a:defRPr sz="34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p:titleStyle>
    <p:body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tx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39.xml"/><Relationship Id="rId4" Type="http://schemas.openxmlformats.org/officeDocument/2006/relationships/image" Target="../media/image13.svg"/></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33.xml"/><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00D61-6563-4FCB-9C3E-A771DD76972D}"/>
              </a:ext>
            </a:extLst>
          </p:cNvPr>
          <p:cNvSpPr>
            <a:spLocks noGrp="1"/>
          </p:cNvSpPr>
          <p:nvPr>
            <p:ph type="title"/>
          </p:nvPr>
        </p:nvSpPr>
        <p:spPr>
          <a:xfrm>
            <a:off x="431799" y="2184922"/>
            <a:ext cx="4471973" cy="1432218"/>
          </a:xfrm>
        </p:spPr>
        <p:txBody>
          <a:bodyPr/>
          <a:lstStyle/>
          <a:p>
            <a:r>
              <a:rPr lang="en-GB" sz="3200" dirty="0"/>
              <a:t>Open source practices underpinning the SAFE-D principles</a:t>
            </a:r>
            <a:endParaRPr lang="en-GB" sz="2000" dirty="0"/>
          </a:p>
        </p:txBody>
      </p:sp>
      <p:pic>
        <p:nvPicPr>
          <p:cNvPr id="7" name="Picture Placeholder 6">
            <a:extLst>
              <a:ext uri="{FF2B5EF4-FFF2-40B4-BE49-F238E27FC236}">
                <a16:creationId xmlns:a16="http://schemas.microsoft.com/office/drawing/2014/main" id="{25F50532-9BD1-4B07-8642-4505F2E17842}"/>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7596" r="27596"/>
          <a:stretch/>
        </p:blipFill>
        <p:spPr>
          <a:xfrm>
            <a:off x="5650286" y="0"/>
            <a:ext cx="3493714" cy="4573587"/>
          </a:xfrm>
        </p:spPr>
      </p:pic>
      <p:sp>
        <p:nvSpPr>
          <p:cNvPr id="5" name="Text Placeholder 4">
            <a:extLst>
              <a:ext uri="{FF2B5EF4-FFF2-40B4-BE49-F238E27FC236}">
                <a16:creationId xmlns:a16="http://schemas.microsoft.com/office/drawing/2014/main" id="{65851AC4-36C6-4A21-9E46-931A817AB4D9}"/>
              </a:ext>
            </a:extLst>
          </p:cNvPr>
          <p:cNvSpPr>
            <a:spLocks noGrp="1"/>
          </p:cNvSpPr>
          <p:nvPr>
            <p:ph type="body" sz="quarter" idx="18"/>
          </p:nvPr>
        </p:nvSpPr>
        <p:spPr/>
        <p:txBody>
          <a:bodyPr/>
          <a:lstStyle/>
          <a:p>
            <a:r>
              <a:rPr lang="en-GB" dirty="0"/>
              <a:t>@TuringWay @kirstie_j</a:t>
            </a:r>
          </a:p>
          <a:p>
            <a:r>
              <a:rPr lang="en-US" dirty="0"/>
              <a:t>https://doi.org/10.5281/zenodo.8381378</a:t>
            </a:r>
          </a:p>
        </p:txBody>
      </p:sp>
      <p:sp>
        <p:nvSpPr>
          <p:cNvPr id="8" name="Text Placeholder 2">
            <a:extLst>
              <a:ext uri="{FF2B5EF4-FFF2-40B4-BE49-F238E27FC236}">
                <a16:creationId xmlns:a16="http://schemas.microsoft.com/office/drawing/2014/main" id="{2D53CF47-78F7-4719-814E-40FC816992E6}"/>
              </a:ext>
            </a:extLst>
          </p:cNvPr>
          <p:cNvSpPr txBox="1">
            <a:spLocks/>
          </p:cNvSpPr>
          <p:nvPr/>
        </p:nvSpPr>
        <p:spPr>
          <a:xfrm>
            <a:off x="431800" y="3938570"/>
            <a:ext cx="4353560" cy="973565"/>
          </a:xfrm>
          <a:prstGeom prst="rect">
            <a:avLst/>
          </a:prstGeom>
        </p:spPr>
        <p:txBody>
          <a:bodyPr vert="horz" lIns="0" tIns="0" rIns="0" bIns="0" rtlCol="0" anchor="t" anchorCtr="0">
            <a:noAutofit/>
          </a:bodyPr>
          <a:lstStyle>
            <a:lvl1pPr marL="0" marR="0" indent="0" algn="l" defTabSz="914400" rtl="0" eaLnBrk="0" fontAlgn="base" latinLnBrk="0" hangingPunct="0">
              <a:lnSpc>
                <a:spcPct val="100000"/>
              </a:lnSpc>
              <a:spcBef>
                <a:spcPct val="0"/>
              </a:spcBef>
              <a:spcAft>
                <a:spcPts val="800"/>
              </a:spcAft>
              <a:buClrTx/>
              <a:buSzTx/>
              <a:buFont typeface="Arial" panose="020B0604020202020204" pitchFamily="34" charset="0"/>
              <a:buNone/>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21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21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0"/>
              </a:spcAft>
            </a:pPr>
            <a:r>
              <a:rPr lang="en-GB" dirty="0"/>
              <a:t>Kirstie Whitaker</a:t>
            </a:r>
          </a:p>
          <a:p>
            <a:pPr>
              <a:spcAft>
                <a:spcPts val="0"/>
              </a:spcAft>
            </a:pPr>
            <a:r>
              <a:rPr lang="en-GB" sz="2000" dirty="0"/>
              <a:t>Pronouns: she/her</a:t>
            </a:r>
          </a:p>
        </p:txBody>
      </p:sp>
    </p:spTree>
    <p:extLst>
      <p:ext uri="{BB962C8B-B14F-4D97-AF65-F5344CB8AC3E}">
        <p14:creationId xmlns:p14="http://schemas.microsoft.com/office/powerpoint/2010/main" val="3442568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F1A808A7-9DAB-B00B-9E6D-95F64059CCBF}"/>
              </a:ext>
            </a:extLst>
          </p:cNvPr>
          <p:cNvPicPr>
            <a:picLocks noChangeAspect="1"/>
          </p:cNvPicPr>
          <p:nvPr/>
        </p:nvPicPr>
        <p:blipFill>
          <a:blip r:embed="rId3"/>
          <a:stretch>
            <a:fillRect/>
          </a:stretch>
        </p:blipFill>
        <p:spPr>
          <a:xfrm>
            <a:off x="0" y="-476249"/>
            <a:ext cx="9143999" cy="6095999"/>
          </a:xfrm>
          <a:prstGeom prst="rect">
            <a:avLst/>
          </a:prstGeom>
        </p:spPr>
      </p:pic>
      <p:sp>
        <p:nvSpPr>
          <p:cNvPr id="3" name="zenodo-link">
            <a:extLst>
              <a:ext uri="{FF2B5EF4-FFF2-40B4-BE49-F238E27FC236}">
                <a16:creationId xmlns:a16="http://schemas.microsoft.com/office/drawing/2014/main" id="{0D256EF4-7C06-4F61-ABA1-34B879246ACA}"/>
              </a:ext>
            </a:extLst>
          </p:cNvPr>
          <p:cNvSpPr>
            <a:spLocks noGrp="1"/>
          </p:cNvSpPr>
          <p:nvPr>
            <p:ph type="body" sz="quarter" idx="18"/>
          </p:nvPr>
        </p:nvSpPr>
        <p:spPr/>
        <p:txBody>
          <a:bodyPr/>
          <a:lstStyle/>
          <a:p>
            <a:r>
              <a:rPr lang="en-GB" dirty="0"/>
              <a:t>@TuringWay @kirstie_j</a:t>
            </a:r>
          </a:p>
          <a:p>
            <a:r>
              <a:rPr lang="en-US" dirty="0"/>
              <a:t>https://doi.org/10.5281/zenodo.8381378</a:t>
            </a:r>
          </a:p>
        </p:txBody>
      </p:sp>
      <p:sp>
        <p:nvSpPr>
          <p:cNvPr id="4" name="PINK TEXT">
            <a:extLst>
              <a:ext uri="{FF2B5EF4-FFF2-40B4-BE49-F238E27FC236}">
                <a16:creationId xmlns:a16="http://schemas.microsoft.com/office/drawing/2014/main" id="{8B75D193-D19C-4D0B-8AE2-CDC120133872}"/>
              </a:ext>
            </a:extLst>
          </p:cNvPr>
          <p:cNvSpPr txBox="1">
            <a:spLocks/>
          </p:cNvSpPr>
          <p:nvPr/>
        </p:nvSpPr>
        <p:spPr bwMode="auto">
          <a:xfrm>
            <a:off x="1646340" y="1224946"/>
            <a:ext cx="5851321" cy="2693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rtl="0" eaLnBrk="0" fontAlgn="base" hangingPunct="0">
              <a:lnSpc>
                <a:spcPct val="85000"/>
              </a:lnSpc>
              <a:spcBef>
                <a:spcPct val="0"/>
              </a:spcBef>
              <a:spcAft>
                <a:spcPct val="0"/>
              </a:spcAft>
              <a:defRPr sz="21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a:lstStyle>
          <a:p>
            <a:pPr algn="ctr"/>
            <a:r>
              <a:rPr lang="en-GB" sz="5400" dirty="0">
                <a:solidFill>
                  <a:srgbClr val="F4F4F4"/>
                </a:solidFill>
              </a:rPr>
              <a:t>“Sunlight is the best disinfectant”</a:t>
            </a:r>
          </a:p>
        </p:txBody>
      </p:sp>
      <p:sp>
        <p:nvSpPr>
          <p:cNvPr id="35" name="Text Placeholder 2">
            <a:extLst>
              <a:ext uri="{FF2B5EF4-FFF2-40B4-BE49-F238E27FC236}">
                <a16:creationId xmlns:a16="http://schemas.microsoft.com/office/drawing/2014/main" id="{1C9D5CB9-7051-0A42-6C4C-F89DE7F72C4B}"/>
              </a:ext>
            </a:extLst>
          </p:cNvPr>
          <p:cNvSpPr txBox="1">
            <a:spLocks/>
          </p:cNvSpPr>
          <p:nvPr/>
        </p:nvSpPr>
        <p:spPr>
          <a:xfrm>
            <a:off x="0" y="4279698"/>
            <a:ext cx="8712200" cy="863802"/>
          </a:xfrm>
          <a:prstGeom prst="rect">
            <a:avLst/>
          </a:prstGeom>
        </p:spPr>
        <p:txBody>
          <a:bodyPr vert="horz" lIns="10800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dirty="0"/>
              <a:t>Louis Brandeis</a:t>
            </a:r>
          </a:p>
          <a:p>
            <a:pPr algn="l"/>
            <a:r>
              <a:rPr lang="en-US" dirty="0"/>
              <a:t>https://en.wiktionary.org/wiki/sunlight_is_the_best_disinfectant</a:t>
            </a:r>
          </a:p>
        </p:txBody>
      </p:sp>
    </p:spTree>
    <p:extLst>
      <p:ext uri="{BB962C8B-B14F-4D97-AF65-F5344CB8AC3E}">
        <p14:creationId xmlns:p14="http://schemas.microsoft.com/office/powerpoint/2010/main" val="2482063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t>Safety and sustainability</a:t>
            </a:r>
          </a:p>
          <a:p>
            <a:r>
              <a:rPr lang="en-GB" dirty="0"/>
              <a:t>Accountability</a:t>
            </a:r>
          </a:p>
          <a:p>
            <a:r>
              <a:rPr lang="en-GB" dirty="0"/>
              <a:t>Fairness</a:t>
            </a:r>
          </a:p>
          <a:p>
            <a:r>
              <a:rPr lang="en-GB" dirty="0" err="1"/>
              <a:t>Explainability</a:t>
            </a:r>
            <a:endParaRPr lang="en-GB" dirty="0"/>
          </a:p>
          <a:p>
            <a:r>
              <a:rPr lang="en-GB" dirty="0"/>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1800" dirty="0"/>
          </a:p>
        </p:txBody>
      </p:sp>
    </p:spTree>
    <p:extLst>
      <p:ext uri="{BB962C8B-B14F-4D97-AF65-F5344CB8AC3E}">
        <p14:creationId xmlns:p14="http://schemas.microsoft.com/office/powerpoint/2010/main" val="374414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t>Safety and sustainability</a:t>
            </a:r>
          </a:p>
          <a:p>
            <a:r>
              <a:rPr lang="en-GB" dirty="0"/>
              <a:t>Accountability</a:t>
            </a:r>
          </a:p>
          <a:p>
            <a:r>
              <a:rPr lang="en-GB" dirty="0"/>
              <a:t>Fairness</a:t>
            </a:r>
          </a:p>
          <a:p>
            <a:r>
              <a:rPr lang="en-GB" dirty="0" err="1"/>
              <a:t>Explainability</a:t>
            </a:r>
            <a:endParaRPr lang="en-GB" dirty="0"/>
          </a:p>
          <a:p>
            <a:r>
              <a:rPr lang="en-GB" dirty="0"/>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(*Depending on how you define open source!)</a:t>
            </a:r>
            <a:endParaRPr lang="en-US" sz="1800" dirty="0"/>
          </a:p>
        </p:txBody>
      </p:sp>
    </p:spTree>
    <p:extLst>
      <p:ext uri="{BB962C8B-B14F-4D97-AF65-F5344CB8AC3E}">
        <p14:creationId xmlns:p14="http://schemas.microsoft.com/office/powerpoint/2010/main" val="4122504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solidFill>
                  <a:srgbClr val="FFC000"/>
                </a:solidFill>
              </a:rPr>
              <a:t>Safety and sustainability</a:t>
            </a:r>
          </a:p>
          <a:p>
            <a:r>
              <a:rPr lang="en-GB" dirty="0"/>
              <a:t>Accountability</a:t>
            </a:r>
          </a:p>
          <a:p>
            <a:r>
              <a:rPr lang="en-GB" dirty="0"/>
              <a:t>Fairness</a:t>
            </a:r>
          </a:p>
          <a:p>
            <a:r>
              <a:rPr lang="en-GB" dirty="0" err="1"/>
              <a:t>Explainability</a:t>
            </a:r>
            <a:endParaRPr lang="en-GB" dirty="0"/>
          </a:p>
          <a:p>
            <a:r>
              <a:rPr lang="en-GB" dirty="0"/>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 Depending on how you define open source!)</a:t>
            </a:r>
            <a:endParaRPr lang="en-US" sz="1800" dirty="0"/>
          </a:p>
        </p:txBody>
      </p:sp>
    </p:spTree>
    <p:extLst>
      <p:ext uri="{BB962C8B-B14F-4D97-AF65-F5344CB8AC3E}">
        <p14:creationId xmlns:p14="http://schemas.microsoft.com/office/powerpoint/2010/main" val="2573831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F1A808A7-9DAB-B00B-9E6D-95F64059CC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476249"/>
            <a:ext cx="9143998" cy="6095999"/>
          </a:xfrm>
          <a:prstGeom prst="rect">
            <a:avLst/>
          </a:prstGeom>
        </p:spPr>
      </p:pic>
      <p:sp>
        <p:nvSpPr>
          <p:cNvPr id="3" name="zenodo-link">
            <a:extLst>
              <a:ext uri="{FF2B5EF4-FFF2-40B4-BE49-F238E27FC236}">
                <a16:creationId xmlns:a16="http://schemas.microsoft.com/office/drawing/2014/main" id="{0D256EF4-7C06-4F61-ABA1-34B879246ACA}"/>
              </a:ext>
            </a:extLst>
          </p:cNvPr>
          <p:cNvSpPr>
            <a:spLocks noGrp="1"/>
          </p:cNvSpPr>
          <p:nvPr>
            <p:ph type="body" sz="quarter" idx="18"/>
          </p:nvPr>
        </p:nvSpPr>
        <p:spPr/>
        <p:txBody>
          <a:bodyPr/>
          <a:lstStyle/>
          <a:p>
            <a:r>
              <a:rPr lang="en-GB" dirty="0"/>
              <a:t>@TuringWay @kirstie_j</a:t>
            </a:r>
          </a:p>
          <a:p>
            <a:r>
              <a:rPr lang="en-US" dirty="0"/>
              <a:t>https://doi.org/10.5281/zenodo.8381378</a:t>
            </a:r>
          </a:p>
        </p:txBody>
      </p:sp>
      <p:sp>
        <p:nvSpPr>
          <p:cNvPr id="4" name="PINK TEXT">
            <a:extLst>
              <a:ext uri="{FF2B5EF4-FFF2-40B4-BE49-F238E27FC236}">
                <a16:creationId xmlns:a16="http://schemas.microsoft.com/office/drawing/2014/main" id="{8B75D193-D19C-4D0B-8AE2-CDC120133872}"/>
              </a:ext>
            </a:extLst>
          </p:cNvPr>
          <p:cNvSpPr txBox="1">
            <a:spLocks/>
          </p:cNvSpPr>
          <p:nvPr/>
        </p:nvSpPr>
        <p:spPr bwMode="auto">
          <a:xfrm>
            <a:off x="1841384" y="1224946"/>
            <a:ext cx="5461232" cy="2693609"/>
          </a:xfrm>
          <a:prstGeom prst="rect">
            <a:avLst/>
          </a:prstGeom>
          <a:solidFill>
            <a:srgbClr val="FFFFFF">
              <a:alpha val="30196"/>
            </a:srgbClr>
          </a:solidFill>
          <a:ln>
            <a:noFill/>
          </a:ln>
        </p:spPr>
        <p:txBody>
          <a:bodyPr vert="horz" wrap="square" lIns="0" tIns="0" rIns="0" bIns="0" numCol="1" anchor="ctr" anchorCtr="0" compatLnSpc="1">
            <a:prstTxWarp prst="textNoShape">
              <a:avLst/>
            </a:prstTxWarp>
            <a:noAutofit/>
          </a:bodyPr>
          <a:lstStyle>
            <a:lvl1pPr algn="l" rtl="0" eaLnBrk="0" fontAlgn="base" hangingPunct="0">
              <a:lnSpc>
                <a:spcPct val="85000"/>
              </a:lnSpc>
              <a:spcBef>
                <a:spcPct val="0"/>
              </a:spcBef>
              <a:spcAft>
                <a:spcPct val="0"/>
              </a:spcAft>
              <a:defRPr sz="21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a:lstStyle>
          <a:p>
            <a:pPr algn="ctr"/>
            <a:r>
              <a:rPr lang="en-GB" sz="4400" b="1" dirty="0">
                <a:solidFill>
                  <a:srgbClr val="FED490"/>
                </a:solidFill>
              </a:rPr>
              <a:t>“Given enough eyeballs, all bugs are shallow”</a:t>
            </a:r>
            <a:endParaRPr lang="en-GB" sz="5400" dirty="0">
              <a:solidFill>
                <a:srgbClr val="FED490"/>
              </a:solidFill>
            </a:endParaRPr>
          </a:p>
        </p:txBody>
      </p:sp>
      <p:sp>
        <p:nvSpPr>
          <p:cNvPr id="6" name="Text Placeholder 2">
            <a:extLst>
              <a:ext uri="{FF2B5EF4-FFF2-40B4-BE49-F238E27FC236}">
                <a16:creationId xmlns:a16="http://schemas.microsoft.com/office/drawing/2014/main" id="{EA607A9B-FACA-80FC-AA19-465E31B7FC5B}"/>
              </a:ext>
            </a:extLst>
          </p:cNvPr>
          <p:cNvSpPr txBox="1">
            <a:spLocks/>
          </p:cNvSpPr>
          <p:nvPr/>
        </p:nvSpPr>
        <p:spPr>
          <a:xfrm>
            <a:off x="0" y="4279698"/>
            <a:ext cx="8712200" cy="863802"/>
          </a:xfrm>
          <a:prstGeom prst="rect">
            <a:avLst/>
          </a:prstGeom>
        </p:spPr>
        <p:txBody>
          <a:bodyPr vert="horz" lIns="10800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GB" dirty="0"/>
              <a:t>Eric Steven Raymond, The Cathedral and the Bazaar</a:t>
            </a:r>
            <a:endParaRPr lang="en-US" dirty="0"/>
          </a:p>
          <a:p>
            <a:pPr algn="l"/>
            <a:r>
              <a:rPr lang="en-US" dirty="0"/>
              <a:t>Linus’ Law: </a:t>
            </a:r>
            <a:r>
              <a:rPr lang="en-GB" dirty="0"/>
              <a:t>https://en.wikipedia.org/wiki/Linus%27s_law</a:t>
            </a:r>
          </a:p>
        </p:txBody>
      </p:sp>
    </p:spTree>
    <p:extLst>
      <p:ext uri="{BB962C8B-B14F-4D97-AF65-F5344CB8AC3E}">
        <p14:creationId xmlns:p14="http://schemas.microsoft.com/office/powerpoint/2010/main" val="1208092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solidFill>
                  <a:srgbClr val="FFC000"/>
                </a:solidFill>
              </a:rPr>
              <a:t>Safety and sustainability</a:t>
            </a:r>
          </a:p>
          <a:p>
            <a:r>
              <a:rPr lang="en-GB" dirty="0"/>
              <a:t>Accountability</a:t>
            </a:r>
          </a:p>
          <a:p>
            <a:r>
              <a:rPr lang="en-GB" dirty="0"/>
              <a:t>Fairness</a:t>
            </a:r>
          </a:p>
          <a:p>
            <a:r>
              <a:rPr lang="en-GB" dirty="0" err="1"/>
              <a:t>Explainability</a:t>
            </a:r>
            <a:endParaRPr lang="en-GB" dirty="0"/>
          </a:p>
          <a:p>
            <a:r>
              <a:rPr lang="en-GB" dirty="0"/>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 Depending on how you define open source!)</a:t>
            </a:r>
            <a:endParaRPr lang="en-US" sz="1800" dirty="0"/>
          </a:p>
        </p:txBody>
      </p:sp>
      <p:sp>
        <p:nvSpPr>
          <p:cNvPr id="3" name="Text Placeholder 7">
            <a:extLst>
              <a:ext uri="{FF2B5EF4-FFF2-40B4-BE49-F238E27FC236}">
                <a16:creationId xmlns:a16="http://schemas.microsoft.com/office/drawing/2014/main" id="{141306D2-CD01-46B4-103C-BD180BF8D1DA}"/>
              </a:ext>
            </a:extLst>
          </p:cNvPr>
          <p:cNvSpPr txBox="1">
            <a:spLocks/>
          </p:cNvSpPr>
          <p:nvPr/>
        </p:nvSpPr>
        <p:spPr>
          <a:xfrm>
            <a:off x="4787900" y="1813767"/>
            <a:ext cx="3924300" cy="265176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2000" dirty="0">
                <a:solidFill>
                  <a:srgbClr val="FFFFFF"/>
                </a:solidFill>
              </a:rPr>
              <a:t>Having a broad and engaged community involved throughout an AI development workflow keeps infrastructure more secure and keeps the purpose of the work aligned with the needs of the impacted stakeholders.</a:t>
            </a:r>
          </a:p>
        </p:txBody>
      </p:sp>
    </p:spTree>
    <p:extLst>
      <p:ext uri="{BB962C8B-B14F-4D97-AF65-F5344CB8AC3E}">
        <p14:creationId xmlns:p14="http://schemas.microsoft.com/office/powerpoint/2010/main" val="249360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solidFill>
                  <a:srgbClr val="FFFFFF"/>
                </a:solidFill>
              </a:rPr>
              <a:t>Safety and sustainability</a:t>
            </a:r>
          </a:p>
          <a:p>
            <a:r>
              <a:rPr lang="en-GB" dirty="0">
                <a:solidFill>
                  <a:srgbClr val="FFC000"/>
                </a:solidFill>
              </a:rPr>
              <a:t>Accountability</a:t>
            </a:r>
          </a:p>
          <a:p>
            <a:r>
              <a:rPr lang="en-GB" dirty="0"/>
              <a:t>Fairness</a:t>
            </a:r>
          </a:p>
          <a:p>
            <a:r>
              <a:rPr lang="en-GB" dirty="0" err="1"/>
              <a:t>Explainability</a:t>
            </a:r>
            <a:endParaRPr lang="en-GB" dirty="0"/>
          </a:p>
          <a:p>
            <a:r>
              <a:rPr lang="en-GB" dirty="0"/>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 Depending on how you define open source!)</a:t>
            </a:r>
            <a:endParaRPr lang="en-US" sz="1800" dirty="0"/>
          </a:p>
        </p:txBody>
      </p:sp>
    </p:spTree>
    <p:extLst>
      <p:ext uri="{BB962C8B-B14F-4D97-AF65-F5344CB8AC3E}">
        <p14:creationId xmlns:p14="http://schemas.microsoft.com/office/powerpoint/2010/main" val="4058346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F1A808A7-9DAB-B00B-9E6D-95F64059CC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457656"/>
            <a:ext cx="9143998" cy="6058813"/>
          </a:xfrm>
          <a:prstGeom prst="rect">
            <a:avLst/>
          </a:prstGeom>
        </p:spPr>
      </p:pic>
      <p:sp>
        <p:nvSpPr>
          <p:cNvPr id="3" name="zenodo-link">
            <a:extLst>
              <a:ext uri="{FF2B5EF4-FFF2-40B4-BE49-F238E27FC236}">
                <a16:creationId xmlns:a16="http://schemas.microsoft.com/office/drawing/2014/main" id="{0D256EF4-7C06-4F61-ABA1-34B879246ACA}"/>
              </a:ext>
            </a:extLst>
          </p:cNvPr>
          <p:cNvSpPr>
            <a:spLocks noGrp="1"/>
          </p:cNvSpPr>
          <p:nvPr>
            <p:ph type="body" sz="quarter" idx="18"/>
          </p:nvPr>
        </p:nvSpPr>
        <p:spPr/>
        <p:txBody>
          <a:bodyPr/>
          <a:lstStyle/>
          <a:p>
            <a:r>
              <a:rPr lang="en-GB" dirty="0"/>
              <a:t>@TuringWay @kirstie_j</a:t>
            </a:r>
          </a:p>
          <a:p>
            <a:r>
              <a:rPr lang="en-US" dirty="0"/>
              <a:t>https://doi.org/10.5281/zenodo.8381378</a:t>
            </a:r>
          </a:p>
        </p:txBody>
      </p:sp>
      <p:sp>
        <p:nvSpPr>
          <p:cNvPr id="4" name="PINK TEXT">
            <a:extLst>
              <a:ext uri="{FF2B5EF4-FFF2-40B4-BE49-F238E27FC236}">
                <a16:creationId xmlns:a16="http://schemas.microsoft.com/office/drawing/2014/main" id="{8B75D193-D19C-4D0B-8AE2-CDC120133872}"/>
              </a:ext>
            </a:extLst>
          </p:cNvPr>
          <p:cNvSpPr txBox="1">
            <a:spLocks/>
          </p:cNvSpPr>
          <p:nvPr/>
        </p:nvSpPr>
        <p:spPr bwMode="auto">
          <a:xfrm>
            <a:off x="1024450" y="1224946"/>
            <a:ext cx="7095100" cy="2693609"/>
          </a:xfrm>
          <a:prstGeom prst="rect">
            <a:avLst/>
          </a:prstGeom>
          <a:solidFill>
            <a:srgbClr val="FFFFFF">
              <a:alpha val="20000"/>
            </a:srgbClr>
          </a:solidFill>
          <a:ln>
            <a:noFill/>
          </a:ln>
        </p:spPr>
        <p:txBody>
          <a:bodyPr vert="horz" wrap="square" lIns="0" tIns="0" rIns="0" bIns="0" numCol="1" anchor="ctr" anchorCtr="0" compatLnSpc="1">
            <a:prstTxWarp prst="textNoShape">
              <a:avLst/>
            </a:prstTxWarp>
            <a:noAutofit/>
          </a:bodyPr>
          <a:lstStyle>
            <a:lvl1pPr algn="l" rtl="0" eaLnBrk="0" fontAlgn="base" hangingPunct="0">
              <a:lnSpc>
                <a:spcPct val="85000"/>
              </a:lnSpc>
              <a:spcBef>
                <a:spcPct val="0"/>
              </a:spcBef>
              <a:spcAft>
                <a:spcPct val="0"/>
              </a:spcAft>
              <a:defRPr sz="21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a:lstStyle>
          <a:p>
            <a:pPr algn="ctr"/>
            <a:r>
              <a:rPr lang="en-GB" sz="4000" b="1" dirty="0">
                <a:solidFill>
                  <a:srgbClr val="F2EEED"/>
                </a:solidFill>
              </a:rPr>
              <a:t>“Anyone could say anything…nothing was official. And to emphasize the point, I labelled the notes ‘Request for Comments.’”</a:t>
            </a:r>
            <a:endParaRPr lang="en-GB" sz="6000" dirty="0">
              <a:solidFill>
                <a:srgbClr val="F2EEED"/>
              </a:solidFill>
            </a:endParaRPr>
          </a:p>
        </p:txBody>
      </p:sp>
      <p:sp>
        <p:nvSpPr>
          <p:cNvPr id="6" name="Text Placeholder 2">
            <a:extLst>
              <a:ext uri="{FF2B5EF4-FFF2-40B4-BE49-F238E27FC236}">
                <a16:creationId xmlns:a16="http://schemas.microsoft.com/office/drawing/2014/main" id="{EA607A9B-FACA-80FC-AA19-465E31B7FC5B}"/>
              </a:ext>
            </a:extLst>
          </p:cNvPr>
          <p:cNvSpPr txBox="1">
            <a:spLocks/>
          </p:cNvSpPr>
          <p:nvPr/>
        </p:nvSpPr>
        <p:spPr>
          <a:xfrm>
            <a:off x="0" y="4279698"/>
            <a:ext cx="8712200" cy="863802"/>
          </a:xfrm>
          <a:prstGeom prst="rect">
            <a:avLst/>
          </a:prstGeom>
        </p:spPr>
        <p:txBody>
          <a:bodyPr vert="horz" lIns="10800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GB" dirty="0"/>
              <a:t>Stephen Crocker, Request For Comments (RFC's) History</a:t>
            </a:r>
          </a:p>
          <a:p>
            <a:pPr algn="l"/>
            <a:r>
              <a:rPr lang="en-US" dirty="0"/>
              <a:t>https://www.livinginternet.com/i/ia_rfc_invent.htm</a:t>
            </a:r>
            <a:endParaRPr lang="en-GB" dirty="0"/>
          </a:p>
        </p:txBody>
      </p:sp>
    </p:spTree>
    <p:extLst>
      <p:ext uri="{BB962C8B-B14F-4D97-AF65-F5344CB8AC3E}">
        <p14:creationId xmlns:p14="http://schemas.microsoft.com/office/powerpoint/2010/main" val="960608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solidFill>
                  <a:srgbClr val="FFFFFF"/>
                </a:solidFill>
              </a:rPr>
              <a:t>Safety and sustainability</a:t>
            </a:r>
          </a:p>
          <a:p>
            <a:r>
              <a:rPr lang="en-GB" dirty="0">
                <a:solidFill>
                  <a:srgbClr val="FFC000"/>
                </a:solidFill>
              </a:rPr>
              <a:t>Accountability</a:t>
            </a:r>
          </a:p>
          <a:p>
            <a:r>
              <a:rPr lang="en-GB" dirty="0"/>
              <a:t>Fairness</a:t>
            </a:r>
          </a:p>
          <a:p>
            <a:r>
              <a:rPr lang="en-GB" dirty="0" err="1"/>
              <a:t>Explainability</a:t>
            </a:r>
            <a:endParaRPr lang="en-GB" dirty="0"/>
          </a:p>
          <a:p>
            <a:r>
              <a:rPr lang="en-GB" dirty="0"/>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 Depending on how you define open source!)</a:t>
            </a:r>
            <a:endParaRPr lang="en-US" sz="1800" dirty="0"/>
          </a:p>
        </p:txBody>
      </p:sp>
      <p:sp>
        <p:nvSpPr>
          <p:cNvPr id="3" name="Text Placeholder 7">
            <a:extLst>
              <a:ext uri="{FF2B5EF4-FFF2-40B4-BE49-F238E27FC236}">
                <a16:creationId xmlns:a16="http://schemas.microsoft.com/office/drawing/2014/main" id="{141306D2-CD01-46B4-103C-BD180BF8D1DA}"/>
              </a:ext>
            </a:extLst>
          </p:cNvPr>
          <p:cNvSpPr txBox="1">
            <a:spLocks/>
          </p:cNvSpPr>
          <p:nvPr/>
        </p:nvSpPr>
        <p:spPr>
          <a:xfrm>
            <a:off x="4787900" y="1813767"/>
            <a:ext cx="3924300" cy="265176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2000" dirty="0">
                <a:solidFill>
                  <a:srgbClr val="FFFFFF"/>
                </a:solidFill>
              </a:rPr>
              <a:t>Providing documentation covering how decisions are made, how changes can be suggested through requests for comment, and how concerns can be raised – for example through codes of conduct – facilitates accountability through the AI development workflow.</a:t>
            </a:r>
          </a:p>
        </p:txBody>
      </p:sp>
    </p:spTree>
    <p:extLst>
      <p:ext uri="{BB962C8B-B14F-4D97-AF65-F5344CB8AC3E}">
        <p14:creationId xmlns:p14="http://schemas.microsoft.com/office/powerpoint/2010/main" val="1241563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solidFill>
                  <a:srgbClr val="FFFFFF"/>
                </a:solidFill>
              </a:rPr>
              <a:t>Safety and sustainability</a:t>
            </a:r>
          </a:p>
          <a:p>
            <a:r>
              <a:rPr lang="en-GB" dirty="0"/>
              <a:t>Accountability</a:t>
            </a:r>
          </a:p>
          <a:p>
            <a:r>
              <a:rPr lang="en-GB" dirty="0">
                <a:solidFill>
                  <a:srgbClr val="FFC000"/>
                </a:solidFill>
              </a:rPr>
              <a:t>Fairness</a:t>
            </a:r>
          </a:p>
          <a:p>
            <a:r>
              <a:rPr lang="en-GB" dirty="0" err="1"/>
              <a:t>Explainability</a:t>
            </a:r>
            <a:endParaRPr lang="en-GB" dirty="0"/>
          </a:p>
          <a:p>
            <a:r>
              <a:rPr lang="en-GB" dirty="0"/>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 Depending on how you define open source!)</a:t>
            </a:r>
            <a:endParaRPr lang="en-US" sz="1800" dirty="0"/>
          </a:p>
        </p:txBody>
      </p:sp>
    </p:spTree>
    <p:extLst>
      <p:ext uri="{BB962C8B-B14F-4D97-AF65-F5344CB8AC3E}">
        <p14:creationId xmlns:p14="http://schemas.microsoft.com/office/powerpoint/2010/main" val="759259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F1A808A7-9DAB-B00B-9E6D-95F64059CC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480302"/>
            <a:ext cx="9208937" cy="6147455"/>
          </a:xfrm>
          <a:prstGeom prst="rect">
            <a:avLst/>
          </a:prstGeom>
        </p:spPr>
      </p:pic>
      <p:sp>
        <p:nvSpPr>
          <p:cNvPr id="3" name="zenodo-link">
            <a:extLst>
              <a:ext uri="{FF2B5EF4-FFF2-40B4-BE49-F238E27FC236}">
                <a16:creationId xmlns:a16="http://schemas.microsoft.com/office/drawing/2014/main" id="{0D256EF4-7C06-4F61-ABA1-34B879246ACA}"/>
              </a:ext>
            </a:extLst>
          </p:cNvPr>
          <p:cNvSpPr>
            <a:spLocks noGrp="1"/>
          </p:cNvSpPr>
          <p:nvPr>
            <p:ph type="body" sz="quarter" idx="18"/>
          </p:nvPr>
        </p:nvSpPr>
        <p:spPr/>
        <p:txBody>
          <a:bodyPr/>
          <a:lstStyle/>
          <a:p>
            <a:r>
              <a:rPr lang="en-GB" dirty="0"/>
              <a:t>@TuringWay @kirstie_j</a:t>
            </a:r>
          </a:p>
          <a:p>
            <a:r>
              <a:rPr lang="en-US" dirty="0"/>
              <a:t>https://doi.org/10.5281/zenodo.8381378</a:t>
            </a:r>
          </a:p>
        </p:txBody>
      </p:sp>
      <p:sp>
        <p:nvSpPr>
          <p:cNvPr id="4" name="PINK TEXT">
            <a:extLst>
              <a:ext uri="{FF2B5EF4-FFF2-40B4-BE49-F238E27FC236}">
                <a16:creationId xmlns:a16="http://schemas.microsoft.com/office/drawing/2014/main" id="{8B75D193-D19C-4D0B-8AE2-CDC120133872}"/>
              </a:ext>
            </a:extLst>
          </p:cNvPr>
          <p:cNvSpPr txBox="1">
            <a:spLocks/>
          </p:cNvSpPr>
          <p:nvPr/>
        </p:nvSpPr>
        <p:spPr bwMode="auto">
          <a:xfrm>
            <a:off x="1256251" y="1224946"/>
            <a:ext cx="6631498" cy="2693609"/>
          </a:xfrm>
          <a:prstGeom prst="rect">
            <a:avLst/>
          </a:prstGeom>
          <a:solidFill>
            <a:srgbClr val="F2EEED">
              <a:alpha val="50196"/>
            </a:srgbClr>
          </a:solidFill>
          <a:ln>
            <a:noFill/>
          </a:ln>
        </p:spPr>
        <p:txBody>
          <a:bodyPr vert="horz" wrap="square" lIns="0" tIns="0" rIns="0" bIns="0" numCol="1" anchor="ctr" anchorCtr="0" compatLnSpc="1">
            <a:prstTxWarp prst="textNoShape">
              <a:avLst/>
            </a:prstTxWarp>
            <a:noAutofit/>
          </a:bodyPr>
          <a:lstStyle>
            <a:lvl1pPr algn="l" rtl="0" eaLnBrk="0" fontAlgn="base" hangingPunct="0">
              <a:lnSpc>
                <a:spcPct val="85000"/>
              </a:lnSpc>
              <a:spcBef>
                <a:spcPct val="0"/>
              </a:spcBef>
              <a:spcAft>
                <a:spcPct val="0"/>
              </a:spcAft>
              <a:defRPr sz="21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a:lstStyle>
          <a:p>
            <a:pPr algn="ctr"/>
            <a:r>
              <a:rPr lang="en-GB" sz="4400" b="1" dirty="0">
                <a:solidFill>
                  <a:srgbClr val="724A2B"/>
                </a:solidFill>
              </a:rPr>
              <a:t>“You don’t need a diversity committee if you have a diverse committee” </a:t>
            </a:r>
            <a:endParaRPr lang="en-GB" sz="6600" dirty="0">
              <a:solidFill>
                <a:srgbClr val="724A2B"/>
              </a:solidFill>
            </a:endParaRPr>
          </a:p>
        </p:txBody>
      </p:sp>
      <p:sp>
        <p:nvSpPr>
          <p:cNvPr id="6" name="Text Placeholder 2">
            <a:extLst>
              <a:ext uri="{FF2B5EF4-FFF2-40B4-BE49-F238E27FC236}">
                <a16:creationId xmlns:a16="http://schemas.microsoft.com/office/drawing/2014/main" id="{EA607A9B-FACA-80FC-AA19-465E31B7FC5B}"/>
              </a:ext>
            </a:extLst>
          </p:cNvPr>
          <p:cNvSpPr txBox="1">
            <a:spLocks/>
          </p:cNvSpPr>
          <p:nvPr/>
        </p:nvSpPr>
        <p:spPr>
          <a:xfrm>
            <a:off x="0" y="4279698"/>
            <a:ext cx="8712200" cy="863802"/>
          </a:xfrm>
          <a:prstGeom prst="rect">
            <a:avLst/>
          </a:prstGeom>
        </p:spPr>
        <p:txBody>
          <a:bodyPr vert="horz" lIns="10800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GB" dirty="0"/>
              <a:t>Teon Brooks, https://teonbrooks.com</a:t>
            </a:r>
          </a:p>
        </p:txBody>
      </p:sp>
    </p:spTree>
    <p:extLst>
      <p:ext uri="{BB962C8B-B14F-4D97-AF65-F5344CB8AC3E}">
        <p14:creationId xmlns:p14="http://schemas.microsoft.com/office/powerpoint/2010/main" val="2828423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enodo-link">
            <a:extLst>
              <a:ext uri="{FF2B5EF4-FFF2-40B4-BE49-F238E27FC236}">
                <a16:creationId xmlns:a16="http://schemas.microsoft.com/office/drawing/2014/main" id="{0D256EF4-7C06-4F61-ABA1-34B879246ACA}"/>
              </a:ext>
            </a:extLst>
          </p:cNvPr>
          <p:cNvSpPr>
            <a:spLocks noGrp="1"/>
          </p:cNvSpPr>
          <p:nvPr>
            <p:ph type="body" sz="quarter" idx="18"/>
          </p:nvPr>
        </p:nvSpPr>
        <p:spPr/>
        <p:txBody>
          <a:bodyPr/>
          <a:lstStyle/>
          <a:p>
            <a:r>
              <a:rPr lang="en-GB" dirty="0"/>
              <a:t>@TuringWay @kirstie_j</a:t>
            </a:r>
          </a:p>
          <a:p>
            <a:r>
              <a:rPr lang="en-US" dirty="0"/>
              <a:t>https://doi.org/10.5281/zenodo.8381378</a:t>
            </a:r>
          </a:p>
        </p:txBody>
      </p:sp>
      <p:sp>
        <p:nvSpPr>
          <p:cNvPr id="6" name="Text Placeholder 2">
            <a:extLst>
              <a:ext uri="{FF2B5EF4-FFF2-40B4-BE49-F238E27FC236}">
                <a16:creationId xmlns:a16="http://schemas.microsoft.com/office/drawing/2014/main" id="{EA607A9B-FACA-80FC-AA19-465E31B7FC5B}"/>
              </a:ext>
            </a:extLst>
          </p:cNvPr>
          <p:cNvSpPr txBox="1">
            <a:spLocks/>
          </p:cNvSpPr>
          <p:nvPr/>
        </p:nvSpPr>
        <p:spPr>
          <a:xfrm>
            <a:off x="0" y="4279698"/>
            <a:ext cx="8712200" cy="863802"/>
          </a:xfrm>
          <a:prstGeom prst="rect">
            <a:avLst/>
          </a:prstGeom>
        </p:spPr>
        <p:txBody>
          <a:bodyPr vert="horz" lIns="10800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GB" dirty="0"/>
              <a:t>Teon Brooks, https://teonbrooks.com</a:t>
            </a:r>
          </a:p>
        </p:txBody>
      </p:sp>
      <p:pic>
        <p:nvPicPr>
          <p:cNvPr id="5" name="Picture 4" descr="A screenshot of a website&#10;&#10;Description automatically generated">
            <a:extLst>
              <a:ext uri="{FF2B5EF4-FFF2-40B4-BE49-F238E27FC236}">
                <a16:creationId xmlns:a16="http://schemas.microsoft.com/office/drawing/2014/main" id="{BF7D185B-F136-6408-0F7C-61587106A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83778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solidFill>
                  <a:srgbClr val="FFFFFF"/>
                </a:solidFill>
              </a:rPr>
              <a:t>Safety and sustainability</a:t>
            </a:r>
          </a:p>
          <a:p>
            <a:r>
              <a:rPr lang="en-GB" dirty="0">
                <a:solidFill>
                  <a:srgbClr val="FFFFFF"/>
                </a:solidFill>
              </a:rPr>
              <a:t>Accountability</a:t>
            </a:r>
          </a:p>
          <a:p>
            <a:r>
              <a:rPr lang="en-GB" dirty="0">
                <a:solidFill>
                  <a:srgbClr val="FFC000"/>
                </a:solidFill>
              </a:rPr>
              <a:t>Fairness</a:t>
            </a:r>
          </a:p>
          <a:p>
            <a:r>
              <a:rPr lang="en-GB" dirty="0" err="1"/>
              <a:t>Explainability</a:t>
            </a:r>
            <a:endParaRPr lang="en-GB" dirty="0"/>
          </a:p>
          <a:p>
            <a:r>
              <a:rPr lang="en-GB" dirty="0"/>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 Depending on how you define open source!)</a:t>
            </a:r>
            <a:endParaRPr lang="en-US" sz="1800" dirty="0"/>
          </a:p>
        </p:txBody>
      </p:sp>
      <p:sp>
        <p:nvSpPr>
          <p:cNvPr id="3" name="Text Placeholder 7">
            <a:extLst>
              <a:ext uri="{FF2B5EF4-FFF2-40B4-BE49-F238E27FC236}">
                <a16:creationId xmlns:a16="http://schemas.microsoft.com/office/drawing/2014/main" id="{141306D2-CD01-46B4-103C-BD180BF8D1DA}"/>
              </a:ext>
            </a:extLst>
          </p:cNvPr>
          <p:cNvSpPr txBox="1">
            <a:spLocks/>
          </p:cNvSpPr>
          <p:nvPr/>
        </p:nvSpPr>
        <p:spPr>
          <a:xfrm>
            <a:off x="4787900" y="1813767"/>
            <a:ext cx="3924300" cy="265176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2000" dirty="0">
                <a:solidFill>
                  <a:srgbClr val="FFFFFF"/>
                </a:solidFill>
              </a:rPr>
              <a:t>Open source AI should clearly communicate how the AI model and workflow are considering equity and justice. The open source AI community can embed existing tools for bias reporting into an interoperable open source AI ecosystem.</a:t>
            </a:r>
          </a:p>
        </p:txBody>
      </p:sp>
    </p:spTree>
    <p:extLst>
      <p:ext uri="{BB962C8B-B14F-4D97-AF65-F5344CB8AC3E}">
        <p14:creationId xmlns:p14="http://schemas.microsoft.com/office/powerpoint/2010/main" val="531935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solidFill>
                  <a:srgbClr val="FFFFFF"/>
                </a:solidFill>
              </a:rPr>
              <a:t>Safety and sustainability</a:t>
            </a:r>
          </a:p>
          <a:p>
            <a:r>
              <a:rPr lang="en-GB" dirty="0">
                <a:solidFill>
                  <a:srgbClr val="FFFFFF"/>
                </a:solidFill>
              </a:rPr>
              <a:t>Accountability</a:t>
            </a:r>
          </a:p>
          <a:p>
            <a:r>
              <a:rPr lang="en-GB" dirty="0">
                <a:solidFill>
                  <a:srgbClr val="FFFFFF"/>
                </a:solidFill>
              </a:rPr>
              <a:t>Fairness</a:t>
            </a:r>
          </a:p>
          <a:p>
            <a:r>
              <a:rPr lang="en-GB" dirty="0" err="1">
                <a:solidFill>
                  <a:srgbClr val="FFC000"/>
                </a:solidFill>
              </a:rPr>
              <a:t>Explainability</a:t>
            </a:r>
            <a:endParaRPr lang="en-GB" dirty="0">
              <a:solidFill>
                <a:srgbClr val="FFC000"/>
              </a:solidFill>
            </a:endParaRPr>
          </a:p>
          <a:p>
            <a:r>
              <a:rPr lang="en-GB" dirty="0"/>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 Depending on how you define open source!)</a:t>
            </a:r>
            <a:endParaRPr lang="en-US" sz="1800" dirty="0"/>
          </a:p>
        </p:txBody>
      </p:sp>
    </p:spTree>
    <p:extLst>
      <p:ext uri="{BB962C8B-B14F-4D97-AF65-F5344CB8AC3E}">
        <p14:creationId xmlns:p14="http://schemas.microsoft.com/office/powerpoint/2010/main" val="3930679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F1A808A7-9DAB-B00B-9E6D-95F64059CC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33" y="-469141"/>
            <a:ext cx="9166448" cy="6110965"/>
          </a:xfrm>
          <a:prstGeom prst="rect">
            <a:avLst/>
          </a:prstGeom>
        </p:spPr>
      </p:pic>
      <p:sp>
        <p:nvSpPr>
          <p:cNvPr id="3" name="zenodo-link">
            <a:extLst>
              <a:ext uri="{FF2B5EF4-FFF2-40B4-BE49-F238E27FC236}">
                <a16:creationId xmlns:a16="http://schemas.microsoft.com/office/drawing/2014/main" id="{0D256EF4-7C06-4F61-ABA1-34B879246ACA}"/>
              </a:ext>
            </a:extLst>
          </p:cNvPr>
          <p:cNvSpPr>
            <a:spLocks noGrp="1"/>
          </p:cNvSpPr>
          <p:nvPr>
            <p:ph type="body" sz="quarter" idx="18"/>
          </p:nvPr>
        </p:nvSpPr>
        <p:spPr/>
        <p:txBody>
          <a:bodyPr/>
          <a:lstStyle/>
          <a:p>
            <a:r>
              <a:rPr lang="en-GB" dirty="0"/>
              <a:t>@TuringWay @kirstie_j</a:t>
            </a:r>
          </a:p>
          <a:p>
            <a:r>
              <a:rPr lang="en-US" dirty="0"/>
              <a:t>https://doi.org/10.5281/zenodo.8381378</a:t>
            </a:r>
          </a:p>
        </p:txBody>
      </p:sp>
      <p:sp>
        <p:nvSpPr>
          <p:cNvPr id="4" name="PINK TEXT">
            <a:extLst>
              <a:ext uri="{FF2B5EF4-FFF2-40B4-BE49-F238E27FC236}">
                <a16:creationId xmlns:a16="http://schemas.microsoft.com/office/drawing/2014/main" id="{8B75D193-D19C-4D0B-8AE2-CDC120133872}"/>
              </a:ext>
            </a:extLst>
          </p:cNvPr>
          <p:cNvSpPr txBox="1">
            <a:spLocks/>
          </p:cNvSpPr>
          <p:nvPr/>
        </p:nvSpPr>
        <p:spPr bwMode="auto">
          <a:xfrm>
            <a:off x="1256251" y="867654"/>
            <a:ext cx="6631498" cy="3408192"/>
          </a:xfrm>
          <a:prstGeom prst="rect">
            <a:avLst/>
          </a:prstGeom>
          <a:solidFill>
            <a:srgbClr val="F2EEED">
              <a:alpha val="50196"/>
            </a:srgbClr>
          </a:solidFill>
          <a:ln>
            <a:noFill/>
          </a:ln>
        </p:spPr>
        <p:txBody>
          <a:bodyPr vert="horz" wrap="square" lIns="0" tIns="0" rIns="0" bIns="0" numCol="1" anchor="ctr" anchorCtr="0" compatLnSpc="1">
            <a:prstTxWarp prst="textNoShape">
              <a:avLst/>
            </a:prstTxWarp>
            <a:noAutofit/>
          </a:bodyPr>
          <a:lstStyle>
            <a:lvl1pPr algn="l" rtl="0" eaLnBrk="0" fontAlgn="base" hangingPunct="0">
              <a:lnSpc>
                <a:spcPct val="85000"/>
              </a:lnSpc>
              <a:spcBef>
                <a:spcPct val="0"/>
              </a:spcBef>
              <a:spcAft>
                <a:spcPct val="0"/>
              </a:spcAft>
              <a:defRPr sz="21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a:lstStyle>
          <a:p>
            <a:pPr algn="ctr"/>
            <a:r>
              <a:rPr lang="en-GB" sz="4000" b="1" dirty="0">
                <a:solidFill>
                  <a:schemeClr val="accent4">
                    <a:lumMod val="90000"/>
                    <a:lumOff val="10000"/>
                  </a:schemeClr>
                </a:solidFill>
              </a:rPr>
              <a:t>“The actual scholarship is the complete software development environment and the complete set of instructions which generated the figures.”</a:t>
            </a:r>
            <a:endParaRPr lang="en-GB" sz="6000" dirty="0">
              <a:solidFill>
                <a:schemeClr val="accent4">
                  <a:lumMod val="90000"/>
                  <a:lumOff val="10000"/>
                </a:schemeClr>
              </a:solidFill>
            </a:endParaRPr>
          </a:p>
        </p:txBody>
      </p:sp>
      <p:sp>
        <p:nvSpPr>
          <p:cNvPr id="6" name="Text Placeholder 2">
            <a:extLst>
              <a:ext uri="{FF2B5EF4-FFF2-40B4-BE49-F238E27FC236}">
                <a16:creationId xmlns:a16="http://schemas.microsoft.com/office/drawing/2014/main" id="{EA607A9B-FACA-80FC-AA19-465E31B7FC5B}"/>
              </a:ext>
            </a:extLst>
          </p:cNvPr>
          <p:cNvSpPr txBox="1">
            <a:spLocks/>
          </p:cNvSpPr>
          <p:nvPr/>
        </p:nvSpPr>
        <p:spPr>
          <a:xfrm>
            <a:off x="0" y="4279698"/>
            <a:ext cx="8712200" cy="863802"/>
          </a:xfrm>
          <a:prstGeom prst="rect">
            <a:avLst/>
          </a:prstGeom>
        </p:spPr>
        <p:txBody>
          <a:bodyPr vert="horz" lIns="10800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GB" dirty="0" err="1"/>
              <a:t>Buckheit</a:t>
            </a:r>
            <a:r>
              <a:rPr lang="en-GB" dirty="0"/>
              <a:t> &amp; </a:t>
            </a:r>
            <a:r>
              <a:rPr lang="en-GB" dirty="0" err="1"/>
              <a:t>Donoho</a:t>
            </a:r>
            <a:endParaRPr lang="en-GB" dirty="0"/>
          </a:p>
          <a:p>
            <a:pPr algn="l"/>
            <a:r>
              <a:rPr lang="en-GB" dirty="0"/>
              <a:t>https://statweb.stanford.edu/~wavelab/Wavelab_850/wavelab.pdf</a:t>
            </a:r>
          </a:p>
        </p:txBody>
      </p:sp>
    </p:spTree>
    <p:extLst>
      <p:ext uri="{BB962C8B-B14F-4D97-AF65-F5344CB8AC3E}">
        <p14:creationId xmlns:p14="http://schemas.microsoft.com/office/powerpoint/2010/main" val="293710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solidFill>
                  <a:srgbClr val="FFFFFF"/>
                </a:solidFill>
              </a:rPr>
              <a:t>Safety and sustainability</a:t>
            </a:r>
          </a:p>
          <a:p>
            <a:r>
              <a:rPr lang="en-GB" dirty="0">
                <a:solidFill>
                  <a:srgbClr val="FFFFFF"/>
                </a:solidFill>
              </a:rPr>
              <a:t>Accountability</a:t>
            </a:r>
          </a:p>
          <a:p>
            <a:r>
              <a:rPr lang="en-GB" dirty="0">
                <a:solidFill>
                  <a:srgbClr val="FFFFFF"/>
                </a:solidFill>
              </a:rPr>
              <a:t>Fairness</a:t>
            </a:r>
          </a:p>
          <a:p>
            <a:r>
              <a:rPr lang="en-GB" dirty="0" err="1">
                <a:solidFill>
                  <a:srgbClr val="FFC000"/>
                </a:solidFill>
              </a:rPr>
              <a:t>Explainability</a:t>
            </a:r>
            <a:endParaRPr lang="en-GB" dirty="0">
              <a:solidFill>
                <a:srgbClr val="FFC000"/>
              </a:solidFill>
            </a:endParaRPr>
          </a:p>
          <a:p>
            <a:r>
              <a:rPr lang="en-GB" dirty="0"/>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 Depending on how you define open source!)</a:t>
            </a:r>
            <a:endParaRPr lang="en-US" sz="1800" dirty="0"/>
          </a:p>
        </p:txBody>
      </p:sp>
      <p:sp>
        <p:nvSpPr>
          <p:cNvPr id="3" name="Text Placeholder 7">
            <a:extLst>
              <a:ext uri="{FF2B5EF4-FFF2-40B4-BE49-F238E27FC236}">
                <a16:creationId xmlns:a16="http://schemas.microsoft.com/office/drawing/2014/main" id="{141306D2-CD01-46B4-103C-BD180BF8D1DA}"/>
              </a:ext>
            </a:extLst>
          </p:cNvPr>
          <p:cNvSpPr txBox="1">
            <a:spLocks/>
          </p:cNvSpPr>
          <p:nvPr/>
        </p:nvSpPr>
        <p:spPr>
          <a:xfrm>
            <a:off x="4787900" y="1813767"/>
            <a:ext cx="3924300" cy="265176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2000" dirty="0">
                <a:solidFill>
                  <a:srgbClr val="FFFFFF"/>
                </a:solidFill>
              </a:rPr>
              <a:t>The ability to interrogate all aspects of a workflow is the foundation of the definition of open source: access to the source code, data, and documentation. Current open source ways of working will enhance transparency and </a:t>
            </a:r>
            <a:r>
              <a:rPr lang="en-GB" sz="2000" dirty="0" err="1">
                <a:solidFill>
                  <a:srgbClr val="FFFFFF"/>
                </a:solidFill>
              </a:rPr>
              <a:t>explainability</a:t>
            </a:r>
            <a:r>
              <a:rPr lang="en-GB" sz="2000" dirty="0">
                <a:solidFill>
                  <a:srgbClr val="FFFFFF"/>
                </a:solidFill>
              </a:rPr>
              <a:t> across the AI ecosystem.</a:t>
            </a:r>
          </a:p>
        </p:txBody>
      </p:sp>
    </p:spTree>
    <p:extLst>
      <p:ext uri="{BB962C8B-B14F-4D97-AF65-F5344CB8AC3E}">
        <p14:creationId xmlns:p14="http://schemas.microsoft.com/office/powerpoint/2010/main" val="3673475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solidFill>
                  <a:srgbClr val="FFFFFF"/>
                </a:solidFill>
              </a:rPr>
              <a:t>Safety and sustainability</a:t>
            </a:r>
          </a:p>
          <a:p>
            <a:r>
              <a:rPr lang="en-GB" dirty="0">
                <a:solidFill>
                  <a:srgbClr val="FFFFFF"/>
                </a:solidFill>
              </a:rPr>
              <a:t>Accountability</a:t>
            </a:r>
          </a:p>
          <a:p>
            <a:r>
              <a:rPr lang="en-GB" dirty="0">
                <a:solidFill>
                  <a:srgbClr val="FFFFFF"/>
                </a:solidFill>
              </a:rPr>
              <a:t>Fairness</a:t>
            </a:r>
          </a:p>
          <a:p>
            <a:r>
              <a:rPr lang="en-GB" dirty="0" err="1">
                <a:solidFill>
                  <a:srgbClr val="FFFFFF"/>
                </a:solidFill>
              </a:rPr>
              <a:t>Explainability</a:t>
            </a:r>
            <a:endParaRPr lang="en-GB" dirty="0">
              <a:solidFill>
                <a:srgbClr val="FFFFFF"/>
              </a:solidFill>
            </a:endParaRPr>
          </a:p>
          <a:p>
            <a:r>
              <a:rPr lang="en-GB" dirty="0">
                <a:solidFill>
                  <a:srgbClr val="FFC000"/>
                </a:solidFill>
              </a:rPr>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 Depending on how you define open source!)</a:t>
            </a:r>
            <a:endParaRPr lang="en-US" sz="1800" dirty="0"/>
          </a:p>
        </p:txBody>
      </p:sp>
    </p:spTree>
    <p:extLst>
      <p:ext uri="{BB962C8B-B14F-4D97-AF65-F5344CB8AC3E}">
        <p14:creationId xmlns:p14="http://schemas.microsoft.com/office/powerpoint/2010/main" val="3570458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F1A808A7-9DAB-B00B-9E6D-95F64059CC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4322819"/>
            <a:ext cx="9144000" cy="13752578"/>
          </a:xfrm>
          <a:prstGeom prst="rect">
            <a:avLst/>
          </a:prstGeom>
        </p:spPr>
      </p:pic>
      <p:sp>
        <p:nvSpPr>
          <p:cNvPr id="3" name="zenodo-link">
            <a:extLst>
              <a:ext uri="{FF2B5EF4-FFF2-40B4-BE49-F238E27FC236}">
                <a16:creationId xmlns:a16="http://schemas.microsoft.com/office/drawing/2014/main" id="{0D256EF4-7C06-4F61-ABA1-34B879246ACA}"/>
              </a:ext>
            </a:extLst>
          </p:cNvPr>
          <p:cNvSpPr>
            <a:spLocks noGrp="1"/>
          </p:cNvSpPr>
          <p:nvPr>
            <p:ph type="body" sz="quarter" idx="18"/>
          </p:nvPr>
        </p:nvSpPr>
        <p:spPr/>
        <p:txBody>
          <a:bodyPr/>
          <a:lstStyle/>
          <a:p>
            <a:r>
              <a:rPr lang="en-GB" dirty="0">
                <a:solidFill>
                  <a:schemeClr val="tx1"/>
                </a:solidFill>
              </a:rPr>
              <a:t>@TuringWay @kirstie_j</a:t>
            </a:r>
          </a:p>
          <a:p>
            <a:r>
              <a:rPr lang="en-US" dirty="0">
                <a:solidFill>
                  <a:schemeClr val="tx1"/>
                </a:solidFill>
              </a:rPr>
              <a:t>https://doi.org/10.5281/zenodo.8381378</a:t>
            </a:r>
          </a:p>
        </p:txBody>
      </p:sp>
      <p:sp>
        <p:nvSpPr>
          <p:cNvPr id="4" name="PINK TEXT">
            <a:extLst>
              <a:ext uri="{FF2B5EF4-FFF2-40B4-BE49-F238E27FC236}">
                <a16:creationId xmlns:a16="http://schemas.microsoft.com/office/drawing/2014/main" id="{8B75D193-D19C-4D0B-8AE2-CDC120133872}"/>
              </a:ext>
            </a:extLst>
          </p:cNvPr>
          <p:cNvSpPr txBox="1">
            <a:spLocks/>
          </p:cNvSpPr>
          <p:nvPr/>
        </p:nvSpPr>
        <p:spPr bwMode="auto">
          <a:xfrm>
            <a:off x="1256251" y="867654"/>
            <a:ext cx="6631498" cy="3408192"/>
          </a:xfrm>
          <a:prstGeom prst="rect">
            <a:avLst/>
          </a:prstGeom>
          <a:noFill/>
          <a:ln>
            <a:noFill/>
          </a:ln>
        </p:spPr>
        <p:txBody>
          <a:bodyPr vert="horz" wrap="square" lIns="0" tIns="0" rIns="0" bIns="0" numCol="1" anchor="ctr" anchorCtr="0" compatLnSpc="1">
            <a:prstTxWarp prst="textNoShape">
              <a:avLst/>
            </a:prstTxWarp>
            <a:noAutofit/>
          </a:bodyPr>
          <a:lstStyle>
            <a:lvl1pPr algn="l" rtl="0" eaLnBrk="0" fontAlgn="base" hangingPunct="0">
              <a:lnSpc>
                <a:spcPct val="85000"/>
              </a:lnSpc>
              <a:spcBef>
                <a:spcPct val="0"/>
              </a:spcBef>
              <a:spcAft>
                <a:spcPct val="0"/>
              </a:spcAft>
              <a:defRPr sz="21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a:lstStyle>
          <a:p>
            <a:pPr algn="ctr"/>
            <a:r>
              <a:rPr lang="en-GB" sz="4400" b="1" dirty="0">
                <a:solidFill>
                  <a:schemeClr val="accent6">
                    <a:lumMod val="75000"/>
                  </a:schemeClr>
                </a:solidFill>
              </a:rPr>
              <a:t>“Digital assets should be findable, accessible, interoperable, and reusable”</a:t>
            </a:r>
            <a:endParaRPr lang="en-GB" sz="6600" dirty="0">
              <a:solidFill>
                <a:schemeClr val="accent6">
                  <a:lumMod val="75000"/>
                </a:schemeClr>
              </a:solidFill>
            </a:endParaRPr>
          </a:p>
        </p:txBody>
      </p:sp>
      <p:sp>
        <p:nvSpPr>
          <p:cNvPr id="6" name="Text Placeholder 2">
            <a:extLst>
              <a:ext uri="{FF2B5EF4-FFF2-40B4-BE49-F238E27FC236}">
                <a16:creationId xmlns:a16="http://schemas.microsoft.com/office/drawing/2014/main" id="{EA607A9B-FACA-80FC-AA19-465E31B7FC5B}"/>
              </a:ext>
            </a:extLst>
          </p:cNvPr>
          <p:cNvSpPr txBox="1">
            <a:spLocks/>
          </p:cNvSpPr>
          <p:nvPr/>
        </p:nvSpPr>
        <p:spPr>
          <a:xfrm>
            <a:off x="0" y="4279698"/>
            <a:ext cx="8712200" cy="863802"/>
          </a:xfrm>
          <a:prstGeom prst="rect">
            <a:avLst/>
          </a:prstGeom>
        </p:spPr>
        <p:txBody>
          <a:bodyPr vert="horz" lIns="10800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GB" dirty="0">
                <a:solidFill>
                  <a:schemeClr val="tx1"/>
                </a:solidFill>
              </a:rPr>
              <a:t>Wilkinson, et al; The FAIR Guiding Principles for scientific data management</a:t>
            </a:r>
          </a:p>
          <a:p>
            <a:pPr algn="l"/>
            <a:r>
              <a:rPr lang="en-GB" dirty="0">
                <a:solidFill>
                  <a:schemeClr val="tx1"/>
                </a:solidFill>
              </a:rPr>
              <a:t>and stewardship. https://doi.org/10.1038/sdata.2016.18</a:t>
            </a:r>
          </a:p>
        </p:txBody>
      </p:sp>
    </p:spTree>
    <p:extLst>
      <p:ext uri="{BB962C8B-B14F-4D97-AF65-F5344CB8AC3E}">
        <p14:creationId xmlns:p14="http://schemas.microsoft.com/office/powerpoint/2010/main" val="2406314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547625-BFEB-49B7-BF26-4ED6BF2B92FF}"/>
              </a:ext>
            </a:extLst>
          </p:cNvPr>
          <p:cNvSpPr>
            <a:spLocks noGrp="1"/>
          </p:cNvSpPr>
          <p:nvPr>
            <p:ph type="body" sz="quarter" idx="20"/>
          </p:nvPr>
        </p:nvSpPr>
        <p:spPr/>
        <p:txBody>
          <a:bodyPr/>
          <a:lstStyle/>
          <a:p>
            <a:r>
              <a:rPr lang="en-GB" dirty="0"/>
              <a:t>Open source practices already deliver safe and ethical AI*</a:t>
            </a:r>
          </a:p>
        </p:txBody>
      </p:sp>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2" name="Text Placeholder 3">
            <a:extLst>
              <a:ext uri="{FF2B5EF4-FFF2-40B4-BE49-F238E27FC236}">
                <a16:creationId xmlns:a16="http://schemas.microsoft.com/office/drawing/2014/main" id="{4379BDF3-3D5B-7F81-C452-9BA756A9C8E1}"/>
              </a:ext>
            </a:extLst>
          </p:cNvPr>
          <p:cNvSpPr txBox="1">
            <a:spLocks/>
          </p:cNvSpPr>
          <p:nvPr/>
        </p:nvSpPr>
        <p:spPr>
          <a:xfrm>
            <a:off x="4646430" y="542260"/>
            <a:ext cx="4065771" cy="460124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GB" sz="2000" dirty="0"/>
          </a:p>
        </p:txBody>
      </p:sp>
      <p:sp>
        <p:nvSpPr>
          <p:cNvPr id="8" name="Text Placeholder 7">
            <a:extLst>
              <a:ext uri="{FF2B5EF4-FFF2-40B4-BE49-F238E27FC236}">
                <a16:creationId xmlns:a16="http://schemas.microsoft.com/office/drawing/2014/main" id="{8DF49DB1-9C37-1F1C-4108-DA9719BF3119}"/>
              </a:ext>
            </a:extLst>
          </p:cNvPr>
          <p:cNvSpPr>
            <a:spLocks noGrp="1"/>
          </p:cNvSpPr>
          <p:nvPr>
            <p:ph type="body" sz="quarter" idx="14"/>
          </p:nvPr>
        </p:nvSpPr>
        <p:spPr>
          <a:xfrm>
            <a:off x="431799" y="1791749"/>
            <a:ext cx="5645149" cy="2651760"/>
          </a:xfrm>
        </p:spPr>
        <p:txBody>
          <a:bodyPr/>
          <a:lstStyle/>
          <a:p>
            <a:r>
              <a:rPr lang="en-GB" dirty="0">
                <a:solidFill>
                  <a:srgbClr val="FFFFFF"/>
                </a:solidFill>
              </a:rPr>
              <a:t>Safety and sustainability</a:t>
            </a:r>
          </a:p>
          <a:p>
            <a:r>
              <a:rPr lang="en-GB" dirty="0">
                <a:solidFill>
                  <a:srgbClr val="FFFFFF"/>
                </a:solidFill>
              </a:rPr>
              <a:t>Accountability</a:t>
            </a:r>
          </a:p>
          <a:p>
            <a:r>
              <a:rPr lang="en-GB" dirty="0">
                <a:solidFill>
                  <a:srgbClr val="FFFFFF"/>
                </a:solidFill>
              </a:rPr>
              <a:t>Fairness</a:t>
            </a:r>
          </a:p>
          <a:p>
            <a:r>
              <a:rPr lang="en-GB" dirty="0" err="1">
                <a:solidFill>
                  <a:srgbClr val="FFFFFF"/>
                </a:solidFill>
              </a:rPr>
              <a:t>Explainability</a:t>
            </a:r>
            <a:endParaRPr lang="en-GB" dirty="0">
              <a:solidFill>
                <a:srgbClr val="FFFFFF"/>
              </a:solidFill>
            </a:endParaRPr>
          </a:p>
          <a:p>
            <a:r>
              <a:rPr lang="en-GB" dirty="0">
                <a:solidFill>
                  <a:srgbClr val="FFC000"/>
                </a:solidFill>
              </a:rPr>
              <a:t>Data stewardship</a:t>
            </a:r>
          </a:p>
        </p:txBody>
      </p:sp>
      <p:sp>
        <p:nvSpPr>
          <p:cNvPr id="9" name="Text Placeholder 3">
            <a:extLst>
              <a:ext uri="{FF2B5EF4-FFF2-40B4-BE49-F238E27FC236}">
                <a16:creationId xmlns:a16="http://schemas.microsoft.com/office/drawing/2014/main" id="{6524EAD5-FA31-BDF7-23A5-DD3DABD808B5}"/>
              </a:ext>
            </a:extLst>
          </p:cNvPr>
          <p:cNvSpPr txBox="1">
            <a:spLocks/>
          </p:cNvSpPr>
          <p:nvPr/>
        </p:nvSpPr>
        <p:spPr>
          <a:xfrm>
            <a:off x="0" y="680564"/>
            <a:ext cx="8712200" cy="863802"/>
          </a:xfrm>
          <a:prstGeom prst="rect">
            <a:avLst/>
          </a:prstGeom>
        </p:spPr>
        <p:txBody>
          <a:bodyPr vert="horz" lIns="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 Depending on how you define open source!)</a:t>
            </a:r>
            <a:endParaRPr lang="en-US" sz="1800" dirty="0"/>
          </a:p>
        </p:txBody>
      </p:sp>
      <p:sp>
        <p:nvSpPr>
          <p:cNvPr id="3" name="Text Placeholder 7">
            <a:extLst>
              <a:ext uri="{FF2B5EF4-FFF2-40B4-BE49-F238E27FC236}">
                <a16:creationId xmlns:a16="http://schemas.microsoft.com/office/drawing/2014/main" id="{141306D2-CD01-46B4-103C-BD180BF8D1DA}"/>
              </a:ext>
            </a:extLst>
          </p:cNvPr>
          <p:cNvSpPr txBox="1">
            <a:spLocks/>
          </p:cNvSpPr>
          <p:nvPr/>
        </p:nvSpPr>
        <p:spPr>
          <a:xfrm>
            <a:off x="4787900" y="1813767"/>
            <a:ext cx="3924300" cy="2651760"/>
          </a:xfrm>
          <a:prstGeom prst="rect">
            <a:avLst/>
          </a:prstGeom>
        </p:spPr>
        <p:txBody>
          <a:bodyPr vert="horz" lIns="0" tIns="0" rIns="0" bIns="0" rtlCol="0" anchor="t" anchorCtr="0">
            <a:noAutofit/>
          </a:bodyPr>
          <a:lstStyle>
            <a:lvl1pPr marL="288000" marR="0" indent="-288000" algn="l" defTabSz="914400" rtl="0" eaLnBrk="0" fontAlgn="base" latinLnBrk="0" hangingPunct="0">
              <a:lnSpc>
                <a:spcPct val="100000"/>
              </a:lnSpc>
              <a:spcBef>
                <a:spcPct val="0"/>
              </a:spcBef>
              <a:spcAft>
                <a:spcPts val="800"/>
              </a:spcAft>
              <a:buClrTx/>
              <a:buSzTx/>
              <a:buFont typeface="Arial" panose="020B0604020202020204" pitchFamily="34" charset="0"/>
              <a:buChar char="–"/>
              <a:tabLst/>
              <a:defRPr sz="28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8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8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2000" dirty="0">
                <a:solidFill>
                  <a:srgbClr val="FFFFFF"/>
                </a:solidFill>
              </a:rPr>
              <a:t>Metadata standards allow for interoperability even where data can not be made openly available. Documentation, accountability, and transparency around how data is gathered and used are the building blocks of open source AI.</a:t>
            </a:r>
          </a:p>
        </p:txBody>
      </p:sp>
    </p:spTree>
    <p:extLst>
      <p:ext uri="{BB962C8B-B14F-4D97-AF65-F5344CB8AC3E}">
        <p14:creationId xmlns:p14="http://schemas.microsoft.com/office/powerpoint/2010/main" val="2334892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F1A808A7-9DAB-B00B-9E6D-95F64059CCBF}"/>
              </a:ext>
            </a:extLst>
          </p:cNvPr>
          <p:cNvPicPr>
            <a:picLocks noChangeAspect="1"/>
          </p:cNvPicPr>
          <p:nvPr/>
        </p:nvPicPr>
        <p:blipFill rotWithShape="1">
          <a:blip r:embed="rId3">
            <a:extLst>
              <a:ext uri="{28A0092B-C50C-407E-A947-70E740481C1C}">
                <a14:useLocalDpi xmlns:a14="http://schemas.microsoft.com/office/drawing/2010/main" val="0"/>
              </a:ext>
            </a:extLst>
          </a:blip>
          <a:srcRect l="17867" t="28353" r="3878" b="10047"/>
          <a:stretch/>
        </p:blipFill>
        <p:spPr>
          <a:xfrm>
            <a:off x="-689812" y="0"/>
            <a:ext cx="9833811" cy="5805676"/>
          </a:xfrm>
          <a:prstGeom prst="rect">
            <a:avLst/>
          </a:prstGeom>
        </p:spPr>
      </p:pic>
      <p:sp>
        <p:nvSpPr>
          <p:cNvPr id="3" name="zenodo-link">
            <a:extLst>
              <a:ext uri="{FF2B5EF4-FFF2-40B4-BE49-F238E27FC236}">
                <a16:creationId xmlns:a16="http://schemas.microsoft.com/office/drawing/2014/main" id="{0D256EF4-7C06-4F61-ABA1-34B879246ACA}"/>
              </a:ext>
            </a:extLst>
          </p:cNvPr>
          <p:cNvSpPr>
            <a:spLocks noGrp="1"/>
          </p:cNvSpPr>
          <p:nvPr>
            <p:ph type="body" sz="quarter" idx="18"/>
          </p:nvPr>
        </p:nvSpPr>
        <p:spPr/>
        <p:txBody>
          <a:bodyPr/>
          <a:lstStyle/>
          <a:p>
            <a:r>
              <a:rPr lang="en-GB" dirty="0">
                <a:solidFill>
                  <a:srgbClr val="FFFFFF"/>
                </a:solidFill>
              </a:rPr>
              <a:t>@TuringWay @kirstie_j</a:t>
            </a:r>
          </a:p>
          <a:p>
            <a:r>
              <a:rPr lang="en-US" dirty="0">
                <a:solidFill>
                  <a:srgbClr val="FFFFFF"/>
                </a:solidFill>
              </a:rPr>
              <a:t>https://doi.org/10.5281/zenodo.8381378</a:t>
            </a:r>
          </a:p>
        </p:txBody>
      </p:sp>
      <p:sp>
        <p:nvSpPr>
          <p:cNvPr id="4" name="PINK TEXT">
            <a:extLst>
              <a:ext uri="{FF2B5EF4-FFF2-40B4-BE49-F238E27FC236}">
                <a16:creationId xmlns:a16="http://schemas.microsoft.com/office/drawing/2014/main" id="{8B75D193-D19C-4D0B-8AE2-CDC120133872}"/>
              </a:ext>
            </a:extLst>
          </p:cNvPr>
          <p:cNvSpPr txBox="1">
            <a:spLocks/>
          </p:cNvSpPr>
          <p:nvPr/>
        </p:nvSpPr>
        <p:spPr bwMode="auto">
          <a:xfrm>
            <a:off x="1256251" y="867654"/>
            <a:ext cx="6631498" cy="3408192"/>
          </a:xfrm>
          <a:prstGeom prst="rect">
            <a:avLst/>
          </a:prstGeom>
          <a:noFill/>
          <a:ln>
            <a:noFill/>
          </a:ln>
        </p:spPr>
        <p:txBody>
          <a:bodyPr vert="horz" wrap="square" lIns="0" tIns="0" rIns="0" bIns="0" numCol="1" anchor="ctr" anchorCtr="0" compatLnSpc="1">
            <a:prstTxWarp prst="textNoShape">
              <a:avLst/>
            </a:prstTxWarp>
            <a:noAutofit/>
          </a:bodyPr>
          <a:lstStyle>
            <a:lvl1pPr algn="l" rtl="0" eaLnBrk="0" fontAlgn="base" hangingPunct="0">
              <a:lnSpc>
                <a:spcPct val="85000"/>
              </a:lnSpc>
              <a:spcBef>
                <a:spcPct val="0"/>
              </a:spcBef>
              <a:spcAft>
                <a:spcPct val="0"/>
              </a:spcAft>
              <a:defRPr sz="21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a:lstStyle>
          <a:p>
            <a:pPr algn="ctr"/>
            <a:r>
              <a:rPr lang="en-GB" sz="6000" b="1" dirty="0">
                <a:solidFill>
                  <a:schemeClr val="accent6"/>
                </a:solidFill>
              </a:rPr>
              <a:t>Stop</a:t>
            </a:r>
          </a:p>
          <a:p>
            <a:pPr algn="ctr"/>
            <a:r>
              <a:rPr lang="en-GB" sz="6000" dirty="0">
                <a:solidFill>
                  <a:schemeClr val="accent3"/>
                </a:solidFill>
              </a:rPr>
              <a:t>Start</a:t>
            </a:r>
          </a:p>
          <a:p>
            <a:pPr algn="ctr"/>
            <a:r>
              <a:rPr lang="en-GB" sz="6000" dirty="0">
                <a:solidFill>
                  <a:srgbClr val="0EDFD8"/>
                </a:solidFill>
              </a:rPr>
              <a:t>Continue</a:t>
            </a:r>
            <a:endParaRPr lang="en-GB" sz="8800" dirty="0">
              <a:solidFill>
                <a:srgbClr val="0EDFD8"/>
              </a:solidFill>
            </a:endParaRPr>
          </a:p>
        </p:txBody>
      </p:sp>
      <p:sp>
        <p:nvSpPr>
          <p:cNvPr id="6" name="Text Placeholder 2">
            <a:extLst>
              <a:ext uri="{FF2B5EF4-FFF2-40B4-BE49-F238E27FC236}">
                <a16:creationId xmlns:a16="http://schemas.microsoft.com/office/drawing/2014/main" id="{EA607A9B-FACA-80FC-AA19-465E31B7FC5B}"/>
              </a:ext>
            </a:extLst>
          </p:cNvPr>
          <p:cNvSpPr txBox="1">
            <a:spLocks/>
          </p:cNvSpPr>
          <p:nvPr/>
        </p:nvSpPr>
        <p:spPr>
          <a:xfrm>
            <a:off x="0" y="4279698"/>
            <a:ext cx="8712200" cy="863802"/>
          </a:xfrm>
          <a:prstGeom prst="rect">
            <a:avLst/>
          </a:prstGeom>
        </p:spPr>
        <p:txBody>
          <a:bodyPr vert="horz" lIns="10800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endParaRPr lang="en-GB" dirty="0">
              <a:solidFill>
                <a:schemeClr val="tx1"/>
              </a:solidFill>
            </a:endParaRPr>
          </a:p>
        </p:txBody>
      </p:sp>
    </p:spTree>
    <p:extLst>
      <p:ext uri="{BB962C8B-B14F-4D97-AF65-F5344CB8AC3E}">
        <p14:creationId xmlns:p14="http://schemas.microsoft.com/office/powerpoint/2010/main" val="4091089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enodo-link">
            <a:extLst>
              <a:ext uri="{FF2B5EF4-FFF2-40B4-BE49-F238E27FC236}">
                <a16:creationId xmlns:a16="http://schemas.microsoft.com/office/drawing/2014/main" id="{0D256EF4-7C06-4F61-ABA1-34B879246ACA}"/>
              </a:ext>
            </a:extLst>
          </p:cNvPr>
          <p:cNvSpPr>
            <a:spLocks noGrp="1"/>
          </p:cNvSpPr>
          <p:nvPr>
            <p:ph type="body" sz="quarter" idx="13"/>
          </p:nvPr>
        </p:nvSpPr>
        <p:spPr>
          <a:xfrm>
            <a:off x="3310575" y="1539436"/>
            <a:ext cx="2520950" cy="3240066"/>
          </a:xfrm>
        </p:spPr>
        <p:txBody>
          <a:bodyPr/>
          <a:lstStyle/>
          <a:p>
            <a:r>
              <a:rPr lang="en-US" dirty="0">
                <a:solidFill>
                  <a:srgbClr val="FFFFFF"/>
                </a:solidFill>
              </a:rPr>
              <a:t>Building in accountability for decisions across an AI development workflow.</a:t>
            </a:r>
          </a:p>
          <a:p>
            <a:r>
              <a:rPr lang="en-US" dirty="0">
                <a:solidFill>
                  <a:srgbClr val="FFFFFF"/>
                </a:solidFill>
              </a:rPr>
              <a:t>Explicitly connecting data processing responsibilities with bias mitigation reporting frameworks through the tools we build.</a:t>
            </a:r>
          </a:p>
        </p:txBody>
      </p:sp>
      <p:sp>
        <p:nvSpPr>
          <p:cNvPr id="2" name="Text Placeholder 1">
            <a:extLst>
              <a:ext uri="{FF2B5EF4-FFF2-40B4-BE49-F238E27FC236}">
                <a16:creationId xmlns:a16="http://schemas.microsoft.com/office/drawing/2014/main" id="{462119EC-453A-490B-9493-43301087A428}"/>
              </a:ext>
            </a:extLst>
          </p:cNvPr>
          <p:cNvSpPr>
            <a:spLocks noGrp="1"/>
          </p:cNvSpPr>
          <p:nvPr>
            <p:ph type="body" sz="quarter" idx="14"/>
          </p:nvPr>
        </p:nvSpPr>
        <p:spPr>
          <a:xfrm>
            <a:off x="6191250" y="1539436"/>
            <a:ext cx="2520950" cy="3240066"/>
          </a:xfrm>
        </p:spPr>
        <p:txBody>
          <a:bodyPr/>
          <a:lstStyle/>
          <a:p>
            <a:r>
              <a:rPr lang="en-GB" dirty="0"/>
              <a:t>Working transparently.</a:t>
            </a:r>
          </a:p>
          <a:p>
            <a:r>
              <a:rPr lang="en-GB" dirty="0"/>
              <a:t>Building diverse communities.</a:t>
            </a:r>
          </a:p>
          <a:p>
            <a:r>
              <a:rPr lang="en-GB" dirty="0"/>
              <a:t>Documenting governance decisions.</a:t>
            </a:r>
          </a:p>
          <a:p>
            <a:r>
              <a:rPr lang="en-GB" dirty="0"/>
              <a:t>Supporting maintenance and infrastructure work.</a:t>
            </a:r>
          </a:p>
          <a:p>
            <a:r>
              <a:rPr lang="en-GB" dirty="0"/>
              <a:t>Scaling access to knowledge worldwide.</a:t>
            </a:r>
          </a:p>
          <a:p>
            <a:endParaRPr lang="en-GB" dirty="0"/>
          </a:p>
        </p:txBody>
      </p:sp>
      <p:sp>
        <p:nvSpPr>
          <p:cNvPr id="5" name="Text Placeholder 4">
            <a:extLst>
              <a:ext uri="{FF2B5EF4-FFF2-40B4-BE49-F238E27FC236}">
                <a16:creationId xmlns:a16="http://schemas.microsoft.com/office/drawing/2014/main" id="{151EEA53-855E-55C0-1C19-CE058E4544F1}"/>
              </a:ext>
            </a:extLst>
          </p:cNvPr>
          <p:cNvSpPr>
            <a:spLocks noGrp="1"/>
          </p:cNvSpPr>
          <p:nvPr>
            <p:ph type="body" sz="quarter" idx="16"/>
          </p:nvPr>
        </p:nvSpPr>
        <p:spPr>
          <a:xfrm>
            <a:off x="429900" y="1540481"/>
            <a:ext cx="2519363" cy="3240066"/>
          </a:xfrm>
        </p:spPr>
        <p:txBody>
          <a:bodyPr/>
          <a:lstStyle/>
          <a:p>
            <a:r>
              <a:rPr lang="en-GB" dirty="0"/>
              <a:t>Thinking of ourselves as separate, disconnected, individual people and projects.</a:t>
            </a:r>
          </a:p>
          <a:p>
            <a:r>
              <a:rPr lang="en-GB" dirty="0"/>
              <a:t>Avoiding responsibilities around data governance, and crediting the people who are affected by the tools or models we build.</a:t>
            </a:r>
          </a:p>
          <a:p>
            <a:endParaRPr lang="en-GB" dirty="0"/>
          </a:p>
        </p:txBody>
      </p:sp>
      <p:sp>
        <p:nvSpPr>
          <p:cNvPr id="6" name="Text Placeholder 2">
            <a:extLst>
              <a:ext uri="{FF2B5EF4-FFF2-40B4-BE49-F238E27FC236}">
                <a16:creationId xmlns:a16="http://schemas.microsoft.com/office/drawing/2014/main" id="{EA607A9B-FACA-80FC-AA19-465E31B7FC5B}"/>
              </a:ext>
            </a:extLst>
          </p:cNvPr>
          <p:cNvSpPr txBox="1">
            <a:spLocks/>
          </p:cNvSpPr>
          <p:nvPr/>
        </p:nvSpPr>
        <p:spPr>
          <a:xfrm>
            <a:off x="0" y="4279698"/>
            <a:ext cx="8712200" cy="863802"/>
          </a:xfrm>
          <a:prstGeom prst="rect">
            <a:avLst/>
          </a:prstGeom>
        </p:spPr>
        <p:txBody>
          <a:bodyPr vert="horz" lIns="10800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endParaRPr lang="en-GB" dirty="0">
              <a:solidFill>
                <a:schemeClr val="tx1"/>
              </a:solidFill>
            </a:endParaRPr>
          </a:p>
        </p:txBody>
      </p:sp>
      <p:sp>
        <p:nvSpPr>
          <p:cNvPr id="8" name="Text Placeholder 3">
            <a:extLst>
              <a:ext uri="{FF2B5EF4-FFF2-40B4-BE49-F238E27FC236}">
                <a16:creationId xmlns:a16="http://schemas.microsoft.com/office/drawing/2014/main" id="{841FB3F5-68E7-760B-82AD-5D00729FE934}"/>
              </a:ext>
            </a:extLst>
          </p:cNvPr>
          <p:cNvSpPr>
            <a:spLocks noGrp="1"/>
          </p:cNvSpPr>
          <p:nvPr>
            <p:ph type="body" sz="quarter" idx="18"/>
          </p:nvPr>
        </p:nvSpPr>
        <p:spPr>
          <a:xfrm>
            <a:off x="431800" y="4279697"/>
            <a:ext cx="8712200" cy="863802"/>
          </a:xfrm>
        </p:spPr>
        <p:txBody>
          <a:bodyPr/>
          <a:lstStyle/>
          <a:p>
            <a:r>
              <a:rPr lang="en-GB" dirty="0"/>
              <a:t>@TuringWay @kirstie_j</a:t>
            </a:r>
          </a:p>
          <a:p>
            <a:r>
              <a:rPr lang="en-US" dirty="0"/>
              <a:t>https://doi.org/10.5281/zenodo.8381378</a:t>
            </a:r>
          </a:p>
        </p:txBody>
      </p:sp>
      <p:sp>
        <p:nvSpPr>
          <p:cNvPr id="9" name="PINK TEXT">
            <a:extLst>
              <a:ext uri="{FF2B5EF4-FFF2-40B4-BE49-F238E27FC236}">
                <a16:creationId xmlns:a16="http://schemas.microsoft.com/office/drawing/2014/main" id="{254F190A-5CCD-8001-4712-1132D70AFEAE}"/>
              </a:ext>
            </a:extLst>
          </p:cNvPr>
          <p:cNvSpPr txBox="1">
            <a:spLocks/>
          </p:cNvSpPr>
          <p:nvPr/>
        </p:nvSpPr>
        <p:spPr bwMode="auto">
          <a:xfrm>
            <a:off x="396478" y="554831"/>
            <a:ext cx="2519363" cy="984603"/>
          </a:xfrm>
          <a:prstGeom prst="rect">
            <a:avLst/>
          </a:prstGeom>
          <a:noFill/>
          <a:ln>
            <a:noFill/>
          </a:ln>
        </p:spPr>
        <p:txBody>
          <a:bodyPr vert="horz" wrap="square" lIns="0" tIns="0" rIns="0" bIns="0" numCol="1" anchor="ctr" anchorCtr="0" compatLnSpc="1">
            <a:prstTxWarp prst="textNoShape">
              <a:avLst/>
            </a:prstTxWarp>
            <a:noAutofit/>
          </a:bodyPr>
          <a:lstStyle>
            <a:lvl1pPr algn="l" rtl="0" eaLnBrk="0" fontAlgn="base" hangingPunct="0">
              <a:lnSpc>
                <a:spcPct val="85000"/>
              </a:lnSpc>
              <a:spcBef>
                <a:spcPct val="0"/>
              </a:spcBef>
              <a:spcAft>
                <a:spcPct val="0"/>
              </a:spcAft>
              <a:defRPr sz="21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a:lstStyle>
          <a:p>
            <a:pPr algn="ctr"/>
            <a:r>
              <a:rPr lang="en-GB" sz="4800" b="1" dirty="0">
                <a:solidFill>
                  <a:schemeClr val="accent6"/>
                </a:solidFill>
              </a:rPr>
              <a:t>Stop</a:t>
            </a:r>
            <a:endParaRPr lang="en-GB" sz="4800" dirty="0">
              <a:solidFill>
                <a:srgbClr val="0EDFD8"/>
              </a:solidFill>
            </a:endParaRPr>
          </a:p>
        </p:txBody>
      </p:sp>
      <p:sp>
        <p:nvSpPr>
          <p:cNvPr id="10" name="PINK TEXT">
            <a:extLst>
              <a:ext uri="{FF2B5EF4-FFF2-40B4-BE49-F238E27FC236}">
                <a16:creationId xmlns:a16="http://schemas.microsoft.com/office/drawing/2014/main" id="{2E7ACC0F-6BD1-D4B4-F1B5-96F32CE37F10}"/>
              </a:ext>
            </a:extLst>
          </p:cNvPr>
          <p:cNvSpPr txBox="1">
            <a:spLocks/>
          </p:cNvSpPr>
          <p:nvPr/>
        </p:nvSpPr>
        <p:spPr bwMode="auto">
          <a:xfrm>
            <a:off x="3312319" y="554831"/>
            <a:ext cx="2519363" cy="984603"/>
          </a:xfrm>
          <a:prstGeom prst="rect">
            <a:avLst/>
          </a:prstGeom>
          <a:noFill/>
          <a:ln>
            <a:noFill/>
          </a:ln>
        </p:spPr>
        <p:txBody>
          <a:bodyPr vert="horz" wrap="square" lIns="0" tIns="0" rIns="0" bIns="0" numCol="1" anchor="ctr" anchorCtr="0" compatLnSpc="1">
            <a:prstTxWarp prst="textNoShape">
              <a:avLst/>
            </a:prstTxWarp>
            <a:noAutofit/>
          </a:bodyPr>
          <a:lstStyle>
            <a:lvl1pPr algn="l" rtl="0" eaLnBrk="0" fontAlgn="base" hangingPunct="0">
              <a:lnSpc>
                <a:spcPct val="85000"/>
              </a:lnSpc>
              <a:spcBef>
                <a:spcPct val="0"/>
              </a:spcBef>
              <a:spcAft>
                <a:spcPct val="0"/>
              </a:spcAft>
              <a:defRPr sz="21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a:lstStyle>
          <a:p>
            <a:pPr algn="ctr"/>
            <a:r>
              <a:rPr lang="en-GB" sz="4800" dirty="0">
                <a:solidFill>
                  <a:schemeClr val="accent3"/>
                </a:solidFill>
              </a:rPr>
              <a:t>Start</a:t>
            </a:r>
          </a:p>
        </p:txBody>
      </p:sp>
      <p:sp>
        <p:nvSpPr>
          <p:cNvPr id="11" name="PINK TEXT">
            <a:extLst>
              <a:ext uri="{FF2B5EF4-FFF2-40B4-BE49-F238E27FC236}">
                <a16:creationId xmlns:a16="http://schemas.microsoft.com/office/drawing/2014/main" id="{74D787FD-7F17-83D8-BE21-F16D72AE79BE}"/>
              </a:ext>
            </a:extLst>
          </p:cNvPr>
          <p:cNvSpPr txBox="1">
            <a:spLocks/>
          </p:cNvSpPr>
          <p:nvPr/>
        </p:nvSpPr>
        <p:spPr bwMode="auto">
          <a:xfrm>
            <a:off x="6228160" y="554831"/>
            <a:ext cx="2519363" cy="984603"/>
          </a:xfrm>
          <a:prstGeom prst="rect">
            <a:avLst/>
          </a:prstGeom>
          <a:noFill/>
          <a:ln>
            <a:noFill/>
          </a:ln>
        </p:spPr>
        <p:txBody>
          <a:bodyPr vert="horz" wrap="square" lIns="0" tIns="0" rIns="0" bIns="0" numCol="1" anchor="ctr" anchorCtr="0" compatLnSpc="1">
            <a:prstTxWarp prst="textNoShape">
              <a:avLst/>
            </a:prstTxWarp>
            <a:noAutofit/>
          </a:bodyPr>
          <a:lstStyle>
            <a:lvl1pPr algn="l" rtl="0" eaLnBrk="0" fontAlgn="base" hangingPunct="0">
              <a:lnSpc>
                <a:spcPct val="85000"/>
              </a:lnSpc>
              <a:spcBef>
                <a:spcPct val="0"/>
              </a:spcBef>
              <a:spcAft>
                <a:spcPct val="0"/>
              </a:spcAft>
              <a:defRPr sz="2100" b="1" kern="1200">
                <a:solidFill>
                  <a:schemeClr val="tx1"/>
                </a:solidFill>
                <a:latin typeface="+mj-lt"/>
                <a:ea typeface="+mj-ea"/>
                <a:cs typeface="+mj-cs"/>
              </a:defRPr>
            </a:lvl1pPr>
            <a:lvl2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2pPr>
            <a:lvl3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3pPr>
            <a:lvl4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4pPr>
            <a:lvl5pPr algn="l" rtl="0" eaLnBrk="0" fontAlgn="base" hangingPunct="0">
              <a:lnSpc>
                <a:spcPct val="85000"/>
              </a:lnSpc>
              <a:spcBef>
                <a:spcPct val="0"/>
              </a:spcBef>
              <a:spcAft>
                <a:spcPct val="0"/>
              </a:spcAft>
              <a:defRPr sz="2100" b="1">
                <a:solidFill>
                  <a:schemeClr val="tx1"/>
                </a:solidFill>
                <a:latin typeface="Arial" panose="020B0604020202020204" pitchFamily="34" charset="0"/>
              </a:defRPr>
            </a:lvl5pPr>
            <a:lvl6pPr marL="457200" algn="l" rtl="0" fontAlgn="base">
              <a:lnSpc>
                <a:spcPct val="85000"/>
              </a:lnSpc>
              <a:spcBef>
                <a:spcPct val="0"/>
              </a:spcBef>
              <a:spcAft>
                <a:spcPct val="0"/>
              </a:spcAft>
              <a:defRPr sz="2100" b="1">
                <a:solidFill>
                  <a:schemeClr val="tx1"/>
                </a:solidFill>
                <a:latin typeface="Arial" panose="020B0604020202020204" pitchFamily="34" charset="0"/>
              </a:defRPr>
            </a:lvl6pPr>
            <a:lvl7pPr marL="914400" algn="l" rtl="0" fontAlgn="base">
              <a:lnSpc>
                <a:spcPct val="85000"/>
              </a:lnSpc>
              <a:spcBef>
                <a:spcPct val="0"/>
              </a:spcBef>
              <a:spcAft>
                <a:spcPct val="0"/>
              </a:spcAft>
              <a:defRPr sz="2100" b="1">
                <a:solidFill>
                  <a:schemeClr val="tx1"/>
                </a:solidFill>
                <a:latin typeface="Arial" panose="020B0604020202020204" pitchFamily="34" charset="0"/>
              </a:defRPr>
            </a:lvl7pPr>
            <a:lvl8pPr marL="1371600" algn="l" rtl="0" fontAlgn="base">
              <a:lnSpc>
                <a:spcPct val="85000"/>
              </a:lnSpc>
              <a:spcBef>
                <a:spcPct val="0"/>
              </a:spcBef>
              <a:spcAft>
                <a:spcPct val="0"/>
              </a:spcAft>
              <a:defRPr sz="2100" b="1">
                <a:solidFill>
                  <a:schemeClr val="tx1"/>
                </a:solidFill>
                <a:latin typeface="Arial" panose="020B0604020202020204" pitchFamily="34" charset="0"/>
              </a:defRPr>
            </a:lvl8pPr>
            <a:lvl9pPr marL="1828800" algn="l" rtl="0" fontAlgn="base">
              <a:lnSpc>
                <a:spcPct val="85000"/>
              </a:lnSpc>
              <a:spcBef>
                <a:spcPct val="0"/>
              </a:spcBef>
              <a:spcAft>
                <a:spcPct val="0"/>
              </a:spcAft>
              <a:defRPr sz="2100" b="1">
                <a:solidFill>
                  <a:schemeClr val="tx1"/>
                </a:solidFill>
                <a:latin typeface="Arial" panose="020B0604020202020204" pitchFamily="34" charset="0"/>
              </a:defRPr>
            </a:lvl9pPr>
          </a:lstStyle>
          <a:p>
            <a:pPr algn="ctr"/>
            <a:r>
              <a:rPr lang="en-GB" sz="4400" dirty="0">
                <a:solidFill>
                  <a:srgbClr val="0EDFD8"/>
                </a:solidFill>
              </a:rPr>
              <a:t>Continue</a:t>
            </a:r>
          </a:p>
        </p:txBody>
      </p:sp>
    </p:spTree>
    <p:extLst>
      <p:ext uri="{BB962C8B-B14F-4D97-AF65-F5344CB8AC3E}">
        <p14:creationId xmlns:p14="http://schemas.microsoft.com/office/powerpoint/2010/main" val="3772489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8AE95A-77FE-4B7C-9B42-32F39170E046}"/>
              </a:ext>
            </a:extLst>
          </p:cNvPr>
          <p:cNvSpPr/>
          <p:nvPr/>
        </p:nvSpPr>
        <p:spPr>
          <a:xfrm>
            <a:off x="431800" y="0"/>
            <a:ext cx="8280400" cy="4540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11BBB935-C881-4199-A436-FADCBECF026B}"/>
              </a:ext>
            </a:extLst>
          </p:cNvPr>
          <p:cNvSpPr>
            <a:spLocks noGrp="1"/>
          </p:cNvSpPr>
          <p:nvPr>
            <p:ph type="body" sz="quarter" idx="18"/>
          </p:nvPr>
        </p:nvSpPr>
        <p:spPr/>
        <p:txBody>
          <a:bodyPr/>
          <a:lstStyle/>
          <a:p>
            <a:r>
              <a:rPr lang="en-GB" dirty="0"/>
              <a:t>@TuringWay @kirstie_j</a:t>
            </a:r>
          </a:p>
          <a:p>
            <a:r>
              <a:rPr lang="en-US" dirty="0"/>
              <a:t>https://doi.org/10.5281/zenodo.8381378</a:t>
            </a:r>
          </a:p>
        </p:txBody>
      </p:sp>
      <p:pic>
        <p:nvPicPr>
          <p:cNvPr id="5" name="Graphic 4">
            <a:extLst>
              <a:ext uri="{FF2B5EF4-FFF2-40B4-BE49-F238E27FC236}">
                <a16:creationId xmlns:a16="http://schemas.microsoft.com/office/drawing/2014/main" id="{FFBE54DF-3403-7661-B3A4-71FA8BF85E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1567" y="28575"/>
            <a:ext cx="6860866" cy="4511949"/>
          </a:xfrm>
          <a:prstGeom prst="rect">
            <a:avLst/>
          </a:prstGeom>
        </p:spPr>
      </p:pic>
      <p:sp>
        <p:nvSpPr>
          <p:cNvPr id="6" name="Text Placeholder 2">
            <a:extLst>
              <a:ext uri="{FF2B5EF4-FFF2-40B4-BE49-F238E27FC236}">
                <a16:creationId xmlns:a16="http://schemas.microsoft.com/office/drawing/2014/main" id="{F957EAAF-C9CE-D31C-9265-5469B00EBB8C}"/>
              </a:ext>
            </a:extLst>
          </p:cNvPr>
          <p:cNvSpPr txBox="1">
            <a:spLocks/>
          </p:cNvSpPr>
          <p:nvPr/>
        </p:nvSpPr>
        <p:spPr>
          <a:xfrm>
            <a:off x="0" y="4279698"/>
            <a:ext cx="8712200" cy="863802"/>
          </a:xfrm>
          <a:prstGeom prst="rect">
            <a:avLst/>
          </a:prstGeom>
        </p:spPr>
        <p:txBody>
          <a:bodyPr vert="horz" lIns="108000" tIns="0" rIns="108000" bIns="72000" rtlCol="0" anchor="b" anchorCtr="0">
            <a:noAutofit/>
          </a:bodyPr>
          <a:lstStyle>
            <a:lvl1pPr marL="0" marR="0" indent="0" algn="r" defTabSz="914400" rtl="0" eaLnBrk="0" fontAlgn="base" latinLnBrk="0" hangingPunct="0">
              <a:lnSpc>
                <a:spcPct val="114000"/>
              </a:lnSpc>
              <a:spcBef>
                <a:spcPct val="0"/>
              </a:spcBef>
              <a:spcAft>
                <a:spcPts val="0"/>
              </a:spcAft>
              <a:buClrTx/>
              <a:buSzTx/>
              <a:buFont typeface="Arial" panose="020B0604020202020204" pitchFamily="34" charset="0"/>
              <a:buNone/>
              <a:tabLst/>
              <a:defRPr sz="1400" b="0" kern="1200">
                <a:solidFill>
                  <a:schemeClr val="bg1"/>
                </a:solidFill>
                <a:latin typeface="+mn-lt"/>
                <a:ea typeface="+mn-ea"/>
                <a:cs typeface="+mn-cs"/>
              </a:defRPr>
            </a:lvl1pPr>
            <a:lvl2pPr marL="0" indent="0" algn="l" rtl="0" eaLnBrk="0" fontAlgn="base" hangingPunct="0">
              <a:spcBef>
                <a:spcPct val="0"/>
              </a:spcBef>
              <a:spcAft>
                <a:spcPct val="0"/>
              </a:spcAft>
              <a:buFont typeface="Arial" panose="020B0604020202020204" pitchFamily="34" charset="0"/>
              <a:buNone/>
              <a:defRPr sz="1200" kern="1200">
                <a:solidFill>
                  <a:schemeClr val="tx1"/>
                </a:solidFill>
                <a:latin typeface="+mn-lt"/>
                <a:ea typeface="+mn-ea"/>
                <a:cs typeface="+mn-cs"/>
              </a:defRPr>
            </a:lvl2pPr>
            <a:lvl3pPr marL="4318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3pPr>
            <a:lvl4pPr marL="8636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4pPr>
            <a:lvl5pPr marL="1295400" indent="-250825" algn="l" rtl="0" eaLnBrk="0" fontAlgn="base" hangingPunct="0">
              <a:spcBef>
                <a:spcPct val="0"/>
              </a:spcBef>
              <a:spcAft>
                <a:spcPct val="0"/>
              </a:spcAft>
              <a:buFont typeface="Arial" panose="020B0604020202020204" pitchFamily="34" charset="0"/>
              <a:buChar char="–"/>
              <a:defRPr sz="1200" kern="1200">
                <a:solidFill>
                  <a:schemeClr val="tx1"/>
                </a:solidFill>
                <a:latin typeface="+mn-lt"/>
                <a:ea typeface="+mn-ea"/>
                <a:cs typeface="+mn-cs"/>
              </a:defRPr>
            </a:lvl5pPr>
            <a:lvl6pPr marL="1728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6pPr>
            <a:lvl7pPr marL="2160000" indent="-252000" algn="l" defTabSz="914400" rtl="0" eaLnBrk="1" latinLnBrk="0" hangingPunct="1">
              <a:spcBef>
                <a:spcPts val="0"/>
              </a:spcBef>
              <a:buFont typeface="Arial" panose="020B0604020202020204" pitchFamily="34" charset="0"/>
              <a:buChar char="–"/>
              <a:defRPr sz="21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GB" dirty="0"/>
              <a:t>https://the-turing-way.netlify.com</a:t>
            </a:r>
          </a:p>
        </p:txBody>
      </p:sp>
    </p:spTree>
    <p:extLst>
      <p:ext uri="{BB962C8B-B14F-4D97-AF65-F5344CB8AC3E}">
        <p14:creationId xmlns:p14="http://schemas.microsoft.com/office/powerpoint/2010/main" val="2113171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F06B5A0-1EEF-4427-85D5-E869E10D7E9D}"/>
              </a:ext>
            </a:extLst>
          </p:cNvPr>
          <p:cNvSpPr>
            <a:spLocks noGrp="1"/>
          </p:cNvSpPr>
          <p:nvPr>
            <p:ph type="body" sz="quarter" idx="14"/>
          </p:nvPr>
        </p:nvSpPr>
        <p:spPr>
          <a:xfrm>
            <a:off x="3492000" y="3958135"/>
            <a:ext cx="2160000" cy="701301"/>
          </a:xfrm>
        </p:spPr>
        <p:txBody>
          <a:bodyPr/>
          <a:lstStyle/>
          <a:p>
            <a:pPr>
              <a:spcAft>
                <a:spcPts val="600"/>
              </a:spcAft>
            </a:pPr>
            <a:r>
              <a:rPr lang="en-GB" dirty="0"/>
              <a:t>Victoria Kwan</a:t>
            </a:r>
            <a:br>
              <a:rPr lang="en-GB" dirty="0"/>
            </a:br>
            <a:r>
              <a:rPr lang="en-GB" dirty="0"/>
              <a:t>Corporate Governance Research Ethics Manager</a:t>
            </a:r>
          </a:p>
        </p:txBody>
      </p:sp>
      <p:sp>
        <p:nvSpPr>
          <p:cNvPr id="2" name="Title 1">
            <a:extLst>
              <a:ext uri="{FF2B5EF4-FFF2-40B4-BE49-F238E27FC236}">
                <a16:creationId xmlns:a16="http://schemas.microsoft.com/office/drawing/2014/main" id="{BEA95B7C-9661-5596-EC20-52D637DB5C91}"/>
              </a:ext>
            </a:extLst>
          </p:cNvPr>
          <p:cNvSpPr>
            <a:spLocks noGrp="1"/>
          </p:cNvSpPr>
          <p:nvPr>
            <p:ph type="title"/>
          </p:nvPr>
        </p:nvSpPr>
        <p:spPr>
          <a:xfrm>
            <a:off x="666000" y="3958133"/>
            <a:ext cx="2160000" cy="701304"/>
          </a:xfrm>
        </p:spPr>
        <p:txBody>
          <a:bodyPr/>
          <a:lstStyle/>
          <a:p>
            <a:r>
              <a:rPr lang="en-GB" dirty="0"/>
              <a:t>Prof David Leslie</a:t>
            </a:r>
            <a:br>
              <a:rPr lang="en-GB" dirty="0"/>
            </a:br>
            <a:r>
              <a:rPr lang="en-GB" dirty="0"/>
              <a:t>Director of Ethics and Responsible Research and Innovation</a:t>
            </a:r>
          </a:p>
        </p:txBody>
      </p:sp>
      <p:pic>
        <p:nvPicPr>
          <p:cNvPr id="13" name="Picture Placeholder 12" descr="A person smiling at the camera&#10;&#10;Description automatically generated">
            <a:extLst>
              <a:ext uri="{FF2B5EF4-FFF2-40B4-BE49-F238E27FC236}">
                <a16:creationId xmlns:a16="http://schemas.microsoft.com/office/drawing/2014/main" id="{144B0F38-D20D-6730-008A-B3C1B78D970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8333" b="8333"/>
          <a:stretch>
            <a:fillRect/>
          </a:stretch>
        </p:blipFill>
        <p:spPr>
          <a:xfrm>
            <a:off x="900000" y="2175146"/>
            <a:ext cx="1692000" cy="1692000"/>
          </a:xfrm>
        </p:spPr>
      </p:pic>
      <p:pic>
        <p:nvPicPr>
          <p:cNvPr id="15" name="Picture Placeholder 14" descr="A person smiling at the camera&#10;&#10;Description automatically generated">
            <a:extLst>
              <a:ext uri="{FF2B5EF4-FFF2-40B4-BE49-F238E27FC236}">
                <a16:creationId xmlns:a16="http://schemas.microsoft.com/office/drawing/2014/main" id="{EC6BA159-F163-7EDB-406E-7E52C37ACB3B}"/>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a:stretch>
            <a:fillRect/>
          </a:stretch>
        </p:blipFill>
        <p:spPr>
          <a:xfrm>
            <a:off x="3726000" y="2175146"/>
            <a:ext cx="1692000" cy="1692000"/>
          </a:xfrm>
        </p:spPr>
      </p:pic>
      <p:pic>
        <p:nvPicPr>
          <p:cNvPr id="17" name="Picture Placeholder 16">
            <a:extLst>
              <a:ext uri="{FF2B5EF4-FFF2-40B4-BE49-F238E27FC236}">
                <a16:creationId xmlns:a16="http://schemas.microsoft.com/office/drawing/2014/main" id="{B02100EA-B468-CA7E-8424-BFCFED02E301}"/>
              </a:ext>
            </a:extLst>
          </p:cNvPr>
          <p:cNvPicPr>
            <a:picLocks noGrp="1" noChangeAspect="1"/>
          </p:cNvPicPr>
          <p:nvPr>
            <p:ph type="pic" sz="quarter" idx="16"/>
          </p:nvPr>
        </p:nvPicPr>
        <p:blipFill>
          <a:blip r:embed="rId5">
            <a:extLst>
              <a:ext uri="{28A0092B-C50C-407E-A947-70E740481C1C}">
                <a14:useLocalDpi xmlns:a14="http://schemas.microsoft.com/office/drawing/2010/main" val="0"/>
              </a:ext>
            </a:extLst>
          </a:blip>
          <a:srcRect t="323" b="323"/>
          <a:stretch>
            <a:fillRect/>
          </a:stretch>
        </p:blipFill>
        <p:spPr>
          <a:xfrm>
            <a:off x="6552000" y="2175146"/>
            <a:ext cx="1692000" cy="1692000"/>
          </a:xfrm>
        </p:spPr>
      </p:pic>
      <p:sp>
        <p:nvSpPr>
          <p:cNvPr id="5" name="Text Placeholder 3">
            <a:extLst>
              <a:ext uri="{FF2B5EF4-FFF2-40B4-BE49-F238E27FC236}">
                <a16:creationId xmlns:a16="http://schemas.microsoft.com/office/drawing/2014/main" id="{AE562D7F-2B90-466D-A872-CD702A065BE0}"/>
              </a:ext>
            </a:extLst>
          </p:cNvPr>
          <p:cNvSpPr>
            <a:spLocks noGrp="1"/>
          </p:cNvSpPr>
          <p:nvPr>
            <p:ph type="body" sz="quarter" idx="18"/>
          </p:nvPr>
        </p:nvSpPr>
        <p:spPr>
          <a:xfrm>
            <a:off x="6318000" y="3958135"/>
            <a:ext cx="2160000" cy="701301"/>
          </a:xfrm>
        </p:spPr>
        <p:txBody>
          <a:bodyPr/>
          <a:lstStyle/>
          <a:p>
            <a:r>
              <a:rPr lang="en-US" dirty="0"/>
              <a:t>Dr Kirstie Whitaker</a:t>
            </a:r>
            <a:br>
              <a:rPr lang="en-US" dirty="0"/>
            </a:br>
            <a:r>
              <a:rPr lang="en-GB" dirty="0"/>
              <a:t>Director of Tools, Practices and Systems Research Programme</a:t>
            </a:r>
            <a:endParaRPr lang="en-US" dirty="0"/>
          </a:p>
        </p:txBody>
      </p:sp>
      <p:sp>
        <p:nvSpPr>
          <p:cNvPr id="24" name="Rectangle 23">
            <a:extLst>
              <a:ext uri="{FF2B5EF4-FFF2-40B4-BE49-F238E27FC236}">
                <a16:creationId xmlns:a16="http://schemas.microsoft.com/office/drawing/2014/main" id="{795D8E0B-767C-E324-67BB-71B63DBBBE2A}"/>
              </a:ext>
            </a:extLst>
          </p:cNvPr>
          <p:cNvSpPr/>
          <p:nvPr/>
        </p:nvSpPr>
        <p:spPr>
          <a:xfrm>
            <a:off x="6552000" y="0"/>
            <a:ext cx="2592000" cy="195846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75C2CE5E-60C4-2965-10F0-36720D96B233}"/>
              </a:ext>
            </a:extLst>
          </p:cNvPr>
          <p:cNvSpPr>
            <a:spLocks noGrp="1"/>
          </p:cNvSpPr>
          <p:nvPr>
            <p:ph type="body" sz="quarter" idx="20"/>
          </p:nvPr>
        </p:nvSpPr>
        <p:spPr>
          <a:xfrm>
            <a:off x="431800" y="411163"/>
            <a:ext cx="5543990" cy="701301"/>
          </a:xfrm>
        </p:spPr>
        <p:txBody>
          <a:bodyPr/>
          <a:lstStyle/>
          <a:p>
            <a:r>
              <a:rPr lang="en-GB" b="1" dirty="0"/>
              <a:t>Operationalising the SAFE-D principles for Open Source AI</a:t>
            </a:r>
          </a:p>
          <a:p>
            <a:endParaRPr lang="en-GB" dirty="0"/>
          </a:p>
        </p:txBody>
      </p:sp>
      <p:pic>
        <p:nvPicPr>
          <p:cNvPr id="21" name="Picture 20" descr="A black background with a black square&#10;&#10;Description automatically generated with medium confidence">
            <a:extLst>
              <a:ext uri="{FF2B5EF4-FFF2-40B4-BE49-F238E27FC236}">
                <a16:creationId xmlns:a16="http://schemas.microsoft.com/office/drawing/2014/main" id="{92400682-8251-ED5B-DDA7-AF91A8128B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9622" y="101789"/>
            <a:ext cx="2160000" cy="912600"/>
          </a:xfrm>
          <a:prstGeom prst="rect">
            <a:avLst/>
          </a:prstGeom>
        </p:spPr>
      </p:pic>
      <p:pic>
        <p:nvPicPr>
          <p:cNvPr id="23" name="Picture 22" descr="A green circle with black background&#10;&#10;Description automatically generated">
            <a:extLst>
              <a:ext uri="{FF2B5EF4-FFF2-40B4-BE49-F238E27FC236}">
                <a16:creationId xmlns:a16="http://schemas.microsoft.com/office/drawing/2014/main" id="{6C31F0F6-15C1-CBD0-BC73-EF5ED436F3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09622" y="1105378"/>
            <a:ext cx="2160000" cy="772875"/>
          </a:xfrm>
          <a:prstGeom prst="rect">
            <a:avLst/>
          </a:prstGeom>
        </p:spPr>
      </p:pic>
      <p:pic>
        <p:nvPicPr>
          <p:cNvPr id="52" name="Camera 51">
            <a:extLst>
              <a:ext uri="{FF2B5EF4-FFF2-40B4-BE49-F238E27FC236}">
                <a16:creationId xmlns:a16="http://schemas.microsoft.com/office/drawing/2014/main" id="{2F9D1CC6-9ED3-7650-240D-D93A475AAC2C}"/>
              </a:ext>
            </a:extLst>
          </p:cNvPr>
          <p:cNvPicPr>
            <a:picLocks noChangeAspect="1"/>
            <a:extLst>
              <a:ext uri="{51228E76-BA90-4043-B771-695A4F85340A}">
                <alf:liveFeedProps xmlns:alf="http://schemas.microsoft.com/office/drawing/2021/livefeed"/>
              </a:ext>
            </a:extLst>
          </p:cNvPicPr>
          <p:nvPr/>
        </p:nvPicPr>
        <p:blipFill>
          <a:blip r:embed="rId8">
            <a:extLst>
              <a:ext uri="{96DAC541-7B7A-43D3-8B79-37D633B846F1}">
                <asvg:svgBlip xmlns:asvg="http://schemas.microsoft.com/office/drawing/2016/SVG/main" r:embed="rId9"/>
              </a:ext>
            </a:extLst>
          </a:blip>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318551188"/>
      </p:ext>
    </p:extLst>
  </p:cSld>
  <p:clrMapOvr>
    <a:masterClrMapping/>
  </p:clrMapOvr>
</p:sld>
</file>

<file path=ppt/theme/theme1.xml><?xml version="1.0" encoding="utf-8"?>
<a:theme xmlns:a="http://schemas.openxmlformats.org/drawingml/2006/main" name="Office Theme">
  <a:themeElements>
    <a:clrScheme name="Turing Presentation Palette">
      <a:dk1>
        <a:srgbClr val="1C1C1C"/>
      </a:dk1>
      <a:lt1>
        <a:sysClr val="window" lastClr="FFFFFF"/>
      </a:lt1>
      <a:dk2>
        <a:srgbClr val="404040"/>
      </a:dk2>
      <a:lt2>
        <a:srgbClr val="DEDEDE"/>
      </a:lt2>
      <a:accent1>
        <a:srgbClr val="00B0F0"/>
      </a:accent1>
      <a:accent2>
        <a:srgbClr val="0070C0"/>
      </a:accent2>
      <a:accent3>
        <a:srgbClr val="06CA7B"/>
      </a:accent3>
      <a:accent4>
        <a:srgbClr val="002060"/>
      </a:accent4>
      <a:accent5>
        <a:srgbClr val="7D02C2"/>
      </a:accent5>
      <a:accent6>
        <a:srgbClr val="FF007D"/>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kumimoji="0" sz="16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The Alan Turing Master PPT with intro slides_widescreen_v3" id="{5DFD5C9A-0A2C-4E03-B4D8-1CB4749D4479}" vid="{9C62355F-E4EE-46CD-BECD-0FFB3DDDDA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AA62DCEA4FAE4394823B509BA2709F" ma:contentTypeVersion="" ma:contentTypeDescription="Create a new document." ma:contentTypeScope="" ma:versionID="f5f144880e0222ce0d875f5b6d538bcd">
  <xsd:schema xmlns:xsd="http://www.w3.org/2001/XMLSchema" xmlns:xs="http://www.w3.org/2001/XMLSchema" xmlns:p="http://schemas.microsoft.com/office/2006/metadata/properties" xmlns:ns2="ddc16f2e-ac79-420b-bf02-152a3fab2b22" xmlns:ns3="e5618448-e42b-40ea-80d2-fe7c2030a18b" targetNamespace="http://schemas.microsoft.com/office/2006/metadata/properties" ma:root="true" ma:fieldsID="d8f14032b450dcf0b5dfeee191d447cb" ns2:_="" ns3:_="">
    <xsd:import namespace="ddc16f2e-ac79-420b-bf02-152a3fab2b22"/>
    <xsd:import namespace="e5618448-e42b-40ea-80d2-fe7c2030a18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c16f2e-ac79-420b-bf02-152a3fab2b2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5618448-e42b-40ea-80d2-fe7c2030a18b"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AAED0E6-9361-461C-840A-5546723953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c16f2e-ac79-420b-bf02-152a3fab2b22"/>
    <ds:schemaRef ds:uri="e5618448-e42b-40ea-80d2-fe7c2030a1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6A361FC-9574-4D3A-922B-90EB7E3EAC0E}">
  <ds:schemaRefs>
    <ds:schemaRef ds:uri="http://schemas.microsoft.com/sharepoint/v3/contenttype/forms"/>
  </ds:schemaRefs>
</ds:datastoreItem>
</file>

<file path=customXml/itemProps3.xml><?xml version="1.0" encoding="utf-8"?>
<ds:datastoreItem xmlns:ds="http://schemas.openxmlformats.org/officeDocument/2006/customXml" ds:itemID="{42D3EDB7-0ABD-4BC6-9C2A-32E4FC10473A}">
  <ds:schemaRefs>
    <ds:schemaRef ds:uri="http://schemas.microsoft.com/office/2006/documentManagement/types"/>
    <ds:schemaRef ds:uri="http://schemas.openxmlformats.org/package/2006/metadata/core-properties"/>
    <ds:schemaRef ds:uri="http://purl.org/dc/elements/1.1/"/>
    <ds:schemaRef ds:uri="http://purl.org/dc/dcmitype/"/>
    <ds:schemaRef ds:uri="http://purl.org/dc/terms/"/>
    <ds:schemaRef ds:uri="http://schemas.microsoft.com/office/infopath/2007/PartnerControls"/>
    <ds:schemaRef ds:uri="e5618448-e42b-40ea-80d2-fe7c2030a18b"/>
    <ds:schemaRef ds:uri="ddc16f2e-ac79-420b-bf02-152a3fab2b22"/>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31782</TotalTime>
  <Words>3274</Words>
  <Application>Microsoft Office PowerPoint</Application>
  <PresentationFormat>On-screen Show (16:9)</PresentationFormat>
  <Paragraphs>238</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Open source practices underpinning the SAFE-D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Prof David Leslie Director of Ethics and Responsible Research and Innovation</vt:lpstr>
    </vt:vector>
  </TitlesOfParts>
  <Company>Yellow Balloon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Alan Turing Institute</dc:title>
  <dc:creator>Sophie Mclvor</dc:creator>
  <cp:lastModifiedBy>Kirstie Whitaker</cp:lastModifiedBy>
  <cp:revision>384</cp:revision>
  <cp:lastPrinted>2017-11-14T13:34:51Z</cp:lastPrinted>
  <dcterms:created xsi:type="dcterms:W3CDTF">2017-03-06T16:45:41Z</dcterms:created>
  <dcterms:modified xsi:type="dcterms:W3CDTF">2023-09-26T22:31:38Z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0x01010059AA62DCEA4FAE4394823B509BA2709F</vt:lpwstr>
  </property>
  <property fmtid="{D5CDD505-2E9C-101B-9397-08002B2CF9AE}" pid="3" name="Document Keywords">
    <vt:lpwstr/>
  </property>
</Properties>
</file>