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3" r:id="rId4"/>
  </p:sldMasterIdLst>
  <p:notesMasterIdLst>
    <p:notesMasterId r:id="rId15"/>
  </p:notesMasterIdLst>
  <p:sldIdLst>
    <p:sldId id="256" r:id="rId5"/>
    <p:sldId id="259" r:id="rId6"/>
    <p:sldId id="308" r:id="rId7"/>
    <p:sldId id="264" r:id="rId8"/>
    <p:sldId id="273" r:id="rId9"/>
    <p:sldId id="305" r:id="rId10"/>
    <p:sldId id="309" r:id="rId11"/>
    <p:sldId id="306" r:id="rId12"/>
    <p:sldId id="307" r:id="rId13"/>
    <p:sldId id="310" r:id="rId1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1FB2C8-B709-4652-A672-911622D37432}" v="9" dt="2023-08-28T08:38:16.362"/>
    <p1510:client id="{AD3498EA-DA15-43DC-9E8B-3771B7DBB4A8}" v="122" dt="2023-08-28T08:59:01.547"/>
    <p1510:client id="{DA586026-DC2B-4679-B804-6905749205ED}" v="15" dt="2023-08-30T11:06:30.045"/>
    <p1510:client id="{EB38E941-F3D1-4E3A-A638-EC4DB707C889}" v="8" dt="2023-08-29T14:54:20.286"/>
    <p1510:client id="{F9D050CA-D2D1-451D-8E8F-AAD71F694EB3}" v="5" dt="2023-08-30T10:04:30.749"/>
  </p1510:revLst>
</p1510:revInfo>
</file>

<file path=ppt/tableStyles.xml><?xml version="1.0" encoding="utf-8"?>
<a:tblStyleLst xmlns:a="http://schemas.openxmlformats.org/drawingml/2006/main" def="{0A93C8DF-877B-4B3A-8B6A-DE8FC1E2C125}">
  <a:tblStyle styleId="{0A93C8DF-877B-4B3A-8B6A-DE8FC1E2C12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0877" autoAdjust="0"/>
  </p:normalViewPr>
  <p:slideViewPr>
    <p:cSldViewPr snapToGrid="0">
      <p:cViewPr varScale="1">
        <p:scale>
          <a:sx n="45" d="100"/>
          <a:sy n="45" d="100"/>
        </p:scale>
        <p:origin x="1900"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ed3401ed3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ed3401ed3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e1d838b627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e1d838b627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e20d9cf87a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e20d9cf87a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lgn="l" rtl="0" fontAlgn="base">
              <a:buNone/>
            </a:pPr>
            <a:endParaRPr lang="en-US" b="0" i="0" dirty="0">
              <a:solidFill>
                <a:srgbClr val="000000"/>
              </a:solidFill>
              <a:effectLst/>
              <a:latin typeface="Segoe UI" panose="020B0502040204020203" pitchFamily="34" charset="0"/>
            </a:endParaRPr>
          </a:p>
          <a:p>
            <a:pPr marL="0" lvl="0" indent="0" algn="l" rtl="0">
              <a:spcBef>
                <a:spcPts val="0"/>
              </a:spcBef>
              <a:spcAft>
                <a:spcPts val="0"/>
              </a:spcAft>
              <a:buNone/>
            </a:pPr>
            <a:endParaRPr b="0" dirty="0"/>
          </a:p>
        </p:txBody>
      </p:sp>
    </p:spTree>
    <p:extLst>
      <p:ext uri="{BB962C8B-B14F-4D97-AF65-F5344CB8AC3E}">
        <p14:creationId xmlns:p14="http://schemas.microsoft.com/office/powerpoint/2010/main" val="2422561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e1d838b627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e1d838b627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e20d9cf87a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e20d9cf87a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e1d838b627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e1d838b627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55916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e1d838b627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e1d838b627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39742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e1d838b627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e1d838b627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54840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e1d838b627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e1d838b627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96130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ed3401ed3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ed3401ed3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023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5" Type="http://schemas.openxmlformats.org/officeDocument/2006/relationships/hyperlink" Target="https://storyset.com/?utm_source=slidesgo_template&amp;utm_medium=referral-link&amp;utm_campaign=slidesgo_contents_of_this_template&amp;utm_term=storyset&amp;utm_content=storyset" TargetMode="External"/><Relationship Id="rId4" Type="http://schemas.openxmlformats.org/officeDocument/2006/relationships/hyperlink" Target="http://bit.ly/2TtBDfr" TargetMode="Externa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4040075" y="1807225"/>
            <a:ext cx="4084500" cy="19236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Clr>
                <a:srgbClr val="191919"/>
              </a:buClr>
              <a:buSzPts val="5200"/>
              <a:buNone/>
              <a:defRPr sz="4400" b="1"/>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4040075" y="3900750"/>
            <a:ext cx="4553400" cy="564000"/>
          </a:xfrm>
          <a:prstGeom prst="rect">
            <a:avLst/>
          </a:prstGeom>
          <a:ln>
            <a:noFill/>
          </a:ln>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1" name="Google Shape;11;p2"/>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5"/>
          <p:cNvSpPr txBox="1">
            <a:spLocks noGrp="1"/>
          </p:cNvSpPr>
          <p:nvPr>
            <p:ph type="subTitle" idx="1"/>
          </p:nvPr>
        </p:nvSpPr>
        <p:spPr>
          <a:xfrm>
            <a:off x="907137" y="3077720"/>
            <a:ext cx="3350400" cy="517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2500"/>
              <a:buFont typeface="Bebas Neue"/>
              <a:buNone/>
              <a:defRPr sz="2400">
                <a:latin typeface="Questrial"/>
                <a:ea typeface="Questrial"/>
                <a:cs typeface="Questrial"/>
                <a:sym typeface="Questrial"/>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4" name="Google Shape;24;p5"/>
          <p:cNvSpPr txBox="1">
            <a:spLocks noGrp="1"/>
          </p:cNvSpPr>
          <p:nvPr>
            <p:ph type="subTitle" idx="2"/>
          </p:nvPr>
        </p:nvSpPr>
        <p:spPr>
          <a:xfrm>
            <a:off x="4886463" y="820194"/>
            <a:ext cx="3350400" cy="51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500"/>
              <a:buFont typeface="Bebas Neue"/>
              <a:buNone/>
              <a:defRPr sz="2400">
                <a:latin typeface="Questrial"/>
                <a:ea typeface="Questrial"/>
                <a:cs typeface="Questrial"/>
                <a:sym typeface="Questrial"/>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5" name="Google Shape;25;p5"/>
          <p:cNvSpPr txBox="1">
            <a:spLocks noGrp="1"/>
          </p:cNvSpPr>
          <p:nvPr>
            <p:ph type="subTitle" idx="3"/>
          </p:nvPr>
        </p:nvSpPr>
        <p:spPr>
          <a:xfrm>
            <a:off x="1349937" y="3565479"/>
            <a:ext cx="2907600" cy="8343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 name="Google Shape;26;p5"/>
          <p:cNvSpPr txBox="1">
            <a:spLocks noGrp="1"/>
          </p:cNvSpPr>
          <p:nvPr>
            <p:ph type="subTitle" idx="4"/>
          </p:nvPr>
        </p:nvSpPr>
        <p:spPr>
          <a:xfrm>
            <a:off x="4886463" y="1316836"/>
            <a:ext cx="2907600" cy="834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720000" y="445025"/>
            <a:ext cx="6070800" cy="5727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9" name="Google Shape;29;p6"/>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4329250" y="826025"/>
            <a:ext cx="4015200" cy="5727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2" name="Google Shape;32;p7"/>
          <p:cNvSpPr txBox="1">
            <a:spLocks noGrp="1"/>
          </p:cNvSpPr>
          <p:nvPr>
            <p:ph type="body" idx="1"/>
          </p:nvPr>
        </p:nvSpPr>
        <p:spPr>
          <a:xfrm>
            <a:off x="4335700" y="1602275"/>
            <a:ext cx="3813300" cy="23718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rgbClr val="434343"/>
              </a:buClr>
              <a:buSzPts val="1400"/>
              <a:buChar char="●"/>
              <a:defRPr sz="1400">
                <a:solidFill>
                  <a:srgbClr val="434343"/>
                </a:solidFill>
              </a:defRPr>
            </a:lvl1pPr>
            <a:lvl2pPr marL="914400" lvl="1" indent="-317500" rtl="0">
              <a:lnSpc>
                <a:spcPct val="115000"/>
              </a:lnSpc>
              <a:spcBef>
                <a:spcPts val="0"/>
              </a:spcBef>
              <a:spcAft>
                <a:spcPts val="0"/>
              </a:spcAft>
              <a:buClr>
                <a:srgbClr val="434343"/>
              </a:buClr>
              <a:buSzPts val="1400"/>
              <a:buChar char="○"/>
              <a:defRPr>
                <a:solidFill>
                  <a:srgbClr val="434343"/>
                </a:solidFill>
              </a:defRPr>
            </a:lvl2pPr>
            <a:lvl3pPr marL="1371600" lvl="2" indent="-317500" rtl="0">
              <a:lnSpc>
                <a:spcPct val="115000"/>
              </a:lnSpc>
              <a:spcBef>
                <a:spcPts val="0"/>
              </a:spcBef>
              <a:spcAft>
                <a:spcPts val="0"/>
              </a:spcAft>
              <a:buClr>
                <a:srgbClr val="434343"/>
              </a:buClr>
              <a:buSzPts val="1400"/>
              <a:buChar char="■"/>
              <a:defRPr>
                <a:solidFill>
                  <a:srgbClr val="434343"/>
                </a:solidFill>
              </a:defRPr>
            </a:lvl3pPr>
            <a:lvl4pPr marL="1828800" lvl="3" indent="-317500" rtl="0">
              <a:lnSpc>
                <a:spcPct val="115000"/>
              </a:lnSpc>
              <a:spcBef>
                <a:spcPts val="0"/>
              </a:spcBef>
              <a:spcAft>
                <a:spcPts val="0"/>
              </a:spcAft>
              <a:buClr>
                <a:srgbClr val="434343"/>
              </a:buClr>
              <a:buSzPts val="1400"/>
              <a:buChar char="●"/>
              <a:defRPr>
                <a:solidFill>
                  <a:srgbClr val="434343"/>
                </a:solidFill>
              </a:defRPr>
            </a:lvl4pPr>
            <a:lvl5pPr marL="2286000" lvl="4" indent="-317500" rtl="0">
              <a:lnSpc>
                <a:spcPct val="115000"/>
              </a:lnSpc>
              <a:spcBef>
                <a:spcPts val="0"/>
              </a:spcBef>
              <a:spcAft>
                <a:spcPts val="0"/>
              </a:spcAft>
              <a:buClr>
                <a:srgbClr val="434343"/>
              </a:buClr>
              <a:buSzPts val="1400"/>
              <a:buChar char="○"/>
              <a:defRPr>
                <a:solidFill>
                  <a:srgbClr val="434343"/>
                </a:solidFill>
              </a:defRPr>
            </a:lvl5pPr>
            <a:lvl6pPr marL="2743200" lvl="5" indent="-317500" rtl="0">
              <a:lnSpc>
                <a:spcPct val="115000"/>
              </a:lnSpc>
              <a:spcBef>
                <a:spcPts val="0"/>
              </a:spcBef>
              <a:spcAft>
                <a:spcPts val="0"/>
              </a:spcAft>
              <a:buClr>
                <a:srgbClr val="434343"/>
              </a:buClr>
              <a:buSzPts val="1400"/>
              <a:buChar char="■"/>
              <a:defRPr>
                <a:solidFill>
                  <a:srgbClr val="434343"/>
                </a:solidFill>
              </a:defRPr>
            </a:lvl6pPr>
            <a:lvl7pPr marL="3200400" lvl="6" indent="-317500" rtl="0">
              <a:lnSpc>
                <a:spcPct val="115000"/>
              </a:lnSpc>
              <a:spcBef>
                <a:spcPts val="0"/>
              </a:spcBef>
              <a:spcAft>
                <a:spcPts val="0"/>
              </a:spcAft>
              <a:buClr>
                <a:srgbClr val="434343"/>
              </a:buClr>
              <a:buSzPts val="1400"/>
              <a:buChar char="●"/>
              <a:defRPr>
                <a:solidFill>
                  <a:srgbClr val="434343"/>
                </a:solidFill>
              </a:defRPr>
            </a:lvl7pPr>
            <a:lvl8pPr marL="3657600" lvl="7" indent="-317500" rtl="0">
              <a:lnSpc>
                <a:spcPct val="115000"/>
              </a:lnSpc>
              <a:spcBef>
                <a:spcPts val="0"/>
              </a:spcBef>
              <a:spcAft>
                <a:spcPts val="0"/>
              </a:spcAft>
              <a:buClr>
                <a:srgbClr val="434343"/>
              </a:buClr>
              <a:buSzPts val="1400"/>
              <a:buChar char="○"/>
              <a:defRPr>
                <a:solidFill>
                  <a:srgbClr val="434343"/>
                </a:solidFill>
              </a:defRPr>
            </a:lvl8pPr>
            <a:lvl9pPr marL="4114800" lvl="8" indent="-317500" rtl="0">
              <a:lnSpc>
                <a:spcPct val="115000"/>
              </a:lnSpc>
              <a:spcBef>
                <a:spcPts val="0"/>
              </a:spcBef>
              <a:spcAft>
                <a:spcPts val="0"/>
              </a:spcAft>
              <a:buClr>
                <a:srgbClr val="434343"/>
              </a:buClr>
              <a:buSzPts val="1400"/>
              <a:buChar char="■"/>
              <a:defRPr>
                <a:solidFill>
                  <a:srgbClr val="434343"/>
                </a:solidFill>
              </a:defRPr>
            </a:lvl9pPr>
          </a:lstStyle>
          <a:p>
            <a:endParaRPr/>
          </a:p>
        </p:txBody>
      </p:sp>
      <p:sp>
        <p:nvSpPr>
          <p:cNvPr id="33" name="Google Shape;33;p7"/>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638700" y="3202625"/>
            <a:ext cx="7866900" cy="10746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6000"/>
              <a:buNone/>
              <a:defRPr sz="58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
        <p:nvSpPr>
          <p:cNvPr id="36" name="Google Shape;36;p8"/>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title"/>
          </p:nvPr>
        </p:nvSpPr>
        <p:spPr>
          <a:xfrm>
            <a:off x="740550" y="2653478"/>
            <a:ext cx="4667100" cy="12981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3000"/>
              <a:buNone/>
              <a:defRPr sz="36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43" name="Google Shape;43;p10"/>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533800" y="1916675"/>
            <a:ext cx="4402500" cy="1139100"/>
          </a:xfrm>
          <a:prstGeom prst="rect">
            <a:avLst/>
          </a:prstGeom>
        </p:spPr>
        <p:txBody>
          <a:bodyPr spcFirstLastPara="1" wrap="square" lIns="91425" tIns="91425" rIns="91425" bIns="91425" anchor="t" anchorCtr="0">
            <a:noAutofit/>
          </a:bodyPr>
          <a:lstStyle>
            <a:lvl1pPr lvl="0" algn="r">
              <a:spcBef>
                <a:spcPts val="0"/>
              </a:spcBef>
              <a:spcAft>
                <a:spcPts val="0"/>
              </a:spcAft>
              <a:buSzPts val="9600"/>
              <a:buNone/>
              <a:defRPr sz="6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46" name="Google Shape;46;p11"/>
          <p:cNvSpPr txBox="1">
            <a:spLocks noGrp="1"/>
          </p:cNvSpPr>
          <p:nvPr>
            <p:ph type="subTitle" idx="1"/>
          </p:nvPr>
        </p:nvSpPr>
        <p:spPr>
          <a:xfrm>
            <a:off x="3605133" y="3172601"/>
            <a:ext cx="4313400" cy="713400"/>
          </a:xfrm>
          <a:prstGeom prst="rect">
            <a:avLst/>
          </a:prstGeom>
          <a:ln>
            <a:noFill/>
          </a:ln>
        </p:spPr>
        <p:txBody>
          <a:bodyPr spcFirstLastPara="1" wrap="square" lIns="91425" tIns="91425" rIns="91425" bIns="91425" anchor="t" anchorCtr="0">
            <a:noAutofit/>
          </a:bodyPr>
          <a:lstStyle>
            <a:lvl1pPr lvl="0" algn="r" rtl="0">
              <a:lnSpc>
                <a:spcPct val="100000"/>
              </a:lnSpc>
              <a:spcBef>
                <a:spcPts val="0"/>
              </a:spcBef>
              <a:spcAft>
                <a:spcPts val="0"/>
              </a:spcAft>
              <a:buSzPts val="1600"/>
              <a:buNone/>
              <a:defRPr sz="18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47" name="Google Shape;47;p11"/>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48"/>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e of contents">
  <p:cSld name="BLANK_1_1_1_1_2">
    <p:spTree>
      <p:nvGrpSpPr>
        <p:cNvPr id="1" name="Shape 49"/>
        <p:cNvGrpSpPr/>
        <p:nvPr/>
      </p:nvGrpSpPr>
      <p:grpSpPr>
        <a:xfrm>
          <a:off x="0" y="0"/>
          <a:ext cx="0" cy="0"/>
          <a:chOff x="0" y="0"/>
          <a:chExt cx="0" cy="0"/>
        </a:xfrm>
      </p:grpSpPr>
      <p:sp>
        <p:nvSpPr>
          <p:cNvPr id="50" name="Google Shape;50;p13"/>
          <p:cNvSpPr txBox="1">
            <a:spLocks noGrp="1"/>
          </p:cNvSpPr>
          <p:nvPr>
            <p:ph type="title"/>
          </p:nvPr>
        </p:nvSpPr>
        <p:spPr>
          <a:xfrm>
            <a:off x="5571350" y="430343"/>
            <a:ext cx="3063900" cy="5277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51" name="Google Shape;51;p13"/>
          <p:cNvSpPr txBox="1">
            <a:spLocks noGrp="1"/>
          </p:cNvSpPr>
          <p:nvPr>
            <p:ph type="subTitle" idx="1"/>
          </p:nvPr>
        </p:nvSpPr>
        <p:spPr>
          <a:xfrm>
            <a:off x="5571350" y="880826"/>
            <a:ext cx="25620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2" name="Google Shape;52;p13"/>
          <p:cNvSpPr txBox="1">
            <a:spLocks noGrp="1"/>
          </p:cNvSpPr>
          <p:nvPr>
            <p:ph type="title" idx="2"/>
          </p:nvPr>
        </p:nvSpPr>
        <p:spPr>
          <a:xfrm>
            <a:off x="5571350" y="1505518"/>
            <a:ext cx="3086100" cy="5277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53" name="Google Shape;53;p13"/>
          <p:cNvSpPr txBox="1">
            <a:spLocks noGrp="1"/>
          </p:cNvSpPr>
          <p:nvPr>
            <p:ph type="subTitle" idx="3"/>
          </p:nvPr>
        </p:nvSpPr>
        <p:spPr>
          <a:xfrm>
            <a:off x="5571350" y="1969884"/>
            <a:ext cx="25620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4" name="Google Shape;54;p13"/>
          <p:cNvSpPr txBox="1">
            <a:spLocks noGrp="1"/>
          </p:cNvSpPr>
          <p:nvPr>
            <p:ph type="title" idx="4"/>
          </p:nvPr>
        </p:nvSpPr>
        <p:spPr>
          <a:xfrm>
            <a:off x="5571350" y="2580693"/>
            <a:ext cx="3063900" cy="5277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55" name="Google Shape;55;p13"/>
          <p:cNvSpPr txBox="1">
            <a:spLocks noGrp="1"/>
          </p:cNvSpPr>
          <p:nvPr>
            <p:ph type="subTitle" idx="5"/>
          </p:nvPr>
        </p:nvSpPr>
        <p:spPr>
          <a:xfrm>
            <a:off x="5571350" y="3058941"/>
            <a:ext cx="25620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p13"/>
          <p:cNvSpPr txBox="1">
            <a:spLocks noGrp="1"/>
          </p:cNvSpPr>
          <p:nvPr>
            <p:ph type="title" idx="6"/>
          </p:nvPr>
        </p:nvSpPr>
        <p:spPr>
          <a:xfrm>
            <a:off x="5571350" y="3655868"/>
            <a:ext cx="3063900" cy="5277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57" name="Google Shape;57;p13"/>
          <p:cNvSpPr txBox="1">
            <a:spLocks noGrp="1"/>
          </p:cNvSpPr>
          <p:nvPr>
            <p:ph type="subTitle" idx="7"/>
          </p:nvPr>
        </p:nvSpPr>
        <p:spPr>
          <a:xfrm>
            <a:off x="5571350" y="4147999"/>
            <a:ext cx="25620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8" name="Google Shape;58;p13"/>
          <p:cNvSpPr txBox="1">
            <a:spLocks noGrp="1"/>
          </p:cNvSpPr>
          <p:nvPr>
            <p:ph type="title" idx="8"/>
          </p:nvPr>
        </p:nvSpPr>
        <p:spPr>
          <a:xfrm>
            <a:off x="720000" y="365913"/>
            <a:ext cx="1981200" cy="5727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3000"/>
              <a:buNone/>
              <a:defRPr sz="36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9" name="Google Shape;59;p13"/>
          <p:cNvSpPr txBox="1">
            <a:spLocks noGrp="1"/>
          </p:cNvSpPr>
          <p:nvPr>
            <p:ph type="title" idx="9" hasCustomPrompt="1"/>
          </p:nvPr>
        </p:nvSpPr>
        <p:spPr>
          <a:xfrm>
            <a:off x="4099525" y="373950"/>
            <a:ext cx="1326000" cy="102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54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0" name="Google Shape;60;p13"/>
          <p:cNvSpPr txBox="1">
            <a:spLocks noGrp="1"/>
          </p:cNvSpPr>
          <p:nvPr>
            <p:ph type="title" idx="13" hasCustomPrompt="1"/>
          </p:nvPr>
        </p:nvSpPr>
        <p:spPr>
          <a:xfrm>
            <a:off x="4099525" y="2557800"/>
            <a:ext cx="1326000" cy="102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54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1" name="Google Shape;61;p13"/>
          <p:cNvSpPr txBox="1">
            <a:spLocks noGrp="1"/>
          </p:cNvSpPr>
          <p:nvPr>
            <p:ph type="title" idx="14" hasCustomPrompt="1"/>
          </p:nvPr>
        </p:nvSpPr>
        <p:spPr>
          <a:xfrm>
            <a:off x="4099525" y="1465875"/>
            <a:ext cx="1326000" cy="102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54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2" name="Google Shape;62;p13"/>
          <p:cNvSpPr txBox="1">
            <a:spLocks noGrp="1"/>
          </p:cNvSpPr>
          <p:nvPr>
            <p:ph type="title" idx="15" hasCustomPrompt="1"/>
          </p:nvPr>
        </p:nvSpPr>
        <p:spPr>
          <a:xfrm>
            <a:off x="4099525" y="3649725"/>
            <a:ext cx="1326000" cy="102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54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3" name="Google Shape;63;p13"/>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
  <p:cSld name="CUSTOM_1">
    <p:spTree>
      <p:nvGrpSpPr>
        <p:cNvPr id="1" name="Shape 68"/>
        <p:cNvGrpSpPr/>
        <p:nvPr/>
      </p:nvGrpSpPr>
      <p:grpSpPr>
        <a:xfrm>
          <a:off x="0" y="0"/>
          <a:ext cx="0" cy="0"/>
          <a:chOff x="0" y="0"/>
          <a:chExt cx="0" cy="0"/>
        </a:xfrm>
      </p:grpSpPr>
      <p:sp>
        <p:nvSpPr>
          <p:cNvPr id="69" name="Google Shape;69;p15"/>
          <p:cNvSpPr txBox="1">
            <a:spLocks noGrp="1"/>
          </p:cNvSpPr>
          <p:nvPr>
            <p:ph type="subTitle" idx="1"/>
          </p:nvPr>
        </p:nvSpPr>
        <p:spPr>
          <a:xfrm>
            <a:off x="4920400" y="2626775"/>
            <a:ext cx="3346200" cy="1068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70" name="Google Shape;70;p15"/>
          <p:cNvSpPr txBox="1">
            <a:spLocks noGrp="1"/>
          </p:cNvSpPr>
          <p:nvPr>
            <p:ph type="title"/>
          </p:nvPr>
        </p:nvSpPr>
        <p:spPr>
          <a:xfrm>
            <a:off x="4920400" y="1545450"/>
            <a:ext cx="2881800" cy="6960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3000"/>
              <a:buNone/>
              <a:defRPr sz="4300"/>
            </a:lvl1pPr>
            <a:lvl2pPr lvl="1" algn="r" rtl="0">
              <a:spcBef>
                <a:spcPts val="0"/>
              </a:spcBef>
              <a:spcAft>
                <a:spcPts val="0"/>
              </a:spcAft>
              <a:buSzPts val="3000"/>
              <a:buNone/>
              <a:defRPr/>
            </a:lvl2pPr>
            <a:lvl3pPr lvl="2" algn="r" rtl="0">
              <a:spcBef>
                <a:spcPts val="0"/>
              </a:spcBef>
              <a:spcAft>
                <a:spcPts val="0"/>
              </a:spcAft>
              <a:buSzPts val="3000"/>
              <a:buNone/>
              <a:defRPr/>
            </a:lvl3pPr>
            <a:lvl4pPr lvl="3" algn="r" rtl="0">
              <a:spcBef>
                <a:spcPts val="0"/>
              </a:spcBef>
              <a:spcAft>
                <a:spcPts val="0"/>
              </a:spcAft>
              <a:buSzPts val="3000"/>
              <a:buNone/>
              <a:defRPr/>
            </a:lvl4pPr>
            <a:lvl5pPr lvl="4" algn="r" rtl="0">
              <a:spcBef>
                <a:spcPts val="0"/>
              </a:spcBef>
              <a:spcAft>
                <a:spcPts val="0"/>
              </a:spcAft>
              <a:buSzPts val="3000"/>
              <a:buNone/>
              <a:defRPr/>
            </a:lvl5pPr>
            <a:lvl6pPr lvl="5" algn="r" rtl="0">
              <a:spcBef>
                <a:spcPts val="0"/>
              </a:spcBef>
              <a:spcAft>
                <a:spcPts val="0"/>
              </a:spcAft>
              <a:buSzPts val="3000"/>
              <a:buNone/>
              <a:defRPr/>
            </a:lvl6pPr>
            <a:lvl7pPr lvl="6" algn="r" rtl="0">
              <a:spcBef>
                <a:spcPts val="0"/>
              </a:spcBef>
              <a:spcAft>
                <a:spcPts val="0"/>
              </a:spcAft>
              <a:buSzPts val="3000"/>
              <a:buNone/>
              <a:defRPr/>
            </a:lvl7pPr>
            <a:lvl8pPr lvl="7" algn="r" rtl="0">
              <a:spcBef>
                <a:spcPts val="0"/>
              </a:spcBef>
              <a:spcAft>
                <a:spcPts val="0"/>
              </a:spcAft>
              <a:buSzPts val="3000"/>
              <a:buNone/>
              <a:defRPr/>
            </a:lvl8pPr>
            <a:lvl9pPr lvl="8" algn="r" rtl="0">
              <a:spcBef>
                <a:spcPts val="0"/>
              </a:spcBef>
              <a:spcAft>
                <a:spcPts val="0"/>
              </a:spcAft>
              <a:buSzPts val="3000"/>
              <a:buNone/>
              <a:defRPr/>
            </a:lvl9pPr>
          </a:lstStyle>
          <a:p>
            <a:endParaRPr/>
          </a:p>
        </p:txBody>
      </p:sp>
      <p:sp>
        <p:nvSpPr>
          <p:cNvPr id="71" name="Google Shape;71;p15"/>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1">
  <p:cSld name="CUSTOM_3">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1442987" y="3390950"/>
            <a:ext cx="2443500" cy="527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8" name="Google Shape;78;p17"/>
          <p:cNvSpPr txBox="1">
            <a:spLocks noGrp="1"/>
          </p:cNvSpPr>
          <p:nvPr>
            <p:ph type="subTitle" idx="1"/>
          </p:nvPr>
        </p:nvSpPr>
        <p:spPr>
          <a:xfrm>
            <a:off x="1442987" y="3804248"/>
            <a:ext cx="2443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9" name="Google Shape;79;p17"/>
          <p:cNvSpPr txBox="1">
            <a:spLocks noGrp="1"/>
          </p:cNvSpPr>
          <p:nvPr>
            <p:ph type="title" idx="2"/>
          </p:nvPr>
        </p:nvSpPr>
        <p:spPr>
          <a:xfrm>
            <a:off x="5257513" y="3390950"/>
            <a:ext cx="2443500" cy="527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0" name="Google Shape;80;p17"/>
          <p:cNvSpPr txBox="1">
            <a:spLocks noGrp="1"/>
          </p:cNvSpPr>
          <p:nvPr>
            <p:ph type="subTitle" idx="3"/>
          </p:nvPr>
        </p:nvSpPr>
        <p:spPr>
          <a:xfrm>
            <a:off x="5257513" y="3804248"/>
            <a:ext cx="2443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p17"/>
          <p:cNvSpPr txBox="1">
            <a:spLocks noGrp="1"/>
          </p:cNvSpPr>
          <p:nvPr>
            <p:ph type="title" idx="4"/>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3000"/>
              <a:buNone/>
              <a:defRPr b="1"/>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2" name="Google Shape;82;p17"/>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772650" y="1565975"/>
            <a:ext cx="2443500" cy="5277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94" name="Google Shape;94;p19"/>
          <p:cNvSpPr txBox="1">
            <a:spLocks noGrp="1"/>
          </p:cNvSpPr>
          <p:nvPr>
            <p:ph type="subTitle" idx="1"/>
          </p:nvPr>
        </p:nvSpPr>
        <p:spPr>
          <a:xfrm>
            <a:off x="772650" y="1979273"/>
            <a:ext cx="24435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5" name="Google Shape;95;p19"/>
          <p:cNvSpPr txBox="1">
            <a:spLocks noGrp="1"/>
          </p:cNvSpPr>
          <p:nvPr>
            <p:ph type="title" idx="2"/>
          </p:nvPr>
        </p:nvSpPr>
        <p:spPr>
          <a:xfrm>
            <a:off x="3291776" y="1565975"/>
            <a:ext cx="2443500" cy="5277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96" name="Google Shape;96;p19"/>
          <p:cNvSpPr txBox="1">
            <a:spLocks noGrp="1"/>
          </p:cNvSpPr>
          <p:nvPr>
            <p:ph type="subTitle" idx="3"/>
          </p:nvPr>
        </p:nvSpPr>
        <p:spPr>
          <a:xfrm>
            <a:off x="3291777" y="1979273"/>
            <a:ext cx="24435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7" name="Google Shape;97;p19"/>
          <p:cNvSpPr txBox="1">
            <a:spLocks noGrp="1"/>
          </p:cNvSpPr>
          <p:nvPr>
            <p:ph type="title" idx="4"/>
          </p:nvPr>
        </p:nvSpPr>
        <p:spPr>
          <a:xfrm>
            <a:off x="772650" y="3083619"/>
            <a:ext cx="2443500" cy="5277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98" name="Google Shape;98;p19"/>
          <p:cNvSpPr txBox="1">
            <a:spLocks noGrp="1"/>
          </p:cNvSpPr>
          <p:nvPr>
            <p:ph type="subTitle" idx="5"/>
          </p:nvPr>
        </p:nvSpPr>
        <p:spPr>
          <a:xfrm>
            <a:off x="772650" y="3496926"/>
            <a:ext cx="24435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9" name="Google Shape;99;p19"/>
          <p:cNvSpPr txBox="1">
            <a:spLocks noGrp="1"/>
          </p:cNvSpPr>
          <p:nvPr>
            <p:ph type="title" idx="6"/>
          </p:nvPr>
        </p:nvSpPr>
        <p:spPr>
          <a:xfrm>
            <a:off x="3300396" y="3083619"/>
            <a:ext cx="2426400" cy="5277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0" name="Google Shape;100;p19"/>
          <p:cNvSpPr txBox="1">
            <a:spLocks noGrp="1"/>
          </p:cNvSpPr>
          <p:nvPr>
            <p:ph type="subTitle" idx="7"/>
          </p:nvPr>
        </p:nvSpPr>
        <p:spPr>
          <a:xfrm>
            <a:off x="3291777" y="3496926"/>
            <a:ext cx="24435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1" name="Google Shape;101;p19"/>
          <p:cNvSpPr txBox="1">
            <a:spLocks noGrp="1"/>
          </p:cNvSpPr>
          <p:nvPr>
            <p:ph type="title" idx="8"/>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000"/>
              <a:buNone/>
              <a:defRPr b="1"/>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02" name="Google Shape;102;p19"/>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103"/>
        <p:cNvGrpSpPr/>
        <p:nvPr/>
      </p:nvGrpSpPr>
      <p:grpSpPr>
        <a:xfrm>
          <a:off x="0" y="0"/>
          <a:ext cx="0" cy="0"/>
          <a:chOff x="0" y="0"/>
          <a:chExt cx="0" cy="0"/>
        </a:xfrm>
      </p:grpSpPr>
      <p:sp>
        <p:nvSpPr>
          <p:cNvPr id="104" name="Google Shape;104;p20"/>
          <p:cNvSpPr txBox="1">
            <a:spLocks noGrp="1"/>
          </p:cNvSpPr>
          <p:nvPr>
            <p:ph type="title"/>
          </p:nvPr>
        </p:nvSpPr>
        <p:spPr>
          <a:xfrm>
            <a:off x="6651929" y="596775"/>
            <a:ext cx="1812300" cy="527700"/>
          </a:xfrm>
          <a:prstGeom prst="rect">
            <a:avLst/>
          </a:prstGeom>
        </p:spPr>
        <p:txBody>
          <a:bodyPr spcFirstLastPara="1" wrap="square" lIns="91425" tIns="91425" rIns="91425" bIns="91425" anchor="t"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5" name="Google Shape;105;p20"/>
          <p:cNvSpPr txBox="1">
            <a:spLocks noGrp="1"/>
          </p:cNvSpPr>
          <p:nvPr>
            <p:ph type="subTitle" idx="1"/>
          </p:nvPr>
        </p:nvSpPr>
        <p:spPr>
          <a:xfrm>
            <a:off x="6651929" y="1023959"/>
            <a:ext cx="18123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6" name="Google Shape;106;p20"/>
          <p:cNvSpPr txBox="1">
            <a:spLocks noGrp="1"/>
          </p:cNvSpPr>
          <p:nvPr>
            <p:ph type="title" idx="2"/>
          </p:nvPr>
        </p:nvSpPr>
        <p:spPr>
          <a:xfrm>
            <a:off x="3876449" y="2061850"/>
            <a:ext cx="1812300" cy="527700"/>
          </a:xfrm>
          <a:prstGeom prst="rect">
            <a:avLst/>
          </a:prstGeom>
        </p:spPr>
        <p:txBody>
          <a:bodyPr spcFirstLastPara="1" wrap="square" lIns="91425" tIns="91425" rIns="91425" bIns="91425" anchor="t"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7" name="Google Shape;107;p20"/>
          <p:cNvSpPr txBox="1">
            <a:spLocks noGrp="1"/>
          </p:cNvSpPr>
          <p:nvPr>
            <p:ph type="subTitle" idx="3"/>
          </p:nvPr>
        </p:nvSpPr>
        <p:spPr>
          <a:xfrm>
            <a:off x="3876450" y="2489034"/>
            <a:ext cx="18123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8" name="Google Shape;108;p20"/>
          <p:cNvSpPr txBox="1">
            <a:spLocks noGrp="1"/>
          </p:cNvSpPr>
          <p:nvPr>
            <p:ph type="title" idx="4"/>
          </p:nvPr>
        </p:nvSpPr>
        <p:spPr>
          <a:xfrm>
            <a:off x="3876453" y="596775"/>
            <a:ext cx="1812300" cy="527700"/>
          </a:xfrm>
          <a:prstGeom prst="rect">
            <a:avLst/>
          </a:prstGeom>
        </p:spPr>
        <p:txBody>
          <a:bodyPr spcFirstLastPara="1" wrap="square" lIns="91425" tIns="91425" rIns="91425" bIns="91425" anchor="t"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9" name="Google Shape;109;p20"/>
          <p:cNvSpPr txBox="1">
            <a:spLocks noGrp="1"/>
          </p:cNvSpPr>
          <p:nvPr>
            <p:ph type="subTitle" idx="5"/>
          </p:nvPr>
        </p:nvSpPr>
        <p:spPr>
          <a:xfrm>
            <a:off x="3876455" y="1023959"/>
            <a:ext cx="18123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0" name="Google Shape;110;p20"/>
          <p:cNvSpPr txBox="1">
            <a:spLocks noGrp="1"/>
          </p:cNvSpPr>
          <p:nvPr>
            <p:ph type="title" idx="6"/>
          </p:nvPr>
        </p:nvSpPr>
        <p:spPr>
          <a:xfrm>
            <a:off x="3876449" y="3526925"/>
            <a:ext cx="1812300" cy="527700"/>
          </a:xfrm>
          <a:prstGeom prst="rect">
            <a:avLst/>
          </a:prstGeom>
        </p:spPr>
        <p:txBody>
          <a:bodyPr spcFirstLastPara="1" wrap="square" lIns="91425" tIns="91425" rIns="91425" bIns="91425" anchor="t"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11" name="Google Shape;111;p20"/>
          <p:cNvSpPr txBox="1">
            <a:spLocks noGrp="1"/>
          </p:cNvSpPr>
          <p:nvPr>
            <p:ph type="subTitle" idx="7"/>
          </p:nvPr>
        </p:nvSpPr>
        <p:spPr>
          <a:xfrm>
            <a:off x="3876450" y="3947167"/>
            <a:ext cx="18123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2" name="Google Shape;112;p20"/>
          <p:cNvSpPr txBox="1">
            <a:spLocks noGrp="1"/>
          </p:cNvSpPr>
          <p:nvPr>
            <p:ph type="title" idx="8"/>
          </p:nvPr>
        </p:nvSpPr>
        <p:spPr>
          <a:xfrm>
            <a:off x="6651925" y="2061850"/>
            <a:ext cx="1812300" cy="527700"/>
          </a:xfrm>
          <a:prstGeom prst="rect">
            <a:avLst/>
          </a:prstGeom>
        </p:spPr>
        <p:txBody>
          <a:bodyPr spcFirstLastPara="1" wrap="square" lIns="91425" tIns="91425" rIns="91425" bIns="91425" anchor="t"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13" name="Google Shape;113;p20"/>
          <p:cNvSpPr txBox="1">
            <a:spLocks noGrp="1"/>
          </p:cNvSpPr>
          <p:nvPr>
            <p:ph type="subTitle" idx="9"/>
          </p:nvPr>
        </p:nvSpPr>
        <p:spPr>
          <a:xfrm>
            <a:off x="6651925" y="2489034"/>
            <a:ext cx="18123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4" name="Google Shape;114;p20"/>
          <p:cNvSpPr txBox="1">
            <a:spLocks noGrp="1"/>
          </p:cNvSpPr>
          <p:nvPr>
            <p:ph type="title" idx="13"/>
          </p:nvPr>
        </p:nvSpPr>
        <p:spPr>
          <a:xfrm>
            <a:off x="6651925" y="3526925"/>
            <a:ext cx="1812300" cy="527700"/>
          </a:xfrm>
          <a:prstGeom prst="rect">
            <a:avLst/>
          </a:prstGeom>
        </p:spPr>
        <p:txBody>
          <a:bodyPr spcFirstLastPara="1" wrap="square" lIns="91425" tIns="91425" rIns="91425" bIns="91425" anchor="t"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15" name="Google Shape;115;p20"/>
          <p:cNvSpPr txBox="1">
            <a:spLocks noGrp="1"/>
          </p:cNvSpPr>
          <p:nvPr>
            <p:ph type="subTitle" idx="14"/>
          </p:nvPr>
        </p:nvSpPr>
        <p:spPr>
          <a:xfrm>
            <a:off x="6651925" y="3947167"/>
            <a:ext cx="18123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6" name="Google Shape;116;p20"/>
          <p:cNvSpPr txBox="1">
            <a:spLocks noGrp="1"/>
          </p:cNvSpPr>
          <p:nvPr>
            <p:ph type="title" idx="15"/>
          </p:nvPr>
        </p:nvSpPr>
        <p:spPr>
          <a:xfrm>
            <a:off x="796200" y="2024325"/>
            <a:ext cx="2117100" cy="9564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17" name="Google Shape;117;p20"/>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118"/>
        <p:cNvGrpSpPr/>
        <p:nvPr/>
      </p:nvGrpSpPr>
      <p:grpSpPr>
        <a:xfrm>
          <a:off x="0" y="0"/>
          <a:ext cx="0" cy="0"/>
          <a:chOff x="0" y="0"/>
          <a:chExt cx="0" cy="0"/>
        </a:xfrm>
      </p:grpSpPr>
      <p:sp>
        <p:nvSpPr>
          <p:cNvPr id="119" name="Google Shape;119;p21"/>
          <p:cNvSpPr txBox="1">
            <a:spLocks noGrp="1"/>
          </p:cNvSpPr>
          <p:nvPr>
            <p:ph type="title" hasCustomPrompt="1"/>
          </p:nvPr>
        </p:nvSpPr>
        <p:spPr>
          <a:xfrm>
            <a:off x="1055400" y="983350"/>
            <a:ext cx="3859500" cy="828300"/>
          </a:xfrm>
          <a:prstGeom prst="rect">
            <a:avLst/>
          </a:prstGeom>
        </p:spPr>
        <p:txBody>
          <a:bodyPr spcFirstLastPara="1" wrap="square" lIns="91425" tIns="91425" rIns="91425" bIns="91425" anchor="t" anchorCtr="0">
            <a:noAutofit/>
          </a:bodyPr>
          <a:lstStyle>
            <a:lvl1pPr lvl="0" rtl="0">
              <a:spcBef>
                <a:spcPts val="0"/>
              </a:spcBef>
              <a:spcAft>
                <a:spcPts val="0"/>
              </a:spcAft>
              <a:buSzPts val="6200"/>
              <a:buNone/>
              <a:defRPr sz="5000" b="1"/>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20" name="Google Shape;120;p21"/>
          <p:cNvSpPr txBox="1">
            <a:spLocks noGrp="1"/>
          </p:cNvSpPr>
          <p:nvPr>
            <p:ph type="subTitle" idx="1"/>
          </p:nvPr>
        </p:nvSpPr>
        <p:spPr>
          <a:xfrm>
            <a:off x="1055400" y="1811650"/>
            <a:ext cx="4327200" cy="5406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00">
                <a:solidFill>
                  <a:srgbClr val="242424"/>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1" name="Google Shape;121;p21"/>
          <p:cNvSpPr txBox="1">
            <a:spLocks noGrp="1"/>
          </p:cNvSpPr>
          <p:nvPr>
            <p:ph type="title" idx="2" hasCustomPrompt="1"/>
          </p:nvPr>
        </p:nvSpPr>
        <p:spPr>
          <a:xfrm>
            <a:off x="1055400" y="2605127"/>
            <a:ext cx="3859500" cy="828300"/>
          </a:xfrm>
          <a:prstGeom prst="rect">
            <a:avLst/>
          </a:prstGeom>
        </p:spPr>
        <p:txBody>
          <a:bodyPr spcFirstLastPara="1" wrap="square" lIns="91425" tIns="91425" rIns="91425" bIns="91425" anchor="t" anchorCtr="0">
            <a:noAutofit/>
          </a:bodyPr>
          <a:lstStyle>
            <a:lvl1pPr lvl="0" rtl="0">
              <a:spcBef>
                <a:spcPts val="0"/>
              </a:spcBef>
              <a:spcAft>
                <a:spcPts val="0"/>
              </a:spcAft>
              <a:buSzPts val="6200"/>
              <a:buNone/>
              <a:defRPr sz="5000" b="1"/>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22" name="Google Shape;122;p21"/>
          <p:cNvSpPr txBox="1">
            <a:spLocks noGrp="1"/>
          </p:cNvSpPr>
          <p:nvPr>
            <p:ph type="subTitle" idx="3"/>
          </p:nvPr>
        </p:nvSpPr>
        <p:spPr>
          <a:xfrm>
            <a:off x="1055400" y="3433423"/>
            <a:ext cx="4327200" cy="5406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00">
                <a:solidFill>
                  <a:srgbClr val="242424"/>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3" name="Google Shape;123;p21"/>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124"/>
        <p:cNvGrpSpPr/>
        <p:nvPr/>
      </p:nvGrpSpPr>
      <p:grpSpPr>
        <a:xfrm>
          <a:off x="0" y="0"/>
          <a:ext cx="0" cy="0"/>
          <a:chOff x="0" y="0"/>
          <a:chExt cx="0" cy="0"/>
        </a:xfrm>
      </p:grpSpPr>
      <p:sp>
        <p:nvSpPr>
          <p:cNvPr id="125" name="Google Shape;125;p22"/>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2"/>
          <p:cNvSpPr txBox="1">
            <a:spLocks noGrp="1"/>
          </p:cNvSpPr>
          <p:nvPr>
            <p:ph type="ctrTitle"/>
          </p:nvPr>
        </p:nvSpPr>
        <p:spPr>
          <a:xfrm>
            <a:off x="2429950" y="499475"/>
            <a:ext cx="4284000" cy="997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27" name="Google Shape;127;p22"/>
          <p:cNvSpPr txBox="1">
            <a:spLocks noGrp="1"/>
          </p:cNvSpPr>
          <p:nvPr>
            <p:ph type="subTitle" idx="1"/>
          </p:nvPr>
        </p:nvSpPr>
        <p:spPr>
          <a:xfrm>
            <a:off x="3265350" y="1502417"/>
            <a:ext cx="2613300" cy="1284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128" name="Google Shape;128;p22"/>
          <p:cNvSpPr txBox="1">
            <a:spLocks noGrp="1"/>
          </p:cNvSpPr>
          <p:nvPr>
            <p:ph type="subTitle" idx="2"/>
          </p:nvPr>
        </p:nvSpPr>
        <p:spPr>
          <a:xfrm>
            <a:off x="2425000" y="4124521"/>
            <a:ext cx="4293900" cy="45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200">
                <a:solidFill>
                  <a:srgbClr val="434343"/>
                </a:solidFill>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129" name="Google Shape;129;p22"/>
          <p:cNvSpPr txBox="1"/>
          <p:nvPr/>
        </p:nvSpPr>
        <p:spPr>
          <a:xfrm>
            <a:off x="2730325" y="3416238"/>
            <a:ext cx="3705600" cy="6306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s" sz="1000">
                <a:solidFill>
                  <a:srgbClr val="434343"/>
                </a:solidFill>
                <a:latin typeface="Nunito"/>
                <a:ea typeface="Nunito"/>
                <a:cs typeface="Nunito"/>
                <a:sym typeface="Nunito"/>
              </a:rPr>
              <a:t>CRÉDITOS: Esta plantilla de presentación fue creada por </a:t>
            </a:r>
            <a:r>
              <a:rPr lang="es" sz="1000">
                <a:solidFill>
                  <a:srgbClr val="434343"/>
                </a:solidFill>
                <a:uFill>
                  <a:noFill/>
                </a:uFill>
                <a:latin typeface="Nunito"/>
                <a:ea typeface="Nunito"/>
                <a:cs typeface="Nunito"/>
                <a:sym typeface="Nunito"/>
                <a:hlinkClick r:id="rId2">
                  <a:extLst>
                    <a:ext uri="{A12FA001-AC4F-418D-AE19-62706E023703}">
                      <ahyp:hlinkClr xmlns:ahyp="http://schemas.microsoft.com/office/drawing/2018/hyperlinkcolor" val="tx"/>
                    </a:ext>
                  </a:extLst>
                </a:hlinkClick>
              </a:rPr>
              <a:t>Slidesgo</a:t>
            </a:r>
            <a:r>
              <a:rPr lang="es" sz="1000">
                <a:solidFill>
                  <a:srgbClr val="434343"/>
                </a:solidFill>
                <a:latin typeface="Nunito"/>
                <a:ea typeface="Nunito"/>
                <a:cs typeface="Nunito"/>
                <a:sym typeface="Nunito"/>
              </a:rPr>
              <a:t>, que incluye iconos de </a:t>
            </a:r>
            <a:r>
              <a:rPr lang="es" sz="1000">
                <a:solidFill>
                  <a:srgbClr val="434343"/>
                </a:solidFill>
                <a:uFill>
                  <a:noFill/>
                </a:uFill>
                <a:latin typeface="Nunito"/>
                <a:ea typeface="Nunito"/>
                <a:cs typeface="Nunito"/>
                <a:sym typeface="Nunito"/>
                <a:hlinkClick r:id="rId3">
                  <a:extLst>
                    <a:ext uri="{A12FA001-AC4F-418D-AE19-62706E023703}">
                      <ahyp:hlinkClr xmlns:ahyp="http://schemas.microsoft.com/office/drawing/2018/hyperlinkcolor" val="tx"/>
                    </a:ext>
                  </a:extLst>
                </a:hlinkClick>
              </a:rPr>
              <a:t>Flaticon</a:t>
            </a:r>
            <a:r>
              <a:rPr lang="es" sz="1000">
                <a:solidFill>
                  <a:srgbClr val="434343"/>
                </a:solidFill>
                <a:latin typeface="Nunito"/>
                <a:ea typeface="Nunito"/>
                <a:cs typeface="Nunito"/>
                <a:sym typeface="Nunito"/>
              </a:rPr>
              <a:t>, infografías e imágenes de </a:t>
            </a:r>
            <a:r>
              <a:rPr lang="es" sz="1000">
                <a:solidFill>
                  <a:srgbClr val="434343"/>
                </a:solidFill>
                <a:uFill>
                  <a:noFill/>
                </a:uFill>
                <a:latin typeface="Nunito"/>
                <a:ea typeface="Nunito"/>
                <a:cs typeface="Nunito"/>
                <a:sym typeface="Nunito"/>
                <a:hlinkClick r:id="rId4">
                  <a:extLst>
                    <a:ext uri="{A12FA001-AC4F-418D-AE19-62706E023703}">
                      <ahyp:hlinkClr xmlns:ahyp="http://schemas.microsoft.com/office/drawing/2018/hyperlinkcolor" val="tx"/>
                    </a:ext>
                  </a:extLst>
                </a:hlinkClick>
              </a:rPr>
              <a:t>Freepik</a:t>
            </a:r>
            <a:r>
              <a:rPr lang="es" sz="1000">
                <a:solidFill>
                  <a:srgbClr val="434343"/>
                </a:solidFill>
                <a:latin typeface="Nunito"/>
                <a:ea typeface="Nunito"/>
                <a:cs typeface="Nunito"/>
                <a:sym typeface="Nunito"/>
              </a:rPr>
              <a:t> e ilustraciones de </a:t>
            </a:r>
            <a:r>
              <a:rPr lang="es" sz="1000">
                <a:solidFill>
                  <a:srgbClr val="434343"/>
                </a:solidFill>
                <a:uFill>
                  <a:noFill/>
                </a:uFill>
                <a:latin typeface="Nunito"/>
                <a:ea typeface="Nunito"/>
                <a:cs typeface="Nunito"/>
                <a:sym typeface="Nunito"/>
                <a:hlinkClick r:id="rId5">
                  <a:extLst>
                    <a:ext uri="{A12FA001-AC4F-418D-AE19-62706E023703}">
                      <ahyp:hlinkClr xmlns:ahyp="http://schemas.microsoft.com/office/drawing/2018/hyperlinkcolor" val="tx"/>
                    </a:ext>
                  </a:extLst>
                </a:hlinkClick>
              </a:rPr>
              <a:t>Storyset</a:t>
            </a:r>
            <a:endParaRPr sz="1000">
              <a:solidFill>
                <a:srgbClr val="434343"/>
              </a:solidFill>
              <a:latin typeface="Nunito"/>
              <a:ea typeface="Nunito"/>
              <a:cs typeface="Nunito"/>
              <a:sym typeface="Nunito"/>
            </a:endParaRPr>
          </a:p>
          <a:p>
            <a:pPr marL="0" lvl="0" indent="0" algn="ctr" rtl="0">
              <a:lnSpc>
                <a:spcPct val="100000"/>
              </a:lnSpc>
              <a:spcBef>
                <a:spcPts val="300"/>
              </a:spcBef>
              <a:spcAft>
                <a:spcPts val="0"/>
              </a:spcAft>
              <a:buNone/>
            </a:pPr>
            <a:endParaRPr sz="1000">
              <a:solidFill>
                <a:srgbClr val="434343"/>
              </a:solidFill>
              <a:latin typeface="Nunito"/>
              <a:ea typeface="Nunito"/>
              <a:cs typeface="Nunito"/>
              <a:sym typeface="Nunito"/>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130"/>
        <p:cNvGrpSpPr/>
        <p:nvPr/>
      </p:nvGrpSpPr>
      <p:grpSpPr>
        <a:xfrm>
          <a:off x="0" y="0"/>
          <a:ext cx="0" cy="0"/>
          <a:chOff x="0" y="0"/>
          <a:chExt cx="0" cy="0"/>
        </a:xfrm>
      </p:grpSpPr>
      <p:sp>
        <p:nvSpPr>
          <p:cNvPr id="131" name="Google Shape;131;p23"/>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13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1pPr>
            <a:lvl2pPr lvl="1" rtl="0">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2pPr>
            <a:lvl3pPr lvl="2" rtl="0">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3pPr>
            <a:lvl4pPr lvl="3" rtl="0">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4pPr>
            <a:lvl5pPr lvl="4" rtl="0">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5pPr>
            <a:lvl6pPr lvl="5" rtl="0">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6pPr>
            <a:lvl7pPr lvl="6" rtl="0">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7pPr>
            <a:lvl8pPr lvl="7" rtl="0">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8pPr>
            <a:lvl9pPr lvl="8" rtl="0">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1pPr>
            <a:lvl2pPr marL="914400" lvl="1"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2pPr>
            <a:lvl3pPr marL="1371600" lvl="2"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3pPr>
            <a:lvl4pPr marL="1828800" lvl="3"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4pPr>
            <a:lvl5pPr marL="2286000" lvl="4"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5pPr>
            <a:lvl6pPr marL="2743200" lvl="5"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6pPr>
            <a:lvl7pPr marL="3200400" lvl="6"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7pPr>
            <a:lvl8pPr marL="3657600" lvl="7"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8pPr>
            <a:lvl9pPr marL="4114800" lvl="8" indent="-317500">
              <a:lnSpc>
                <a:spcPct val="115000"/>
              </a:lnSpc>
              <a:spcBef>
                <a:spcPts val="1600"/>
              </a:spcBef>
              <a:spcAft>
                <a:spcPts val="1600"/>
              </a:spcAft>
              <a:buClr>
                <a:schemeClr val="dk1"/>
              </a:buClr>
              <a:buSzPts val="1400"/>
              <a:buFont typeface="Nunito"/>
              <a:buChar char="■"/>
              <a:defRPr>
                <a:solidFill>
                  <a:schemeClr val="dk1"/>
                </a:solidFill>
                <a:latin typeface="Nunito"/>
                <a:ea typeface="Nunito"/>
                <a:cs typeface="Nunito"/>
                <a:sym typeface="Nuni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4" r:id="rId5"/>
    <p:sldLayoutId id="2147483656" r:id="rId6"/>
    <p:sldLayoutId id="2147483657" r:id="rId7"/>
    <p:sldLayoutId id="2147483658" r:id="rId8"/>
    <p:sldLayoutId id="2147483659" r:id="rId9"/>
    <p:sldLayoutId id="2147483661" r:id="rId10"/>
    <p:sldLayoutId id="2147483663" r:id="rId11"/>
    <p:sldLayoutId id="2147483665" r:id="rId12"/>
    <p:sldLayoutId id="2147483666" r:id="rId13"/>
    <p:sldLayoutId id="2147483667" r:id="rId14"/>
    <p:sldLayoutId id="2147483668" r:id="rId15"/>
    <p:sldLayoutId id="2147483669" r:id="rId16"/>
    <p:sldLayoutId id="2147483670" r:id="rId1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unsplash.com/@neom?utm_source=unsplash&amp;utm_medium=referral&amp;utm_content=creditCopyText"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s://unsplash.com/photos/WpOMM4uE-F8?utm_source=unsplash&amp;utm_medium=referral&amp;utm_content=creditCopyText"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hyperlink" Target="https://unsplash.com/photos/26MJGnCM0Wc?utm_source=unsplash&amp;utm_medium=referral&amp;utm_content=creditCopyText" TargetMode="External"/><Relationship Id="rId4" Type="http://schemas.openxmlformats.org/officeDocument/2006/relationships/hyperlink" Target="https://unsplash.com/@kaleidico?utm_source=unsplash&amp;utm_medium=referral&amp;utm_content=creditCopyText"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hyperlink" Target="https://unsplash.com/photos/SymZoeE8quA?utm_source=unsplash&amp;utm_medium=referral&amp;utm_content=creditCopyText" TargetMode="External"/><Relationship Id="rId4" Type="http://schemas.openxmlformats.org/officeDocument/2006/relationships/hyperlink" Target="https://unsplash.com/@lemonvlad?utm_source=unsplash&amp;utm_medium=referral&amp;utm_content=creditCopyText"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hyperlink" Target="https://unsplash.com/photos/B43a-FPxYqU?utm_source=unsplash&amp;utm_medium=referral&amp;utm_content=creditCopyText" TargetMode="External"/><Relationship Id="rId4" Type="http://schemas.openxmlformats.org/officeDocument/2006/relationships/hyperlink" Target="https://unsplash.com/@joannakosinska?utm_source=unsplash&amp;utm_medium=referral&amp;utm_content=creditCopyText"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8" Type="http://schemas.openxmlformats.org/officeDocument/2006/relationships/hyperlink" Target="mailto:weinberg@essb.eur.nl" TargetMode="External"/><Relationship Id="rId3" Type="http://schemas.openxmlformats.org/officeDocument/2006/relationships/hyperlink" Target="https://unsplash.com/@bearsnap?utm_source=unsplash&amp;utm_medium=referral&amp;utm_content=creditCopyText" TargetMode="External"/><Relationship Id="rId7" Type="http://schemas.openxmlformats.org/officeDocument/2006/relationships/hyperlink" Target="mailto:troost@essb.eur.nl"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mailto:Ana.barbosamendes@esphil.eur.nl" TargetMode="External"/><Relationship Id="rId5" Type="http://schemas.openxmlformats.org/officeDocument/2006/relationships/image" Target="../media/image6.jpeg"/><Relationship Id="rId4" Type="http://schemas.openxmlformats.org/officeDocument/2006/relationships/hyperlink" Target="https://unsplash.com/photos/v_WLk_vNYRA?utm_source=unsplash&amp;utm_medium=referral&amp;utm_content=creditCopyTex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8"/>
          <p:cNvSpPr txBox="1">
            <a:spLocks noGrp="1"/>
          </p:cNvSpPr>
          <p:nvPr>
            <p:ph type="ctrTitle"/>
          </p:nvPr>
        </p:nvSpPr>
        <p:spPr>
          <a:xfrm>
            <a:off x="4040075" y="678750"/>
            <a:ext cx="4084500" cy="305207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Inclusion in open science:</a:t>
            </a:r>
            <a:r>
              <a:rPr lang="es" b="0"/>
              <a:t> Moving beyond participant diversity</a:t>
            </a:r>
            <a:endParaRPr b="0">
              <a:solidFill>
                <a:schemeClr val="accent1"/>
              </a:solidFill>
            </a:endParaRPr>
          </a:p>
        </p:txBody>
      </p:sp>
      <p:sp>
        <p:nvSpPr>
          <p:cNvPr id="144" name="Google Shape;144;p28"/>
          <p:cNvSpPr txBox="1">
            <a:spLocks noGrp="1"/>
          </p:cNvSpPr>
          <p:nvPr>
            <p:ph type="subTitle" idx="1"/>
          </p:nvPr>
        </p:nvSpPr>
        <p:spPr>
          <a:xfrm>
            <a:off x="4040075" y="3900749"/>
            <a:ext cx="4553400" cy="94691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Ana Barbosa Mendes, Dominique Troost, Dom Weinberg (EUR)</a:t>
            </a:r>
          </a:p>
          <a:p>
            <a:pPr marL="0" lvl="0" indent="0" algn="l" rtl="0">
              <a:spcBef>
                <a:spcPts val="0"/>
              </a:spcBef>
              <a:spcAft>
                <a:spcPts val="0"/>
              </a:spcAft>
              <a:buNone/>
            </a:pPr>
            <a:r>
              <a:rPr lang="es" sz="1600"/>
              <a:t>31 August, 2023</a:t>
            </a:r>
            <a:endParaRPr sz="1600"/>
          </a:p>
        </p:txBody>
      </p:sp>
      <p:cxnSp>
        <p:nvCxnSpPr>
          <p:cNvPr id="145" name="Google Shape;145;p28"/>
          <p:cNvCxnSpPr/>
          <p:nvPr/>
        </p:nvCxnSpPr>
        <p:spPr>
          <a:xfrm>
            <a:off x="4138541" y="3821618"/>
            <a:ext cx="3113400" cy="0"/>
          </a:xfrm>
          <a:prstGeom prst="straightConnector1">
            <a:avLst/>
          </a:prstGeom>
          <a:noFill/>
          <a:ln w="19050" cap="flat" cmpd="sng">
            <a:solidFill>
              <a:schemeClr val="dk1"/>
            </a:solidFill>
            <a:prstDash val="solid"/>
            <a:round/>
            <a:headEnd type="none" w="med" len="med"/>
            <a:tailEnd type="none" w="med" len="med"/>
          </a:ln>
        </p:spPr>
      </p:cxnSp>
      <p:sp>
        <p:nvSpPr>
          <p:cNvPr id="3" name="TextBox 2">
            <a:extLst>
              <a:ext uri="{FF2B5EF4-FFF2-40B4-BE49-F238E27FC236}">
                <a16:creationId xmlns:a16="http://schemas.microsoft.com/office/drawing/2014/main" id="{D102CEC8-5337-38B3-CBAD-3465124EB900}"/>
              </a:ext>
            </a:extLst>
          </p:cNvPr>
          <p:cNvSpPr txBox="1"/>
          <p:nvPr/>
        </p:nvSpPr>
        <p:spPr>
          <a:xfrm>
            <a:off x="1070203" y="3900749"/>
            <a:ext cx="2117911" cy="215444"/>
          </a:xfrm>
          <a:prstGeom prst="rect">
            <a:avLst/>
          </a:prstGeom>
          <a:noFill/>
        </p:spPr>
        <p:txBody>
          <a:bodyPr wrap="square">
            <a:spAutoFit/>
          </a:bodyPr>
          <a:lstStyle/>
          <a:p>
            <a:r>
              <a:rPr lang="en-US" sz="800">
                <a:latin typeface="Nunito" pitchFamily="2" charset="0"/>
              </a:rPr>
              <a:t>Photo by </a:t>
            </a:r>
            <a:r>
              <a:rPr lang="en-US" sz="800">
                <a:latin typeface="Nunito" pitchFamily="2" charset="0"/>
                <a:hlinkClick r:id="rId3"/>
              </a:rPr>
              <a:t>NEOM</a:t>
            </a:r>
            <a:r>
              <a:rPr lang="en-US" sz="800">
                <a:latin typeface="Nunito" pitchFamily="2" charset="0"/>
              </a:rPr>
              <a:t> on </a:t>
            </a:r>
            <a:r>
              <a:rPr lang="en-US" sz="800" err="1">
                <a:latin typeface="Nunito" pitchFamily="2" charset="0"/>
                <a:hlinkClick r:id="rId4"/>
              </a:rPr>
              <a:t>Unsplash</a:t>
            </a:r>
            <a:r>
              <a:rPr lang="en-US" sz="800">
                <a:latin typeface="Nunito" pitchFamily="2" charset="0"/>
              </a:rPr>
              <a:t> </a:t>
            </a:r>
            <a:endParaRPr lang="nl-NL" sz="800">
              <a:latin typeface="Nunito" pitchFamily="2" charset="0"/>
            </a:endParaRPr>
          </a:p>
        </p:txBody>
      </p:sp>
      <p:pic>
        <p:nvPicPr>
          <p:cNvPr id="7" name="Picture 6" descr="A sunset over a desert&#10;&#10;Description automatically generated">
            <a:extLst>
              <a:ext uri="{FF2B5EF4-FFF2-40B4-BE49-F238E27FC236}">
                <a16:creationId xmlns:a16="http://schemas.microsoft.com/office/drawing/2014/main" id="{B67742DF-5D95-3FED-CB9B-2E00DE2E4458}"/>
              </a:ext>
            </a:extLst>
          </p:cNvPr>
          <p:cNvPicPr>
            <a:picLocks noChangeAspect="1"/>
          </p:cNvPicPr>
          <p:nvPr/>
        </p:nvPicPr>
        <p:blipFill rotWithShape="1">
          <a:blip r:embed="rId5"/>
          <a:srcRect l="40138" r="6768"/>
          <a:stretch/>
        </p:blipFill>
        <p:spPr>
          <a:xfrm>
            <a:off x="1155031" y="708559"/>
            <a:ext cx="2479283" cy="311305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1"/>
          <p:cNvSpPr txBox="1">
            <a:spLocks noGrp="1"/>
          </p:cNvSpPr>
          <p:nvPr>
            <p:ph type="title" idx="8"/>
          </p:nvPr>
        </p:nvSpPr>
        <p:spPr>
          <a:xfrm>
            <a:off x="719999" y="365913"/>
            <a:ext cx="3435141"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Today’s session</a:t>
            </a:r>
            <a:endParaRPr/>
          </a:p>
        </p:txBody>
      </p:sp>
      <p:sp>
        <p:nvSpPr>
          <p:cNvPr id="172" name="Google Shape;172;p31"/>
          <p:cNvSpPr txBox="1">
            <a:spLocks noGrp="1"/>
          </p:cNvSpPr>
          <p:nvPr>
            <p:ph type="title"/>
          </p:nvPr>
        </p:nvSpPr>
        <p:spPr>
          <a:xfrm>
            <a:off x="5571348" y="465582"/>
            <a:ext cx="3063900" cy="40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1800"/>
              <a:t>Introduction</a:t>
            </a:r>
            <a:endParaRPr sz="1800"/>
          </a:p>
        </p:txBody>
      </p:sp>
      <p:sp>
        <p:nvSpPr>
          <p:cNvPr id="173" name="Google Shape;173;p31"/>
          <p:cNvSpPr txBox="1">
            <a:spLocks noGrp="1"/>
          </p:cNvSpPr>
          <p:nvPr>
            <p:ph type="subTitle" idx="1"/>
          </p:nvPr>
        </p:nvSpPr>
        <p:spPr>
          <a:xfrm>
            <a:off x="5571348" y="811170"/>
            <a:ext cx="2562000" cy="48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NL" sz="1200" err="1"/>
              <a:t>Getting</a:t>
            </a:r>
            <a:r>
              <a:rPr lang="nl-NL" sz="1200"/>
              <a:t> </a:t>
            </a:r>
            <a:r>
              <a:rPr lang="nl-NL" sz="1200" err="1"/>
              <a:t>to</a:t>
            </a:r>
            <a:r>
              <a:rPr lang="nl-NL" sz="1200"/>
              <a:t> </a:t>
            </a:r>
            <a:r>
              <a:rPr lang="nl-NL" sz="1200" err="1"/>
              <a:t>know</a:t>
            </a:r>
            <a:r>
              <a:rPr lang="nl-NL" sz="1200"/>
              <a:t> </a:t>
            </a:r>
            <a:r>
              <a:rPr lang="nl-NL" sz="1200" err="1"/>
              <a:t>each</a:t>
            </a:r>
            <a:r>
              <a:rPr lang="nl-NL" sz="1200"/>
              <a:t> </a:t>
            </a:r>
            <a:r>
              <a:rPr lang="nl-NL" sz="1200" err="1"/>
              <a:t>other</a:t>
            </a:r>
            <a:r>
              <a:rPr lang="nl-NL" sz="1200"/>
              <a:t>, first </a:t>
            </a:r>
            <a:r>
              <a:rPr lang="nl-NL" sz="1200" err="1"/>
              <a:t>reflection</a:t>
            </a:r>
            <a:endParaRPr sz="1200"/>
          </a:p>
          <a:p>
            <a:pPr marL="0" lvl="0" indent="0" algn="l" rtl="0">
              <a:spcBef>
                <a:spcPts val="0"/>
              </a:spcBef>
              <a:spcAft>
                <a:spcPts val="0"/>
              </a:spcAft>
              <a:buNone/>
            </a:pPr>
            <a:endParaRPr sz="1200"/>
          </a:p>
        </p:txBody>
      </p:sp>
      <p:sp>
        <p:nvSpPr>
          <p:cNvPr id="174" name="Google Shape;174;p31"/>
          <p:cNvSpPr txBox="1">
            <a:spLocks noGrp="1"/>
          </p:cNvSpPr>
          <p:nvPr>
            <p:ph type="title" idx="2"/>
          </p:nvPr>
        </p:nvSpPr>
        <p:spPr>
          <a:xfrm>
            <a:off x="5571347" y="1401299"/>
            <a:ext cx="3498692" cy="52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1800"/>
              <a:t>Diversity &amp; inclusion in research</a:t>
            </a:r>
            <a:endParaRPr sz="1800"/>
          </a:p>
        </p:txBody>
      </p:sp>
      <p:sp>
        <p:nvSpPr>
          <p:cNvPr id="176" name="Google Shape;176;p31"/>
          <p:cNvSpPr txBox="1">
            <a:spLocks noGrp="1"/>
          </p:cNvSpPr>
          <p:nvPr>
            <p:ph type="title" idx="4"/>
          </p:nvPr>
        </p:nvSpPr>
        <p:spPr>
          <a:xfrm>
            <a:off x="5571348" y="2759051"/>
            <a:ext cx="3063900" cy="52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1800"/>
              <a:t>Goals of science</a:t>
            </a:r>
            <a:endParaRPr sz="1800"/>
          </a:p>
        </p:txBody>
      </p:sp>
      <p:sp>
        <p:nvSpPr>
          <p:cNvPr id="178" name="Google Shape;178;p31"/>
          <p:cNvSpPr txBox="1">
            <a:spLocks noGrp="1"/>
          </p:cNvSpPr>
          <p:nvPr>
            <p:ph type="title" idx="6"/>
          </p:nvPr>
        </p:nvSpPr>
        <p:spPr>
          <a:xfrm>
            <a:off x="5571349" y="3777875"/>
            <a:ext cx="3063900" cy="52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1800"/>
              <a:t>Conclusion</a:t>
            </a:r>
            <a:endParaRPr sz="1800"/>
          </a:p>
        </p:txBody>
      </p:sp>
      <p:sp>
        <p:nvSpPr>
          <p:cNvPr id="180" name="Google Shape;180;p31"/>
          <p:cNvSpPr txBox="1">
            <a:spLocks noGrp="1"/>
          </p:cNvSpPr>
          <p:nvPr>
            <p:ph type="title" idx="9"/>
          </p:nvPr>
        </p:nvSpPr>
        <p:spPr>
          <a:xfrm>
            <a:off x="4099525" y="373950"/>
            <a:ext cx="1326000" cy="1023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
              <a:t>01</a:t>
            </a:r>
            <a:endParaRPr/>
          </a:p>
        </p:txBody>
      </p:sp>
      <p:sp>
        <p:nvSpPr>
          <p:cNvPr id="181" name="Google Shape;181;p31"/>
          <p:cNvSpPr txBox="1">
            <a:spLocks noGrp="1"/>
          </p:cNvSpPr>
          <p:nvPr>
            <p:ph type="title" idx="13"/>
          </p:nvPr>
        </p:nvSpPr>
        <p:spPr>
          <a:xfrm>
            <a:off x="4099525" y="2557800"/>
            <a:ext cx="1326000" cy="1023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
              <a:t>03</a:t>
            </a:r>
            <a:endParaRPr/>
          </a:p>
        </p:txBody>
      </p:sp>
      <p:sp>
        <p:nvSpPr>
          <p:cNvPr id="182" name="Google Shape;182;p31"/>
          <p:cNvSpPr txBox="1">
            <a:spLocks noGrp="1"/>
          </p:cNvSpPr>
          <p:nvPr>
            <p:ph type="title" idx="14"/>
          </p:nvPr>
        </p:nvSpPr>
        <p:spPr>
          <a:xfrm>
            <a:off x="4099525" y="1465875"/>
            <a:ext cx="1326000" cy="1023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
              <a:t>02</a:t>
            </a:r>
            <a:endParaRPr/>
          </a:p>
        </p:txBody>
      </p:sp>
      <p:sp>
        <p:nvSpPr>
          <p:cNvPr id="183" name="Google Shape;183;p31"/>
          <p:cNvSpPr txBox="1">
            <a:spLocks noGrp="1"/>
          </p:cNvSpPr>
          <p:nvPr>
            <p:ph type="title" idx="15"/>
          </p:nvPr>
        </p:nvSpPr>
        <p:spPr>
          <a:xfrm>
            <a:off x="4099525" y="3649725"/>
            <a:ext cx="1326000" cy="1023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
              <a:t>04</a:t>
            </a:r>
            <a:endParaRPr/>
          </a:p>
        </p:txBody>
      </p:sp>
      <p:cxnSp>
        <p:nvCxnSpPr>
          <p:cNvPr id="185" name="Google Shape;185;p31"/>
          <p:cNvCxnSpPr>
            <a:cxnSpLocks/>
          </p:cNvCxnSpPr>
          <p:nvPr/>
        </p:nvCxnSpPr>
        <p:spPr>
          <a:xfrm>
            <a:off x="802850" y="1045726"/>
            <a:ext cx="3296675" cy="0"/>
          </a:xfrm>
          <a:prstGeom prst="straightConnector1">
            <a:avLst/>
          </a:prstGeom>
          <a:noFill/>
          <a:ln w="19050" cap="flat" cmpd="sng">
            <a:solidFill>
              <a:schemeClr val="dk1"/>
            </a:solidFill>
            <a:prstDash val="solid"/>
            <a:round/>
            <a:headEnd type="none" w="med" len="med"/>
            <a:tailEnd type="none" w="med" len="med"/>
          </a:ln>
        </p:spPr>
      </p:cxnSp>
      <p:cxnSp>
        <p:nvCxnSpPr>
          <p:cNvPr id="186" name="Google Shape;186;p31"/>
          <p:cNvCxnSpPr/>
          <p:nvPr/>
        </p:nvCxnSpPr>
        <p:spPr>
          <a:xfrm>
            <a:off x="4393850" y="1328675"/>
            <a:ext cx="737400" cy="0"/>
          </a:xfrm>
          <a:prstGeom prst="straightConnector1">
            <a:avLst/>
          </a:prstGeom>
          <a:noFill/>
          <a:ln w="19050" cap="flat" cmpd="sng">
            <a:solidFill>
              <a:schemeClr val="dk1"/>
            </a:solidFill>
            <a:prstDash val="solid"/>
            <a:round/>
            <a:headEnd type="none" w="med" len="med"/>
            <a:tailEnd type="none" w="med" len="med"/>
          </a:ln>
        </p:spPr>
      </p:cxnSp>
      <p:cxnSp>
        <p:nvCxnSpPr>
          <p:cNvPr id="187" name="Google Shape;187;p31"/>
          <p:cNvCxnSpPr/>
          <p:nvPr/>
        </p:nvCxnSpPr>
        <p:spPr>
          <a:xfrm>
            <a:off x="4393850" y="2416275"/>
            <a:ext cx="737400" cy="0"/>
          </a:xfrm>
          <a:prstGeom prst="straightConnector1">
            <a:avLst/>
          </a:prstGeom>
          <a:noFill/>
          <a:ln w="19050" cap="flat" cmpd="sng">
            <a:solidFill>
              <a:schemeClr val="dk1"/>
            </a:solidFill>
            <a:prstDash val="solid"/>
            <a:round/>
            <a:headEnd type="none" w="med" len="med"/>
            <a:tailEnd type="none" w="med" len="med"/>
          </a:ln>
        </p:spPr>
      </p:cxnSp>
      <p:cxnSp>
        <p:nvCxnSpPr>
          <p:cNvPr id="188" name="Google Shape;188;p31"/>
          <p:cNvCxnSpPr/>
          <p:nvPr/>
        </p:nvCxnSpPr>
        <p:spPr>
          <a:xfrm>
            <a:off x="4393850" y="3537275"/>
            <a:ext cx="737400" cy="0"/>
          </a:xfrm>
          <a:prstGeom prst="straightConnector1">
            <a:avLst/>
          </a:prstGeom>
          <a:noFill/>
          <a:ln w="19050" cap="flat" cmpd="sng">
            <a:solidFill>
              <a:schemeClr val="dk1"/>
            </a:solidFill>
            <a:prstDash val="solid"/>
            <a:round/>
            <a:headEnd type="none" w="med" len="med"/>
            <a:tailEnd type="none" w="med" len="med"/>
          </a:ln>
        </p:spPr>
      </p:cxnSp>
      <p:cxnSp>
        <p:nvCxnSpPr>
          <p:cNvPr id="189" name="Google Shape;189;p31"/>
          <p:cNvCxnSpPr/>
          <p:nvPr/>
        </p:nvCxnSpPr>
        <p:spPr>
          <a:xfrm>
            <a:off x="4393850" y="4580300"/>
            <a:ext cx="737400" cy="0"/>
          </a:xfrm>
          <a:prstGeom prst="straightConnector1">
            <a:avLst/>
          </a:prstGeom>
          <a:noFill/>
          <a:ln w="19050" cap="flat" cmpd="sng">
            <a:solidFill>
              <a:schemeClr val="dk1"/>
            </a:solidFill>
            <a:prstDash val="solid"/>
            <a:round/>
            <a:headEnd type="none" w="med" len="med"/>
            <a:tailEnd type="none" w="med" len="med"/>
          </a:ln>
        </p:spPr>
      </p:cxnSp>
      <p:sp>
        <p:nvSpPr>
          <p:cNvPr id="4" name="Google Shape;173;p31">
            <a:extLst>
              <a:ext uri="{FF2B5EF4-FFF2-40B4-BE49-F238E27FC236}">
                <a16:creationId xmlns:a16="http://schemas.microsoft.com/office/drawing/2014/main" id="{29F83731-8144-E4A0-2317-D7CA1C51C8DA}"/>
              </a:ext>
            </a:extLst>
          </p:cNvPr>
          <p:cNvSpPr txBox="1">
            <a:spLocks/>
          </p:cNvSpPr>
          <p:nvPr/>
        </p:nvSpPr>
        <p:spPr>
          <a:xfrm>
            <a:off x="5571347" y="1746656"/>
            <a:ext cx="2562000" cy="6891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1pPr>
            <a:lvl2pPr marL="914400" marR="0" lvl="1"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2pPr>
            <a:lvl3pPr marL="1371600" marR="0" lvl="2"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3pPr>
            <a:lvl4pPr marL="1828800" marR="0" lvl="3"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4pPr>
            <a:lvl5pPr marL="2286000" marR="0" lvl="4"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5pPr>
            <a:lvl6pPr marL="2743200" marR="0" lvl="5"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6pPr>
            <a:lvl7pPr marL="3200400" marR="0" lvl="6"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7pPr>
            <a:lvl8pPr marL="3657600" marR="0" lvl="7"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8pPr>
            <a:lvl9pPr marL="4114800" marR="0" lvl="8"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9pPr>
          </a:lstStyle>
          <a:p>
            <a:pPr marL="0" indent="0"/>
            <a:r>
              <a:rPr lang="en-US" sz="1200"/>
              <a:t>Syed &amp; </a:t>
            </a:r>
            <a:r>
              <a:rPr lang="en-US" sz="1200" err="1"/>
              <a:t>Kathawalla’s</a:t>
            </a:r>
            <a:r>
              <a:rPr lang="en-US" sz="1200"/>
              <a:t> framework, second reflection, plenary discussion + break</a:t>
            </a:r>
          </a:p>
          <a:p>
            <a:pPr marL="0" indent="0"/>
            <a:endParaRPr lang="en-US" sz="1200"/>
          </a:p>
        </p:txBody>
      </p:sp>
      <p:sp>
        <p:nvSpPr>
          <p:cNvPr id="8" name="Google Shape;173;p31">
            <a:extLst>
              <a:ext uri="{FF2B5EF4-FFF2-40B4-BE49-F238E27FC236}">
                <a16:creationId xmlns:a16="http://schemas.microsoft.com/office/drawing/2014/main" id="{C81747E9-60FC-5E8E-0CB7-4AA4DB6C894A}"/>
              </a:ext>
            </a:extLst>
          </p:cNvPr>
          <p:cNvSpPr txBox="1">
            <a:spLocks/>
          </p:cNvSpPr>
          <p:nvPr/>
        </p:nvSpPr>
        <p:spPr>
          <a:xfrm>
            <a:off x="5571347" y="3073515"/>
            <a:ext cx="2562000" cy="6891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1pPr>
            <a:lvl2pPr marL="914400" marR="0" lvl="1"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2pPr>
            <a:lvl3pPr marL="1371600" marR="0" lvl="2"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3pPr>
            <a:lvl4pPr marL="1828800" marR="0" lvl="3"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4pPr>
            <a:lvl5pPr marL="2286000" marR="0" lvl="4"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5pPr>
            <a:lvl6pPr marL="2743200" marR="0" lvl="5"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6pPr>
            <a:lvl7pPr marL="3200400" marR="0" lvl="6"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7pPr>
            <a:lvl8pPr marL="3657600" marR="0" lvl="7"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8pPr>
            <a:lvl9pPr marL="4114800" marR="0" lvl="8"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9pPr>
          </a:lstStyle>
          <a:p>
            <a:pPr marL="0" indent="0"/>
            <a:r>
              <a:rPr lang="en-US" sz="1200"/>
              <a:t>Third reflection</a:t>
            </a:r>
          </a:p>
          <a:p>
            <a:pPr marL="0" indent="0"/>
            <a:endParaRPr lang="en-US" sz="1200"/>
          </a:p>
        </p:txBody>
      </p:sp>
      <p:sp>
        <p:nvSpPr>
          <p:cNvPr id="11" name="Google Shape;173;p31">
            <a:extLst>
              <a:ext uri="{FF2B5EF4-FFF2-40B4-BE49-F238E27FC236}">
                <a16:creationId xmlns:a16="http://schemas.microsoft.com/office/drawing/2014/main" id="{BECB7A71-4FD7-93EF-7E10-52382612174E}"/>
              </a:ext>
            </a:extLst>
          </p:cNvPr>
          <p:cNvSpPr txBox="1">
            <a:spLocks/>
          </p:cNvSpPr>
          <p:nvPr/>
        </p:nvSpPr>
        <p:spPr>
          <a:xfrm>
            <a:off x="5571348" y="4121504"/>
            <a:ext cx="2562000" cy="6891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1pPr>
            <a:lvl2pPr marL="914400" marR="0" lvl="1"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2pPr>
            <a:lvl3pPr marL="1371600" marR="0" lvl="2"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3pPr>
            <a:lvl4pPr marL="1828800" marR="0" lvl="3"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4pPr>
            <a:lvl5pPr marL="2286000" marR="0" lvl="4"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5pPr>
            <a:lvl6pPr marL="2743200" marR="0" lvl="5"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6pPr>
            <a:lvl7pPr marL="3200400" marR="0" lvl="6"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7pPr>
            <a:lvl8pPr marL="3657600" marR="0" lvl="7"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8pPr>
            <a:lvl9pPr marL="4114800" marR="0" lvl="8" indent="-317500" algn="ctr" rtl="0">
              <a:lnSpc>
                <a:spcPct val="100000"/>
              </a:lnSpc>
              <a:spcBef>
                <a:spcPts val="0"/>
              </a:spcBef>
              <a:spcAft>
                <a:spcPts val="0"/>
              </a:spcAft>
              <a:buClr>
                <a:schemeClr val="dk1"/>
              </a:buClr>
              <a:buSzPts val="1400"/>
              <a:buFont typeface="Nunito"/>
              <a:buNone/>
              <a:defRPr sz="1400" b="0" i="0" u="none" strike="noStrike" cap="none">
                <a:solidFill>
                  <a:schemeClr val="dk1"/>
                </a:solidFill>
                <a:latin typeface="Nunito"/>
                <a:ea typeface="Nunito"/>
                <a:cs typeface="Nunito"/>
                <a:sym typeface="Nunito"/>
              </a:defRPr>
            </a:lvl9pPr>
          </a:lstStyle>
          <a:p>
            <a:pPr marL="0" indent="0"/>
            <a:r>
              <a:rPr lang="en-US" sz="1200"/>
              <a:t>Fourth reflection and wrap-up</a:t>
            </a:r>
          </a:p>
          <a:p>
            <a:pPr marL="0" indent="0"/>
            <a:endParaRPr lang="en-US" sz="1200"/>
          </a:p>
        </p:txBody>
      </p:sp>
      <p:pic>
        <p:nvPicPr>
          <p:cNvPr id="15" name="Picture 14" descr="A group of people writing on a whiteboard&#10;&#10;Description automatically generated">
            <a:extLst>
              <a:ext uri="{FF2B5EF4-FFF2-40B4-BE49-F238E27FC236}">
                <a16:creationId xmlns:a16="http://schemas.microsoft.com/office/drawing/2014/main" id="{59FFEA24-EAF0-5C1E-7CDE-7A5A5F05220A}"/>
              </a:ext>
            </a:extLst>
          </p:cNvPr>
          <p:cNvPicPr>
            <a:picLocks noChangeAspect="1"/>
          </p:cNvPicPr>
          <p:nvPr/>
        </p:nvPicPr>
        <p:blipFill rotWithShape="1">
          <a:blip r:embed="rId3"/>
          <a:srcRect l="43027" r="1"/>
          <a:stretch/>
        </p:blipFill>
        <p:spPr>
          <a:xfrm>
            <a:off x="802850" y="1295970"/>
            <a:ext cx="2562000" cy="2998182"/>
          </a:xfrm>
          <a:prstGeom prst="rect">
            <a:avLst/>
          </a:prstGeom>
        </p:spPr>
      </p:pic>
      <p:sp>
        <p:nvSpPr>
          <p:cNvPr id="16" name="TextBox 15">
            <a:extLst>
              <a:ext uri="{FF2B5EF4-FFF2-40B4-BE49-F238E27FC236}">
                <a16:creationId xmlns:a16="http://schemas.microsoft.com/office/drawing/2014/main" id="{2C21F078-E5CD-2EA2-F912-C0764823D7CF}"/>
              </a:ext>
            </a:extLst>
          </p:cNvPr>
          <p:cNvSpPr txBox="1"/>
          <p:nvPr/>
        </p:nvSpPr>
        <p:spPr>
          <a:xfrm>
            <a:off x="719999" y="4328951"/>
            <a:ext cx="2117911" cy="215444"/>
          </a:xfrm>
          <a:prstGeom prst="rect">
            <a:avLst/>
          </a:prstGeom>
          <a:noFill/>
        </p:spPr>
        <p:txBody>
          <a:bodyPr wrap="square">
            <a:spAutoFit/>
          </a:bodyPr>
          <a:lstStyle/>
          <a:p>
            <a:r>
              <a:rPr lang="nl-NL" sz="800">
                <a:latin typeface="Nunito" pitchFamily="2" charset="0"/>
              </a:rPr>
              <a:t>Photo </a:t>
            </a:r>
            <a:r>
              <a:rPr lang="nl-NL" sz="800" err="1">
                <a:latin typeface="Nunito" pitchFamily="2" charset="0"/>
              </a:rPr>
              <a:t>by</a:t>
            </a:r>
            <a:r>
              <a:rPr lang="nl-NL" sz="800">
                <a:latin typeface="Nunito" pitchFamily="2" charset="0"/>
              </a:rPr>
              <a:t> </a:t>
            </a:r>
            <a:r>
              <a:rPr lang="nl-NL" sz="800" err="1">
                <a:latin typeface="Nunito" pitchFamily="2" charset="0"/>
                <a:hlinkClick r:id="rId4"/>
              </a:rPr>
              <a:t>Kaleidico</a:t>
            </a:r>
            <a:r>
              <a:rPr lang="nl-NL" sz="800">
                <a:latin typeface="Nunito" pitchFamily="2" charset="0"/>
              </a:rPr>
              <a:t> on </a:t>
            </a:r>
            <a:r>
              <a:rPr lang="nl-NL" sz="800" err="1">
                <a:latin typeface="Nunito" pitchFamily="2" charset="0"/>
                <a:hlinkClick r:id="rId5"/>
              </a:rPr>
              <a:t>Unsplash</a:t>
            </a:r>
            <a:r>
              <a:rPr lang="nl-NL" sz="800">
                <a:latin typeface="Nunito" pitchFamily="2" charset="0"/>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45"/>
          <p:cNvSpPr txBox="1">
            <a:spLocks noGrp="1"/>
          </p:cNvSpPr>
          <p:nvPr>
            <p:ph type="title"/>
          </p:nvPr>
        </p:nvSpPr>
        <p:spPr>
          <a:xfrm>
            <a:off x="720000" y="445025"/>
            <a:ext cx="6070800" cy="572700"/>
          </a:xfrm>
          <a:prstGeom prst="rect">
            <a:avLst/>
          </a:prstGeom>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a:t>Getting to know each other</a:t>
            </a:r>
            <a:endParaRPr/>
          </a:p>
        </p:txBody>
      </p:sp>
      <p:cxnSp>
        <p:nvCxnSpPr>
          <p:cNvPr id="447" name="Google Shape;447;p45"/>
          <p:cNvCxnSpPr>
            <a:cxnSpLocks/>
          </p:cNvCxnSpPr>
          <p:nvPr/>
        </p:nvCxnSpPr>
        <p:spPr>
          <a:xfrm>
            <a:off x="802850" y="1058120"/>
            <a:ext cx="5113856" cy="0"/>
          </a:xfrm>
          <a:prstGeom prst="straightConnector1">
            <a:avLst/>
          </a:prstGeom>
          <a:noFill/>
          <a:ln w="19050" cap="flat" cmpd="sng">
            <a:solidFill>
              <a:schemeClr val="dk1"/>
            </a:solidFill>
            <a:prstDash val="solid"/>
            <a:round/>
            <a:headEnd type="none" w="med" len="med"/>
            <a:tailEnd type="none" w="med" len="med"/>
          </a:ln>
        </p:spPr>
      </p:cxnSp>
      <p:pic>
        <p:nvPicPr>
          <p:cNvPr id="3" name="Picture 2" descr="A person holding a sticker&#10;&#10;Description automatically generated">
            <a:extLst>
              <a:ext uri="{FF2B5EF4-FFF2-40B4-BE49-F238E27FC236}">
                <a16:creationId xmlns:a16="http://schemas.microsoft.com/office/drawing/2014/main" id="{D7D026AC-6436-58A2-0D38-63C3E13F8BD6}"/>
              </a:ext>
            </a:extLst>
          </p:cNvPr>
          <p:cNvPicPr>
            <a:picLocks noChangeAspect="1"/>
          </p:cNvPicPr>
          <p:nvPr/>
        </p:nvPicPr>
        <p:blipFill>
          <a:blip r:embed="rId3"/>
          <a:stretch>
            <a:fillRect/>
          </a:stretch>
        </p:blipFill>
        <p:spPr>
          <a:xfrm>
            <a:off x="2081247" y="1245380"/>
            <a:ext cx="4981506" cy="3325420"/>
          </a:xfrm>
          <a:prstGeom prst="rect">
            <a:avLst/>
          </a:prstGeom>
        </p:spPr>
      </p:pic>
      <p:sp>
        <p:nvSpPr>
          <p:cNvPr id="6" name="TextBox 5">
            <a:extLst>
              <a:ext uri="{FF2B5EF4-FFF2-40B4-BE49-F238E27FC236}">
                <a16:creationId xmlns:a16="http://schemas.microsoft.com/office/drawing/2014/main" id="{CF26BD64-E52F-6EB4-53B1-E2C27103A705}"/>
              </a:ext>
            </a:extLst>
          </p:cNvPr>
          <p:cNvSpPr txBox="1"/>
          <p:nvPr/>
        </p:nvSpPr>
        <p:spPr>
          <a:xfrm>
            <a:off x="5019487" y="4622630"/>
            <a:ext cx="2117911" cy="215444"/>
          </a:xfrm>
          <a:prstGeom prst="rect">
            <a:avLst/>
          </a:prstGeom>
          <a:noFill/>
        </p:spPr>
        <p:txBody>
          <a:bodyPr wrap="square">
            <a:spAutoFit/>
          </a:bodyPr>
          <a:lstStyle/>
          <a:p>
            <a:pPr algn="r"/>
            <a:r>
              <a:rPr lang="en-US" sz="800">
                <a:latin typeface="Nunito" pitchFamily="2" charset="0"/>
              </a:rPr>
              <a:t>Photo by </a:t>
            </a:r>
            <a:r>
              <a:rPr lang="en-US" sz="800">
                <a:latin typeface="Nunito" pitchFamily="2" charset="0"/>
                <a:hlinkClick r:id="rId4"/>
              </a:rPr>
              <a:t>Vladislav </a:t>
            </a:r>
            <a:r>
              <a:rPr lang="en-US" sz="800" err="1">
                <a:latin typeface="Nunito" pitchFamily="2" charset="0"/>
                <a:hlinkClick r:id="rId4"/>
              </a:rPr>
              <a:t>Klapin</a:t>
            </a:r>
            <a:r>
              <a:rPr lang="en-US" sz="800">
                <a:latin typeface="Nunito" pitchFamily="2" charset="0"/>
              </a:rPr>
              <a:t> on </a:t>
            </a:r>
            <a:r>
              <a:rPr lang="en-US" sz="800" err="1">
                <a:latin typeface="Nunito" pitchFamily="2" charset="0"/>
                <a:hlinkClick r:id="rId5"/>
              </a:rPr>
              <a:t>Unsplash</a:t>
            </a:r>
            <a:r>
              <a:rPr lang="en-US" sz="800">
                <a:latin typeface="Nunito" pitchFamily="2" charset="0"/>
              </a:rPr>
              <a:t> </a:t>
            </a:r>
            <a:endParaRPr lang="nl-NL" sz="800">
              <a:latin typeface="Nunito" pitchFamily="2" charset="0"/>
            </a:endParaRPr>
          </a:p>
        </p:txBody>
      </p:sp>
    </p:spTree>
    <p:extLst>
      <p:ext uri="{BB962C8B-B14F-4D97-AF65-F5344CB8AC3E}">
        <p14:creationId xmlns:p14="http://schemas.microsoft.com/office/powerpoint/2010/main" val="2258293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6"/>
          <p:cNvSpPr txBox="1">
            <a:spLocks noGrp="1"/>
          </p:cNvSpPr>
          <p:nvPr>
            <p:ph type="title"/>
          </p:nvPr>
        </p:nvSpPr>
        <p:spPr>
          <a:xfrm>
            <a:off x="638550" y="1730182"/>
            <a:ext cx="7866900" cy="183552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nl-NL" sz="4800" err="1"/>
              <a:t>What</a:t>
            </a:r>
            <a:r>
              <a:rPr lang="nl-NL" sz="4800"/>
              <a:t> does </a:t>
            </a:r>
            <a:r>
              <a:rPr lang="nl-NL" sz="4800" err="1"/>
              <a:t>openness</a:t>
            </a:r>
            <a:r>
              <a:rPr lang="nl-NL" sz="4800"/>
              <a:t> in research </a:t>
            </a:r>
            <a:r>
              <a:rPr lang="nl-NL" sz="4800" err="1"/>
              <a:t>mean</a:t>
            </a:r>
            <a:r>
              <a:rPr lang="nl-NL" sz="4800"/>
              <a:t> </a:t>
            </a:r>
            <a:r>
              <a:rPr lang="nl-NL" sz="4800" err="1"/>
              <a:t>for</a:t>
            </a:r>
            <a:r>
              <a:rPr lang="nl-NL" sz="4800"/>
              <a:t> </a:t>
            </a:r>
            <a:r>
              <a:rPr lang="nl-NL" sz="4800" err="1"/>
              <a:t>you</a:t>
            </a:r>
            <a:r>
              <a:rPr lang="nl-NL" sz="4800"/>
              <a:t>?</a:t>
            </a:r>
            <a:endParaRPr sz="4800" b="1"/>
          </a:p>
          <a:p>
            <a:pPr marL="0" lvl="0" indent="0" algn="ctr" rtl="0">
              <a:spcBef>
                <a:spcPts val="0"/>
              </a:spcBef>
              <a:spcAft>
                <a:spcPts val="0"/>
              </a:spcAft>
              <a:buNone/>
            </a:pPr>
            <a:endParaRPr sz="5400"/>
          </a:p>
        </p:txBody>
      </p:sp>
      <p:cxnSp>
        <p:nvCxnSpPr>
          <p:cNvPr id="233" name="Google Shape;233;p36"/>
          <p:cNvCxnSpPr/>
          <p:nvPr/>
        </p:nvCxnSpPr>
        <p:spPr>
          <a:xfrm>
            <a:off x="1030500" y="3565704"/>
            <a:ext cx="70830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45"/>
          <p:cNvSpPr txBox="1">
            <a:spLocks noGrp="1"/>
          </p:cNvSpPr>
          <p:nvPr>
            <p:ph type="title"/>
          </p:nvPr>
        </p:nvSpPr>
        <p:spPr>
          <a:xfrm>
            <a:off x="720000" y="445025"/>
            <a:ext cx="6070800" cy="572700"/>
          </a:xfrm>
          <a:prstGeom prst="rect">
            <a:avLst/>
          </a:prstGeom>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a:t>Three types of D&amp;I in research:</a:t>
            </a:r>
            <a:endParaRPr/>
          </a:p>
        </p:txBody>
      </p:sp>
      <p:sp>
        <p:nvSpPr>
          <p:cNvPr id="440" name="Google Shape;440;p45"/>
          <p:cNvSpPr txBox="1">
            <a:spLocks noGrp="1"/>
          </p:cNvSpPr>
          <p:nvPr>
            <p:ph type="subTitle" idx="4294967295"/>
          </p:nvPr>
        </p:nvSpPr>
        <p:spPr>
          <a:xfrm>
            <a:off x="720000" y="2972529"/>
            <a:ext cx="7706182" cy="484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200" b="0"/>
              <a:t>“The fact remains that the vast majority of research is conducted in the U.S. and Western Europe and, within those countries, the vast majority of research is conducted with White people” (p. 7) </a:t>
            </a:r>
          </a:p>
          <a:p>
            <a:pPr marL="0" lvl="0" indent="0" algn="l" rtl="0">
              <a:lnSpc>
                <a:spcPct val="100000"/>
              </a:lnSpc>
              <a:spcBef>
                <a:spcPts val="0"/>
              </a:spcBef>
              <a:spcAft>
                <a:spcPts val="1600"/>
              </a:spcAft>
              <a:buNone/>
            </a:pPr>
            <a:endParaRPr sz="1200"/>
          </a:p>
        </p:txBody>
      </p:sp>
      <p:sp>
        <p:nvSpPr>
          <p:cNvPr id="441" name="Google Shape;441;p45"/>
          <p:cNvSpPr txBox="1">
            <a:spLocks noGrp="1"/>
          </p:cNvSpPr>
          <p:nvPr>
            <p:ph type="title" idx="4294967295"/>
          </p:nvPr>
        </p:nvSpPr>
        <p:spPr>
          <a:xfrm>
            <a:off x="720000" y="1220730"/>
            <a:ext cx="4658824" cy="52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NL" sz="2400" b="1" err="1"/>
              <a:t>Representation</a:t>
            </a:r>
            <a:r>
              <a:rPr lang="nl-NL" sz="2400" b="1"/>
              <a:t> of </a:t>
            </a:r>
            <a:r>
              <a:rPr lang="nl-NL" sz="2400" b="1" err="1"/>
              <a:t>researchers</a:t>
            </a:r>
            <a:endParaRPr sz="2400" b="1"/>
          </a:p>
          <a:p>
            <a:pPr marL="0" lvl="0" indent="0" algn="l" rtl="0">
              <a:spcBef>
                <a:spcPts val="0"/>
              </a:spcBef>
              <a:spcAft>
                <a:spcPts val="0"/>
              </a:spcAft>
              <a:buNone/>
            </a:pPr>
            <a:endParaRPr sz="2400"/>
          </a:p>
        </p:txBody>
      </p:sp>
      <p:sp>
        <p:nvSpPr>
          <p:cNvPr id="442" name="Google Shape;442;p45"/>
          <p:cNvSpPr txBox="1">
            <a:spLocks noGrp="1"/>
          </p:cNvSpPr>
          <p:nvPr>
            <p:ph type="subTitle" idx="4294967295"/>
          </p:nvPr>
        </p:nvSpPr>
        <p:spPr>
          <a:xfrm>
            <a:off x="746105" y="1646881"/>
            <a:ext cx="7762927" cy="916889"/>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200"/>
              <a:t>“The [Open Science] movement, if implemented in accordance with its underlying principles, has the real power to create a more democratic approach to science. But there is good reason to think that it will not. </a:t>
            </a:r>
            <a:r>
              <a:rPr lang="en-US" sz="1200" b="1"/>
              <a:t>Without intentional action, any movement will likely reproduce any existing power imbalances that it was not designed to break down</a:t>
            </a:r>
            <a:r>
              <a:rPr lang="en-US" sz="1200"/>
              <a:t>.”(p. 5)</a:t>
            </a:r>
          </a:p>
          <a:p>
            <a:pPr marL="0" lvl="0" indent="0" algn="l" rtl="0">
              <a:lnSpc>
                <a:spcPct val="100000"/>
              </a:lnSpc>
              <a:spcBef>
                <a:spcPts val="0"/>
              </a:spcBef>
              <a:spcAft>
                <a:spcPts val="0"/>
              </a:spcAft>
              <a:buNone/>
            </a:pPr>
            <a:endParaRPr sz="1200"/>
          </a:p>
        </p:txBody>
      </p:sp>
      <p:sp>
        <p:nvSpPr>
          <p:cNvPr id="443" name="Google Shape;443;p45"/>
          <p:cNvSpPr txBox="1">
            <a:spLocks noGrp="1"/>
          </p:cNvSpPr>
          <p:nvPr>
            <p:ph type="title" idx="4294967295"/>
          </p:nvPr>
        </p:nvSpPr>
        <p:spPr>
          <a:xfrm>
            <a:off x="717084" y="2497767"/>
            <a:ext cx="4275582" cy="52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NL" sz="2400" b="1" err="1"/>
              <a:t>Representation</a:t>
            </a:r>
            <a:r>
              <a:rPr lang="nl-NL" sz="2400" b="1"/>
              <a:t> of samples</a:t>
            </a:r>
            <a:endParaRPr sz="2400" b="1"/>
          </a:p>
          <a:p>
            <a:pPr marL="0" lvl="0" indent="0" algn="l" rtl="0">
              <a:spcBef>
                <a:spcPts val="0"/>
              </a:spcBef>
              <a:spcAft>
                <a:spcPts val="0"/>
              </a:spcAft>
              <a:buNone/>
            </a:pPr>
            <a:endParaRPr sz="2400"/>
          </a:p>
        </p:txBody>
      </p:sp>
      <p:sp>
        <p:nvSpPr>
          <p:cNvPr id="444" name="Google Shape;444;p45"/>
          <p:cNvSpPr txBox="1">
            <a:spLocks noGrp="1"/>
          </p:cNvSpPr>
          <p:nvPr>
            <p:ph type="title" idx="4294967295"/>
          </p:nvPr>
        </p:nvSpPr>
        <p:spPr>
          <a:xfrm>
            <a:off x="717084" y="3457329"/>
            <a:ext cx="4571418" cy="52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NL" sz="2400" b="1" err="1"/>
              <a:t>Representation</a:t>
            </a:r>
            <a:r>
              <a:rPr lang="nl-NL" sz="2400" b="1"/>
              <a:t> of </a:t>
            </a:r>
            <a:r>
              <a:rPr lang="nl-NL" sz="2400" b="1" err="1"/>
              <a:t>perspectives</a:t>
            </a:r>
            <a:endParaRPr sz="2400" b="1"/>
          </a:p>
          <a:p>
            <a:pPr marL="0" lvl="0" indent="0" algn="l" rtl="0">
              <a:spcBef>
                <a:spcPts val="0"/>
              </a:spcBef>
              <a:spcAft>
                <a:spcPts val="0"/>
              </a:spcAft>
              <a:buNone/>
            </a:pPr>
            <a:endParaRPr sz="2400"/>
          </a:p>
        </p:txBody>
      </p:sp>
      <p:cxnSp>
        <p:nvCxnSpPr>
          <p:cNvPr id="447" name="Google Shape;447;p45"/>
          <p:cNvCxnSpPr>
            <a:cxnSpLocks/>
          </p:cNvCxnSpPr>
          <p:nvPr/>
        </p:nvCxnSpPr>
        <p:spPr>
          <a:xfrm>
            <a:off x="802850" y="1058120"/>
            <a:ext cx="5113856" cy="0"/>
          </a:xfrm>
          <a:prstGeom prst="straightConnector1">
            <a:avLst/>
          </a:prstGeom>
          <a:noFill/>
          <a:ln w="19050" cap="flat" cmpd="sng">
            <a:solidFill>
              <a:schemeClr val="dk1"/>
            </a:solidFill>
            <a:prstDash val="solid"/>
            <a:round/>
            <a:headEnd type="none" w="med" len="med"/>
            <a:tailEnd type="none" w="med" len="med"/>
          </a:ln>
        </p:spPr>
      </p:cxnSp>
      <p:sp>
        <p:nvSpPr>
          <p:cNvPr id="4" name="TextBox 3">
            <a:extLst>
              <a:ext uri="{FF2B5EF4-FFF2-40B4-BE49-F238E27FC236}">
                <a16:creationId xmlns:a16="http://schemas.microsoft.com/office/drawing/2014/main" id="{94D518C4-BC6F-0CF4-1927-949FD3B0EF5F}"/>
              </a:ext>
            </a:extLst>
          </p:cNvPr>
          <p:cNvSpPr txBox="1"/>
          <p:nvPr/>
        </p:nvSpPr>
        <p:spPr>
          <a:xfrm>
            <a:off x="6684350" y="4691466"/>
            <a:ext cx="2117911" cy="230832"/>
          </a:xfrm>
          <a:prstGeom prst="rect">
            <a:avLst/>
          </a:prstGeom>
          <a:noFill/>
        </p:spPr>
        <p:txBody>
          <a:bodyPr wrap="square">
            <a:spAutoFit/>
          </a:bodyPr>
          <a:lstStyle/>
          <a:p>
            <a:pPr algn="r"/>
            <a:r>
              <a:rPr lang="en-US" sz="900">
                <a:latin typeface="Nunito" pitchFamily="2" charset="0"/>
              </a:rPr>
              <a:t>Syed &amp; </a:t>
            </a:r>
            <a:r>
              <a:rPr lang="en-US" sz="900" err="1">
                <a:latin typeface="Nunito" pitchFamily="2" charset="0"/>
              </a:rPr>
              <a:t>Kathawalla</a:t>
            </a:r>
            <a:r>
              <a:rPr lang="en-US" sz="900">
                <a:latin typeface="Nunito" pitchFamily="2" charset="0"/>
              </a:rPr>
              <a:t> (2022)</a:t>
            </a:r>
            <a:endParaRPr lang="nl-NL" sz="900">
              <a:latin typeface="Nunito" pitchFamily="2" charset="0"/>
            </a:endParaRPr>
          </a:p>
        </p:txBody>
      </p:sp>
      <p:sp>
        <p:nvSpPr>
          <p:cNvPr id="5" name="Google Shape;440;p45">
            <a:extLst>
              <a:ext uri="{FF2B5EF4-FFF2-40B4-BE49-F238E27FC236}">
                <a16:creationId xmlns:a16="http://schemas.microsoft.com/office/drawing/2014/main" id="{FFC31C6D-AAA7-DF2E-C47C-B72C748E1A3B}"/>
              </a:ext>
            </a:extLst>
          </p:cNvPr>
          <p:cNvSpPr txBox="1">
            <a:spLocks/>
          </p:cNvSpPr>
          <p:nvPr/>
        </p:nvSpPr>
        <p:spPr>
          <a:xfrm>
            <a:off x="717084" y="3932091"/>
            <a:ext cx="7706182" cy="104617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1pPr>
            <a:lvl2pPr marL="914400" marR="0" lvl="1" indent="-317500" algn="l" rtl="0">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3pPr>
            <a:lvl4pPr marL="1828800" marR="0" lvl="3" indent="-317500" algn="l" rtl="0">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1"/>
              </a:buClr>
              <a:buSzPts val="1400"/>
              <a:buFont typeface="Nunito"/>
              <a:buChar char="■"/>
              <a:defRPr sz="1400" b="0" i="0" u="none" strike="noStrike" cap="none">
                <a:solidFill>
                  <a:schemeClr val="dk1"/>
                </a:solidFill>
                <a:latin typeface="Nunito"/>
                <a:ea typeface="Nunito"/>
                <a:cs typeface="Nunito"/>
                <a:sym typeface="Nunito"/>
              </a:defRPr>
            </a:lvl9pPr>
          </a:lstStyle>
          <a:p>
            <a:pPr marL="0" indent="0">
              <a:lnSpc>
                <a:spcPct val="100000"/>
              </a:lnSpc>
              <a:buNone/>
            </a:pPr>
            <a:r>
              <a:rPr lang="en-US" sz="1200" dirty="0"/>
              <a:t>"[we must] diversify our thinking about psychological science... we all are—or should be—cultural psychologists who take seriously the potential for systematic human variation in psychological phenomena" (p.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6"/>
          <p:cNvSpPr txBox="1">
            <a:spLocks noGrp="1"/>
          </p:cNvSpPr>
          <p:nvPr>
            <p:ph type="title"/>
          </p:nvPr>
        </p:nvSpPr>
        <p:spPr>
          <a:xfrm>
            <a:off x="638550" y="1087002"/>
            <a:ext cx="7866900" cy="1891544"/>
          </a:xfrm>
          <a:prstGeom prst="rect">
            <a:avLst/>
          </a:prstGeom>
        </p:spPr>
        <p:txBody>
          <a:bodyPr spcFirstLastPara="1" wrap="square" lIns="91425" tIns="91425" rIns="91425" bIns="91425" anchor="t" anchorCtr="0">
            <a:noAutofit/>
          </a:bodyPr>
          <a:lstStyle/>
          <a:p>
            <a:r>
              <a:rPr lang="nl-NL" sz="3600" err="1"/>
              <a:t>What</a:t>
            </a:r>
            <a:r>
              <a:rPr lang="nl-NL" sz="3600"/>
              <a:t> do these </a:t>
            </a:r>
            <a:r>
              <a:rPr lang="nl-NL" sz="3600" err="1"/>
              <a:t>ideas</a:t>
            </a:r>
            <a:r>
              <a:rPr lang="nl-NL" sz="3600"/>
              <a:t> of </a:t>
            </a:r>
            <a:r>
              <a:rPr lang="nl-NL" sz="3600" err="1"/>
              <a:t>openness</a:t>
            </a:r>
            <a:r>
              <a:rPr lang="nl-NL" sz="3600"/>
              <a:t> </a:t>
            </a:r>
            <a:r>
              <a:rPr lang="nl-NL" sz="3600" err="1"/>
              <a:t>and</a:t>
            </a:r>
            <a:r>
              <a:rPr lang="nl-NL" sz="3600"/>
              <a:t> </a:t>
            </a:r>
            <a:r>
              <a:rPr lang="nl-NL" sz="3600" err="1"/>
              <a:t>inclusion</a:t>
            </a:r>
            <a:r>
              <a:rPr lang="nl-NL" sz="3600"/>
              <a:t> </a:t>
            </a:r>
            <a:r>
              <a:rPr lang="nl-NL" sz="3600" err="1"/>
              <a:t>mean</a:t>
            </a:r>
            <a:r>
              <a:rPr lang="nl-NL" sz="3600"/>
              <a:t> </a:t>
            </a:r>
            <a:r>
              <a:rPr lang="nl-NL" sz="3600" err="1"/>
              <a:t>for</a:t>
            </a:r>
            <a:r>
              <a:rPr lang="nl-NL" sz="3600"/>
              <a:t> </a:t>
            </a:r>
            <a:r>
              <a:rPr lang="nl-NL" sz="3600" err="1"/>
              <a:t>your</a:t>
            </a:r>
            <a:r>
              <a:rPr lang="nl-NL" sz="3600"/>
              <a:t> research (in </a:t>
            </a:r>
            <a:r>
              <a:rPr lang="nl-NL" sz="3600" err="1"/>
              <a:t>the</a:t>
            </a:r>
            <a:r>
              <a:rPr lang="nl-NL" sz="3600"/>
              <a:t> way </a:t>
            </a:r>
            <a:r>
              <a:rPr lang="nl-NL" sz="3600" err="1"/>
              <a:t>it</a:t>
            </a:r>
            <a:r>
              <a:rPr lang="nl-NL" sz="3600"/>
              <a:t> is </a:t>
            </a:r>
            <a:r>
              <a:rPr lang="nl-NL" sz="3600" err="1"/>
              <a:t>planned</a:t>
            </a:r>
            <a:r>
              <a:rPr lang="nl-NL" sz="3600"/>
              <a:t> </a:t>
            </a:r>
            <a:r>
              <a:rPr lang="nl-NL" sz="3600" err="1"/>
              <a:t>and</a:t>
            </a:r>
            <a:r>
              <a:rPr lang="nl-NL" sz="3600"/>
              <a:t> </a:t>
            </a:r>
            <a:r>
              <a:rPr lang="nl-NL" sz="3600" err="1"/>
              <a:t>conducted</a:t>
            </a:r>
            <a:r>
              <a:rPr lang="nl-NL" sz="3600"/>
              <a:t>)?</a:t>
            </a:r>
            <a:endParaRPr sz="4000"/>
          </a:p>
        </p:txBody>
      </p:sp>
      <p:cxnSp>
        <p:nvCxnSpPr>
          <p:cNvPr id="233" name="Google Shape;233;p36"/>
          <p:cNvCxnSpPr/>
          <p:nvPr/>
        </p:nvCxnSpPr>
        <p:spPr>
          <a:xfrm>
            <a:off x="1030500" y="3565704"/>
            <a:ext cx="7083000" cy="0"/>
          </a:xfrm>
          <a:prstGeom prst="straightConnector1">
            <a:avLst/>
          </a:prstGeom>
          <a:noFill/>
          <a:ln w="19050"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3790379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3" name="Picture 2" descr="A group of cups of tea&#10;&#10;Description automatically generated">
            <a:extLst>
              <a:ext uri="{FF2B5EF4-FFF2-40B4-BE49-F238E27FC236}">
                <a16:creationId xmlns:a16="http://schemas.microsoft.com/office/drawing/2014/main" id="{A6DD2FEE-0459-8D23-1477-C033B3940A28}"/>
              </a:ext>
            </a:extLst>
          </p:cNvPr>
          <p:cNvPicPr>
            <a:picLocks noChangeAspect="1"/>
          </p:cNvPicPr>
          <p:nvPr/>
        </p:nvPicPr>
        <p:blipFill>
          <a:blip r:embed="rId3"/>
          <a:stretch>
            <a:fillRect/>
          </a:stretch>
        </p:blipFill>
        <p:spPr>
          <a:xfrm>
            <a:off x="1795247" y="848605"/>
            <a:ext cx="5553506" cy="3699379"/>
          </a:xfrm>
          <a:prstGeom prst="rect">
            <a:avLst/>
          </a:prstGeom>
        </p:spPr>
      </p:pic>
      <p:sp>
        <p:nvSpPr>
          <p:cNvPr id="6" name="TextBox 5">
            <a:extLst>
              <a:ext uri="{FF2B5EF4-FFF2-40B4-BE49-F238E27FC236}">
                <a16:creationId xmlns:a16="http://schemas.microsoft.com/office/drawing/2014/main" id="{E1F15099-B528-CE76-BBC8-492C7158F416}"/>
              </a:ext>
            </a:extLst>
          </p:cNvPr>
          <p:cNvSpPr txBox="1"/>
          <p:nvPr/>
        </p:nvSpPr>
        <p:spPr>
          <a:xfrm>
            <a:off x="5230842" y="4613298"/>
            <a:ext cx="2117911" cy="215444"/>
          </a:xfrm>
          <a:prstGeom prst="rect">
            <a:avLst/>
          </a:prstGeom>
          <a:noFill/>
        </p:spPr>
        <p:txBody>
          <a:bodyPr wrap="square">
            <a:spAutoFit/>
          </a:bodyPr>
          <a:lstStyle/>
          <a:p>
            <a:pPr algn="r"/>
            <a:r>
              <a:rPr lang="fi-FI" sz="800">
                <a:latin typeface="Nunito" pitchFamily="2" charset="0"/>
              </a:rPr>
              <a:t>Photo by </a:t>
            </a:r>
            <a:r>
              <a:rPr lang="fi-FI" sz="800">
                <a:latin typeface="Nunito" pitchFamily="2" charset="0"/>
                <a:hlinkClick r:id="rId4"/>
              </a:rPr>
              <a:t>Joanna Kosinska</a:t>
            </a:r>
            <a:r>
              <a:rPr lang="fi-FI" sz="800">
                <a:latin typeface="Nunito" pitchFamily="2" charset="0"/>
              </a:rPr>
              <a:t> on </a:t>
            </a:r>
            <a:r>
              <a:rPr lang="fi-FI" sz="800">
                <a:latin typeface="Nunito" pitchFamily="2" charset="0"/>
                <a:hlinkClick r:id="rId5"/>
              </a:rPr>
              <a:t>Unsplash</a:t>
            </a:r>
            <a:r>
              <a:rPr lang="fi-FI" sz="800">
                <a:latin typeface="Nunito" pitchFamily="2" charset="0"/>
              </a:rPr>
              <a:t> </a:t>
            </a:r>
            <a:endParaRPr lang="nl-NL" sz="800">
              <a:latin typeface="Nunito" pitchFamily="2" charset="0"/>
            </a:endParaRPr>
          </a:p>
        </p:txBody>
      </p:sp>
    </p:spTree>
    <p:extLst>
      <p:ext uri="{BB962C8B-B14F-4D97-AF65-F5344CB8AC3E}">
        <p14:creationId xmlns:p14="http://schemas.microsoft.com/office/powerpoint/2010/main" val="359934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6"/>
          <p:cNvSpPr txBox="1">
            <a:spLocks noGrp="1"/>
          </p:cNvSpPr>
          <p:nvPr>
            <p:ph type="title"/>
          </p:nvPr>
        </p:nvSpPr>
        <p:spPr>
          <a:xfrm>
            <a:off x="638550" y="853519"/>
            <a:ext cx="7866900" cy="2328576"/>
          </a:xfrm>
          <a:prstGeom prst="rect">
            <a:avLst/>
          </a:prstGeom>
        </p:spPr>
        <p:txBody>
          <a:bodyPr spcFirstLastPara="1" wrap="square" lIns="91425" tIns="91425" rIns="91425" bIns="91425" anchor="t" anchorCtr="0">
            <a:noAutofit/>
          </a:bodyPr>
          <a:lstStyle/>
          <a:p>
            <a:r>
              <a:rPr lang="nl-NL" sz="4000"/>
              <a:t>Do these goals </a:t>
            </a:r>
            <a:r>
              <a:rPr lang="nl-NL" sz="4000" err="1"/>
              <a:t>reflect</a:t>
            </a:r>
            <a:r>
              <a:rPr lang="nl-NL" sz="4000"/>
              <a:t> </a:t>
            </a:r>
            <a:r>
              <a:rPr lang="nl-NL" sz="4000" err="1"/>
              <a:t>what</a:t>
            </a:r>
            <a:r>
              <a:rPr lang="nl-NL" sz="4000"/>
              <a:t> we want </a:t>
            </a:r>
            <a:r>
              <a:rPr lang="nl-NL" sz="4000" err="1"/>
              <a:t>science</a:t>
            </a:r>
            <a:r>
              <a:rPr lang="nl-NL" sz="4000"/>
              <a:t> </a:t>
            </a:r>
            <a:r>
              <a:rPr lang="nl-NL" sz="4000" err="1"/>
              <a:t>to</a:t>
            </a:r>
            <a:r>
              <a:rPr lang="nl-NL" sz="4000"/>
              <a:t> </a:t>
            </a:r>
            <a:r>
              <a:rPr lang="nl-NL" sz="4000" err="1"/>
              <a:t>be</a:t>
            </a:r>
            <a:r>
              <a:rPr lang="nl-NL" sz="4000"/>
              <a:t> </a:t>
            </a:r>
            <a:r>
              <a:rPr lang="nl-NL" sz="4000" err="1"/>
              <a:t>for</a:t>
            </a:r>
            <a:r>
              <a:rPr lang="nl-NL" sz="4000"/>
              <a:t>?</a:t>
            </a:r>
            <a:br>
              <a:rPr lang="nl-NL" sz="4000"/>
            </a:br>
            <a:br>
              <a:rPr lang="nl-NL" sz="2800"/>
            </a:br>
            <a:br>
              <a:rPr lang="nl-NL" sz="2800"/>
            </a:br>
            <a:r>
              <a:rPr lang="nl-NL" sz="2800" err="1"/>
              <a:t>If</a:t>
            </a:r>
            <a:r>
              <a:rPr lang="nl-NL" sz="2800"/>
              <a:t> </a:t>
            </a:r>
            <a:r>
              <a:rPr lang="nl-NL" sz="2800" err="1"/>
              <a:t>not</a:t>
            </a:r>
            <a:r>
              <a:rPr lang="nl-NL" sz="2800"/>
              <a:t>: </a:t>
            </a:r>
            <a:r>
              <a:rPr lang="nl-NL" sz="2800" err="1"/>
              <a:t>what</a:t>
            </a:r>
            <a:r>
              <a:rPr lang="nl-NL" sz="2800"/>
              <a:t> goals do we want </a:t>
            </a:r>
            <a:r>
              <a:rPr lang="nl-NL" sz="2800" err="1"/>
              <a:t>science</a:t>
            </a:r>
            <a:r>
              <a:rPr lang="nl-NL" sz="2800"/>
              <a:t> </a:t>
            </a:r>
            <a:r>
              <a:rPr lang="nl-NL" sz="2800" err="1"/>
              <a:t>to</a:t>
            </a:r>
            <a:r>
              <a:rPr lang="nl-NL" sz="2800"/>
              <a:t> have?</a:t>
            </a:r>
            <a:br>
              <a:rPr lang="nl-NL" sz="2800"/>
            </a:br>
            <a:r>
              <a:rPr lang="nl-NL" sz="2800" err="1"/>
              <a:t>What</a:t>
            </a:r>
            <a:r>
              <a:rPr lang="nl-NL" sz="2800"/>
              <a:t> kind of </a:t>
            </a:r>
            <a:r>
              <a:rPr lang="nl-NL" sz="2800" err="1"/>
              <a:t>openness</a:t>
            </a:r>
            <a:r>
              <a:rPr lang="nl-NL" sz="2800"/>
              <a:t> </a:t>
            </a:r>
            <a:r>
              <a:rPr lang="nl-NL" sz="2800" err="1"/>
              <a:t>would</a:t>
            </a:r>
            <a:r>
              <a:rPr lang="nl-NL" sz="2800"/>
              <a:t> </a:t>
            </a:r>
            <a:r>
              <a:rPr lang="nl-NL" sz="2800" err="1"/>
              <a:t>be</a:t>
            </a:r>
            <a:r>
              <a:rPr lang="nl-NL" sz="2800"/>
              <a:t> </a:t>
            </a:r>
            <a:r>
              <a:rPr lang="nl-NL" sz="2800" err="1"/>
              <a:t>needed</a:t>
            </a:r>
            <a:r>
              <a:rPr lang="nl-NL" sz="2800"/>
              <a:t> </a:t>
            </a:r>
            <a:r>
              <a:rPr lang="nl-NL" sz="2800" err="1"/>
              <a:t>to</a:t>
            </a:r>
            <a:r>
              <a:rPr lang="nl-NL" sz="2800"/>
              <a:t> </a:t>
            </a:r>
            <a:r>
              <a:rPr lang="nl-NL" sz="2800" err="1"/>
              <a:t>achieve</a:t>
            </a:r>
            <a:r>
              <a:rPr lang="nl-NL" sz="2800"/>
              <a:t> these goals?</a:t>
            </a:r>
            <a:br>
              <a:rPr lang="nl-NL" sz="3200"/>
            </a:br>
            <a:endParaRPr lang="en-US" sz="3600"/>
          </a:p>
        </p:txBody>
      </p:sp>
      <p:cxnSp>
        <p:nvCxnSpPr>
          <p:cNvPr id="233" name="Google Shape;233;p36"/>
          <p:cNvCxnSpPr/>
          <p:nvPr/>
        </p:nvCxnSpPr>
        <p:spPr>
          <a:xfrm>
            <a:off x="1077473" y="2571451"/>
            <a:ext cx="7083000" cy="0"/>
          </a:xfrm>
          <a:prstGeom prst="straightConnector1">
            <a:avLst/>
          </a:prstGeom>
          <a:noFill/>
          <a:ln w="19050"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3820714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6"/>
          <p:cNvSpPr txBox="1">
            <a:spLocks noGrp="1"/>
          </p:cNvSpPr>
          <p:nvPr>
            <p:ph type="title"/>
          </p:nvPr>
        </p:nvSpPr>
        <p:spPr>
          <a:xfrm>
            <a:off x="638550" y="861441"/>
            <a:ext cx="7866900" cy="171001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nl-NL" sz="4400" err="1"/>
              <a:t>What</a:t>
            </a:r>
            <a:r>
              <a:rPr lang="nl-NL" sz="4400"/>
              <a:t> </a:t>
            </a:r>
            <a:r>
              <a:rPr lang="nl-NL" sz="4400" err="1"/>
              <a:t>practices</a:t>
            </a:r>
            <a:r>
              <a:rPr lang="nl-NL" sz="4400"/>
              <a:t> </a:t>
            </a:r>
            <a:r>
              <a:rPr lang="nl-NL" sz="4400" err="1"/>
              <a:t>would</a:t>
            </a:r>
            <a:r>
              <a:rPr lang="nl-NL" sz="4400"/>
              <a:t> fit </a:t>
            </a:r>
            <a:r>
              <a:rPr lang="nl-NL" sz="4400" err="1"/>
              <a:t>into</a:t>
            </a:r>
            <a:r>
              <a:rPr lang="nl-NL" sz="4400"/>
              <a:t> these </a:t>
            </a:r>
            <a:r>
              <a:rPr lang="nl-NL" sz="4400" err="1"/>
              <a:t>ideas</a:t>
            </a:r>
            <a:r>
              <a:rPr lang="nl-NL" sz="4400"/>
              <a:t> of </a:t>
            </a:r>
            <a:r>
              <a:rPr lang="nl-NL" sz="4400" err="1"/>
              <a:t>openness</a:t>
            </a:r>
            <a:r>
              <a:rPr lang="nl-NL" sz="4400"/>
              <a:t>?</a:t>
            </a:r>
            <a:endParaRPr sz="4400" b="1"/>
          </a:p>
          <a:p>
            <a:pPr marL="0" lvl="0" indent="0" algn="ctr" rtl="0">
              <a:spcBef>
                <a:spcPts val="0"/>
              </a:spcBef>
              <a:spcAft>
                <a:spcPts val="0"/>
              </a:spcAft>
              <a:buNone/>
            </a:pPr>
            <a:endParaRPr sz="4800"/>
          </a:p>
        </p:txBody>
      </p:sp>
      <p:cxnSp>
        <p:nvCxnSpPr>
          <p:cNvPr id="233" name="Google Shape;233;p36"/>
          <p:cNvCxnSpPr/>
          <p:nvPr/>
        </p:nvCxnSpPr>
        <p:spPr>
          <a:xfrm>
            <a:off x="1030500" y="2649738"/>
            <a:ext cx="7083000" cy="0"/>
          </a:xfrm>
          <a:prstGeom prst="straightConnector1">
            <a:avLst/>
          </a:prstGeom>
          <a:noFill/>
          <a:ln w="19050" cap="flat" cmpd="sng">
            <a:solidFill>
              <a:schemeClr val="dk1"/>
            </a:solidFill>
            <a:prstDash val="solid"/>
            <a:round/>
            <a:headEnd type="none" w="med" len="med"/>
            <a:tailEnd type="none" w="med" len="med"/>
          </a:ln>
        </p:spPr>
      </p:cxnSp>
      <p:pic>
        <p:nvPicPr>
          <p:cNvPr id="2" name="Picture 1" descr="A qr code with a few squares&#10;&#10;Description automatically generated">
            <a:extLst>
              <a:ext uri="{FF2B5EF4-FFF2-40B4-BE49-F238E27FC236}">
                <a16:creationId xmlns:a16="http://schemas.microsoft.com/office/drawing/2014/main" id="{0D076190-97AA-9725-4C08-C1EEA8E91F40}"/>
              </a:ext>
            </a:extLst>
          </p:cNvPr>
          <p:cNvPicPr>
            <a:picLocks noChangeAspect="1"/>
          </p:cNvPicPr>
          <p:nvPr/>
        </p:nvPicPr>
        <p:blipFill>
          <a:blip r:embed="rId3"/>
          <a:stretch>
            <a:fillRect/>
          </a:stretch>
        </p:blipFill>
        <p:spPr>
          <a:xfrm>
            <a:off x="3834531" y="2883335"/>
            <a:ext cx="1474940" cy="1482769"/>
          </a:xfrm>
          <a:prstGeom prst="rect">
            <a:avLst/>
          </a:prstGeom>
        </p:spPr>
      </p:pic>
      <p:sp>
        <p:nvSpPr>
          <p:cNvPr id="4" name="TextBox 3">
            <a:extLst>
              <a:ext uri="{FF2B5EF4-FFF2-40B4-BE49-F238E27FC236}">
                <a16:creationId xmlns:a16="http://schemas.microsoft.com/office/drawing/2014/main" id="{ED83BE55-6459-B274-A4EE-FFD36FB356CE}"/>
              </a:ext>
            </a:extLst>
          </p:cNvPr>
          <p:cNvSpPr txBox="1"/>
          <p:nvPr/>
        </p:nvSpPr>
        <p:spPr>
          <a:xfrm>
            <a:off x="3129941" y="4425602"/>
            <a:ext cx="288411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https://tinyurl.com/inclusionosf23</a:t>
            </a:r>
          </a:p>
        </p:txBody>
      </p:sp>
    </p:spTree>
    <p:extLst>
      <p:ext uri="{BB962C8B-B14F-4D97-AF65-F5344CB8AC3E}">
        <p14:creationId xmlns:p14="http://schemas.microsoft.com/office/powerpoint/2010/main" val="2148669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8"/>
          <p:cNvSpPr txBox="1">
            <a:spLocks noGrp="1"/>
          </p:cNvSpPr>
          <p:nvPr>
            <p:ph type="ctrTitle"/>
          </p:nvPr>
        </p:nvSpPr>
        <p:spPr>
          <a:xfrm>
            <a:off x="4141849" y="710627"/>
            <a:ext cx="4084500" cy="72636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Thank you!</a:t>
            </a:r>
            <a:endParaRPr b="0">
              <a:solidFill>
                <a:schemeClr val="accent1"/>
              </a:solidFill>
            </a:endParaRPr>
          </a:p>
        </p:txBody>
      </p:sp>
      <p:sp>
        <p:nvSpPr>
          <p:cNvPr id="144" name="Google Shape;144;p28"/>
          <p:cNvSpPr txBox="1">
            <a:spLocks noGrp="1"/>
          </p:cNvSpPr>
          <p:nvPr>
            <p:ph type="subTitle" idx="1"/>
          </p:nvPr>
        </p:nvSpPr>
        <p:spPr>
          <a:xfrm>
            <a:off x="4094876" y="3429264"/>
            <a:ext cx="4553400" cy="946913"/>
          </a:xfrm>
          <a:prstGeom prst="rect">
            <a:avLst/>
          </a:prstGeom>
        </p:spPr>
        <p:txBody>
          <a:bodyPr spcFirstLastPara="1" wrap="square" lIns="91425" tIns="91425" rIns="91425" bIns="91425" anchor="t" anchorCtr="0">
            <a:noAutofit/>
          </a:bodyPr>
          <a:lstStyle/>
          <a:p>
            <a:pPr marL="0" indent="0"/>
            <a:r>
              <a:rPr lang="nl-NL" sz="1400" dirty="0" err="1"/>
              <a:t>If</a:t>
            </a:r>
            <a:r>
              <a:rPr lang="nl-NL" sz="1400" dirty="0"/>
              <a:t> </a:t>
            </a:r>
            <a:r>
              <a:rPr lang="nl-NL" sz="1400" dirty="0" err="1"/>
              <a:t>you</a:t>
            </a:r>
            <a:r>
              <a:rPr lang="nl-NL" sz="1400" dirty="0"/>
              <a:t> have </a:t>
            </a:r>
            <a:r>
              <a:rPr lang="nl-NL" sz="1400" dirty="0" err="1"/>
              <a:t>anything</a:t>
            </a:r>
            <a:r>
              <a:rPr lang="nl-NL" sz="1400" dirty="0"/>
              <a:t> </a:t>
            </a:r>
            <a:r>
              <a:rPr lang="nl-NL" sz="1400" dirty="0" err="1"/>
              <a:t>to</a:t>
            </a:r>
            <a:r>
              <a:rPr lang="nl-NL" sz="1400" dirty="0"/>
              <a:t> </a:t>
            </a:r>
            <a:r>
              <a:rPr lang="nl-NL" sz="1400" dirty="0" err="1"/>
              <a:t>add</a:t>
            </a:r>
            <a:r>
              <a:rPr lang="nl-NL" sz="1400" dirty="0"/>
              <a:t> or want </a:t>
            </a:r>
            <a:r>
              <a:rPr lang="nl-NL" sz="1400" dirty="0" err="1"/>
              <a:t>to</a:t>
            </a:r>
            <a:r>
              <a:rPr lang="nl-NL" sz="1400" dirty="0"/>
              <a:t> </a:t>
            </a:r>
            <a:r>
              <a:rPr lang="nl-NL" sz="1400" dirty="0" err="1"/>
              <a:t>revisit</a:t>
            </a:r>
            <a:r>
              <a:rPr lang="nl-NL" sz="1400" dirty="0"/>
              <a:t> </a:t>
            </a:r>
            <a:r>
              <a:rPr lang="nl-NL" sz="1400" dirty="0" err="1"/>
              <a:t>our</a:t>
            </a:r>
            <a:r>
              <a:rPr lang="nl-NL" sz="1400" dirty="0"/>
              <a:t> </a:t>
            </a:r>
            <a:r>
              <a:rPr lang="nl-NL" sz="1400" dirty="0" err="1"/>
              <a:t>session</a:t>
            </a:r>
            <a:r>
              <a:rPr lang="nl-NL" sz="1400" dirty="0"/>
              <a:t> later, </a:t>
            </a:r>
            <a:r>
              <a:rPr lang="nl-NL" sz="1400" dirty="0" err="1"/>
              <a:t>visit</a:t>
            </a:r>
            <a:r>
              <a:rPr lang="nl-NL" sz="1400" dirty="0"/>
              <a:t> </a:t>
            </a:r>
            <a:r>
              <a:rPr lang="nl-NL" sz="1400" dirty="0" err="1"/>
              <a:t>the</a:t>
            </a:r>
            <a:r>
              <a:rPr lang="nl-NL" sz="1400" dirty="0"/>
              <a:t> </a:t>
            </a:r>
            <a:r>
              <a:rPr lang="nl-NL" sz="1400" dirty="0" err="1"/>
              <a:t>Padlet</a:t>
            </a:r>
            <a:r>
              <a:rPr lang="nl-NL" sz="1400" dirty="0"/>
              <a:t> board: https://tinyurl.com/inclusionosf23</a:t>
            </a:r>
            <a:endParaRPr lang="en-US" sz="1400"/>
          </a:p>
          <a:p>
            <a:pPr marL="0" lvl="0" indent="0" algn="l">
              <a:spcBef>
                <a:spcPts val="0"/>
              </a:spcBef>
              <a:spcAft>
                <a:spcPts val="0"/>
              </a:spcAft>
              <a:buNone/>
            </a:pPr>
            <a:endParaRPr lang="nl-NL" sz="1600"/>
          </a:p>
        </p:txBody>
      </p:sp>
      <p:cxnSp>
        <p:nvCxnSpPr>
          <p:cNvPr id="145" name="Google Shape;145;p28"/>
          <p:cNvCxnSpPr/>
          <p:nvPr/>
        </p:nvCxnSpPr>
        <p:spPr>
          <a:xfrm>
            <a:off x="4138541" y="1629563"/>
            <a:ext cx="3113400" cy="0"/>
          </a:xfrm>
          <a:prstGeom prst="straightConnector1">
            <a:avLst/>
          </a:prstGeom>
          <a:noFill/>
          <a:ln w="19050" cap="flat" cmpd="sng">
            <a:solidFill>
              <a:schemeClr val="dk1"/>
            </a:solidFill>
            <a:prstDash val="solid"/>
            <a:round/>
            <a:headEnd type="none" w="med" len="med"/>
            <a:tailEnd type="none" w="med" len="med"/>
          </a:ln>
        </p:spPr>
      </p:cxnSp>
      <p:sp>
        <p:nvSpPr>
          <p:cNvPr id="3" name="TextBox 2">
            <a:extLst>
              <a:ext uri="{FF2B5EF4-FFF2-40B4-BE49-F238E27FC236}">
                <a16:creationId xmlns:a16="http://schemas.microsoft.com/office/drawing/2014/main" id="{D102CEC8-5337-38B3-CBAD-3465124EB900}"/>
              </a:ext>
            </a:extLst>
          </p:cNvPr>
          <p:cNvSpPr txBox="1"/>
          <p:nvPr/>
        </p:nvSpPr>
        <p:spPr>
          <a:xfrm>
            <a:off x="944780" y="3900749"/>
            <a:ext cx="2117911" cy="215444"/>
          </a:xfrm>
          <a:prstGeom prst="rect">
            <a:avLst/>
          </a:prstGeom>
          <a:noFill/>
        </p:spPr>
        <p:txBody>
          <a:bodyPr wrap="square">
            <a:spAutoFit/>
          </a:bodyPr>
          <a:lstStyle/>
          <a:p>
            <a:r>
              <a:rPr lang="en-US" sz="800">
                <a:latin typeface="Nunito" pitchFamily="2" charset="0"/>
              </a:rPr>
              <a:t>Photo by </a:t>
            </a:r>
            <a:r>
              <a:rPr lang="en-US" sz="800" err="1">
                <a:latin typeface="Nunito" pitchFamily="2" charset="0"/>
                <a:hlinkClick r:id="rId3"/>
              </a:rPr>
              <a:t>Junseong</a:t>
            </a:r>
            <a:r>
              <a:rPr lang="en-US" sz="800">
                <a:latin typeface="Nunito" pitchFamily="2" charset="0"/>
                <a:hlinkClick r:id="rId3"/>
              </a:rPr>
              <a:t> Lee</a:t>
            </a:r>
            <a:r>
              <a:rPr lang="en-US" sz="800">
                <a:latin typeface="Nunito" pitchFamily="2" charset="0"/>
              </a:rPr>
              <a:t> on </a:t>
            </a:r>
            <a:r>
              <a:rPr lang="en-US" sz="800" err="1">
                <a:latin typeface="Nunito" pitchFamily="2" charset="0"/>
                <a:hlinkClick r:id="rId4"/>
              </a:rPr>
              <a:t>Unsplash</a:t>
            </a:r>
            <a:r>
              <a:rPr lang="en-US" sz="800">
                <a:latin typeface="Nunito" pitchFamily="2" charset="0"/>
              </a:rPr>
              <a:t> </a:t>
            </a:r>
            <a:endParaRPr lang="nl-NL" sz="800">
              <a:latin typeface="Nunito" pitchFamily="2" charset="0"/>
            </a:endParaRPr>
          </a:p>
        </p:txBody>
      </p:sp>
      <p:pic>
        <p:nvPicPr>
          <p:cNvPr id="4" name="Picture 3" descr="A sign with black text&#10;&#10;Description automatically generated">
            <a:extLst>
              <a:ext uri="{FF2B5EF4-FFF2-40B4-BE49-F238E27FC236}">
                <a16:creationId xmlns:a16="http://schemas.microsoft.com/office/drawing/2014/main" id="{AA8771E2-D635-70A7-DBD8-9248A80FF3C3}"/>
              </a:ext>
            </a:extLst>
          </p:cNvPr>
          <p:cNvPicPr>
            <a:picLocks noChangeAspect="1"/>
          </p:cNvPicPr>
          <p:nvPr/>
        </p:nvPicPr>
        <p:blipFill rotWithShape="1">
          <a:blip r:embed="rId5"/>
          <a:srcRect r="38087"/>
          <a:stretch/>
        </p:blipFill>
        <p:spPr>
          <a:xfrm>
            <a:off x="944780" y="708560"/>
            <a:ext cx="2891091" cy="3113058"/>
          </a:xfrm>
          <a:prstGeom prst="rect">
            <a:avLst/>
          </a:prstGeom>
        </p:spPr>
      </p:pic>
      <p:sp>
        <p:nvSpPr>
          <p:cNvPr id="5" name="Google Shape;144;p28">
            <a:extLst>
              <a:ext uri="{FF2B5EF4-FFF2-40B4-BE49-F238E27FC236}">
                <a16:creationId xmlns:a16="http://schemas.microsoft.com/office/drawing/2014/main" id="{A7B9C072-FFF1-88C8-8047-ABDA361827DB}"/>
              </a:ext>
            </a:extLst>
          </p:cNvPr>
          <p:cNvSpPr txBox="1">
            <a:spLocks/>
          </p:cNvSpPr>
          <p:nvPr/>
        </p:nvSpPr>
        <p:spPr>
          <a:xfrm>
            <a:off x="4098530" y="2000253"/>
            <a:ext cx="4553400" cy="148709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Nunito"/>
              <a:buNone/>
              <a:defRPr sz="1800" b="0" i="0" u="none" strike="noStrike" cap="none">
                <a:solidFill>
                  <a:schemeClr val="dk1"/>
                </a:solidFill>
                <a:latin typeface="Nunito"/>
                <a:ea typeface="Nunito"/>
                <a:cs typeface="Nunito"/>
                <a:sym typeface="Nunito"/>
              </a:defRPr>
            </a:lvl1pPr>
            <a:lvl2pPr marL="914400" marR="0" lvl="1"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2pPr>
            <a:lvl3pPr marL="1371600" marR="0" lvl="2"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3pPr>
            <a:lvl4pPr marL="1828800" marR="0" lvl="3"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4pPr>
            <a:lvl5pPr marL="2286000" marR="0" lvl="4"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5pPr>
            <a:lvl6pPr marL="2743200" marR="0" lvl="5"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6pPr>
            <a:lvl7pPr marL="3200400" marR="0" lvl="6"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7pPr>
            <a:lvl8pPr marL="3657600" marR="0" lvl="7"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8pPr>
            <a:lvl9pPr marL="4114800" marR="0" lvl="8"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9pPr>
          </a:lstStyle>
          <a:p>
            <a:pPr marL="0" indent="0"/>
            <a:r>
              <a:rPr lang="nl-NL" sz="1400" b="1" dirty="0"/>
              <a:t>Get in </a:t>
            </a:r>
            <a:r>
              <a:rPr lang="nl-NL" sz="1400" b="1" err="1"/>
              <a:t>touch</a:t>
            </a:r>
            <a:r>
              <a:rPr lang="nl-NL" sz="1400" b="1" dirty="0"/>
              <a:t> </a:t>
            </a:r>
            <a:r>
              <a:rPr lang="nl-NL" sz="1400" b="1" err="1"/>
              <a:t>with</a:t>
            </a:r>
            <a:r>
              <a:rPr lang="nl-NL" sz="1400" b="1" dirty="0"/>
              <a:t> </a:t>
            </a:r>
            <a:r>
              <a:rPr lang="nl-NL" sz="1400" b="1" err="1"/>
              <a:t>us</a:t>
            </a:r>
            <a:r>
              <a:rPr lang="nl-NL" sz="1400" b="1" dirty="0"/>
              <a:t>!</a:t>
            </a:r>
          </a:p>
          <a:p>
            <a:pPr marL="0" indent="0"/>
            <a:endParaRPr lang="nl-NL" sz="1400" dirty="0"/>
          </a:p>
          <a:p>
            <a:pPr marL="0" indent="0"/>
            <a:r>
              <a:rPr lang="nl-NL" sz="1400" dirty="0">
                <a:hlinkClick r:id="rId6"/>
              </a:rPr>
              <a:t>barbosamendes@esphil.eur.nl</a:t>
            </a:r>
            <a:endParaRPr lang="nl-NL" sz="1400" dirty="0"/>
          </a:p>
          <a:p>
            <a:pPr marL="0" indent="0"/>
            <a:r>
              <a:rPr lang="nl-NL" sz="1400" dirty="0">
                <a:hlinkClick r:id="rId7"/>
              </a:rPr>
              <a:t>troost@essb.eur.nl</a:t>
            </a:r>
            <a:endParaRPr lang="nl-NL"/>
          </a:p>
          <a:p>
            <a:pPr marL="0" indent="0"/>
            <a:r>
              <a:rPr lang="nl-NL" sz="1400" dirty="0">
                <a:hlinkClick r:id="rId8"/>
              </a:rPr>
              <a:t>weinberg@essb.eur.nl</a:t>
            </a:r>
            <a:endParaRPr lang="nl-NL" dirty="0"/>
          </a:p>
          <a:p>
            <a:pPr marL="0" indent="0"/>
            <a:endParaRPr lang="nl-NL" sz="1400" dirty="0"/>
          </a:p>
          <a:p>
            <a:pPr marL="0" indent="0"/>
            <a:endParaRPr lang="nl-NL" sz="1600"/>
          </a:p>
        </p:txBody>
      </p:sp>
    </p:spTree>
    <p:extLst>
      <p:ext uri="{BB962C8B-B14F-4D97-AF65-F5344CB8AC3E}">
        <p14:creationId xmlns:p14="http://schemas.microsoft.com/office/powerpoint/2010/main" val="3109639042"/>
      </p:ext>
    </p:extLst>
  </p:cSld>
  <p:clrMapOvr>
    <a:masterClrMapping/>
  </p:clrMapOvr>
</p:sld>
</file>

<file path=ppt/theme/theme1.xml><?xml version="1.0" encoding="utf-8"?>
<a:theme xmlns:a="http://schemas.openxmlformats.org/drawingml/2006/main" name="Minimalist Slides for meeting by Slidesgo">
  <a:themeElements>
    <a:clrScheme name="Simple Light">
      <a:dk1>
        <a:srgbClr val="3F4252"/>
      </a:dk1>
      <a:lt1>
        <a:srgbClr val="F5F5F5"/>
      </a:lt1>
      <a:dk2>
        <a:srgbClr val="FFFFFF"/>
      </a:dk2>
      <a:lt2>
        <a:srgbClr val="FFFFFF"/>
      </a:lt2>
      <a:accent1>
        <a:srgbClr val="FFFFFF"/>
      </a:accent1>
      <a:accent2>
        <a:srgbClr val="FFFFFF"/>
      </a:accent2>
      <a:accent3>
        <a:srgbClr val="FFFFFF"/>
      </a:accent3>
      <a:accent4>
        <a:srgbClr val="FFFFFF"/>
      </a:accent4>
      <a:accent5>
        <a:srgbClr val="FFFFFF"/>
      </a:accent5>
      <a:accent6>
        <a:srgbClr val="FFFFFF"/>
      </a:accent6>
      <a:hlink>
        <a:srgbClr val="3F425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4D0B7A7149CED42AE6FFAA7F44C80BB" ma:contentTypeVersion="3" ma:contentTypeDescription="Create a new document." ma:contentTypeScope="" ma:versionID="9802fe32bb67a18532ab879dda8208a3">
  <xsd:schema xmlns:xsd="http://www.w3.org/2001/XMLSchema" xmlns:xs="http://www.w3.org/2001/XMLSchema" xmlns:p="http://schemas.microsoft.com/office/2006/metadata/properties" xmlns:ns2="3b96ff05-f7a3-4e3b-a857-037fa0b95a32" targetNamespace="http://schemas.microsoft.com/office/2006/metadata/properties" ma:root="true" ma:fieldsID="cb7d4d3ffcce00511c930149ae7afa32" ns2:_="">
    <xsd:import namespace="3b96ff05-f7a3-4e3b-a857-037fa0b95a32"/>
    <xsd:element name="properties">
      <xsd:complexType>
        <xsd:sequence>
          <xsd:element name="documentManagement">
            <xsd:complexType>
              <xsd:all>
                <xsd:element ref="ns2:MediaServiceMetadata" minOccurs="0"/>
                <xsd:element ref="ns2:MediaServiceFastMetadata"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96ff05-f7a3-4e3b-a857-037fa0b95a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D3CFBF-970C-4439-921A-DA348B589FC2}">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B68E2DF5-FD98-48EE-BE7B-660D5F467DB1}">
  <ds:schemaRefs>
    <ds:schemaRef ds:uri="http://schemas.microsoft.com/sharepoint/v3/contenttype/forms"/>
  </ds:schemaRefs>
</ds:datastoreItem>
</file>

<file path=customXml/itemProps3.xml><?xml version="1.0" encoding="utf-8"?>
<ds:datastoreItem xmlns:ds="http://schemas.openxmlformats.org/officeDocument/2006/customXml" ds:itemID="{EEA348E4-BE28-41A9-95F8-B78827917C1D}">
  <ds:schemaRefs>
    <ds:schemaRef ds:uri="3b96ff05-f7a3-4e3b-a857-037fa0b95a3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419</Words>
  <Application>Microsoft Office PowerPoint</Application>
  <PresentationFormat>On-screen Show (16:9)</PresentationFormat>
  <Paragraphs>42</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Bebas Neue</vt:lpstr>
      <vt:lpstr>Nunito</vt:lpstr>
      <vt:lpstr>Questrial</vt:lpstr>
      <vt:lpstr>Segoe UI</vt:lpstr>
      <vt:lpstr>Minimalist Slides for meeting by Slidesgo</vt:lpstr>
      <vt:lpstr>Inclusion in open science: Moving beyond participant diversity</vt:lpstr>
      <vt:lpstr>Today’s session</vt:lpstr>
      <vt:lpstr>Getting to know each other</vt:lpstr>
      <vt:lpstr>What does openness in research mean for you? </vt:lpstr>
      <vt:lpstr>Three types of D&amp;I in research:</vt:lpstr>
      <vt:lpstr>What do these ideas of openness and inclusion mean for your research (in the way it is planned and conducted)?</vt:lpstr>
      <vt:lpstr>PowerPoint Presentation</vt:lpstr>
      <vt:lpstr>Do these goals reflect what we want science to be for?   If not: what goals do we want science to have? What kind of openness would be needed to achieve these goals? </vt:lpstr>
      <vt:lpstr>What practices would fit into these ideas of openness?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Inclusion in open science: Moving beyond participant diversity</dc:title>
  <dc:creator>Dominique Troost</dc:creator>
  <cp:lastModifiedBy>Dominique Troost</cp:lastModifiedBy>
  <cp:revision>38</cp:revision>
  <dcterms:modified xsi:type="dcterms:W3CDTF">2023-09-06T14:59:54Z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Minimalist Slides for meeting by Slidesgo:3\Slidesgo Final Pages:3</vt:lpwstr>
  </property>
  <property fmtid="{D5CDD505-2E9C-101B-9397-08002B2CF9AE}" pid="3" name="ClassificationContentMarkingFooterText">
    <vt:lpwstr>Classification: Internal</vt:lpwstr>
  </property>
  <property fmtid="{D5CDD505-2E9C-101B-9397-08002B2CF9AE}" pid="4" name="MSIP_Label_0429a5e0-109e-473c-a03f-0ed02277fcb7_Enabled">
    <vt:lpwstr>true</vt:lpwstr>
  </property>
  <property fmtid="{D5CDD505-2E9C-101B-9397-08002B2CF9AE}" pid="5" name="MSIP_Label_0429a5e0-109e-473c-a03f-0ed02277fcb7_SetDate">
    <vt:lpwstr>2023-08-25T08:49:19Z</vt:lpwstr>
  </property>
  <property fmtid="{D5CDD505-2E9C-101B-9397-08002B2CF9AE}" pid="6" name="MSIP_Label_0429a5e0-109e-473c-a03f-0ed02277fcb7_Method">
    <vt:lpwstr>Privileged</vt:lpwstr>
  </property>
  <property fmtid="{D5CDD505-2E9C-101B-9397-08002B2CF9AE}" pid="7" name="MSIP_Label_0429a5e0-109e-473c-a03f-0ed02277fcb7_Name">
    <vt:lpwstr>Public</vt:lpwstr>
  </property>
  <property fmtid="{D5CDD505-2E9C-101B-9397-08002B2CF9AE}" pid="8" name="MSIP_Label_0429a5e0-109e-473c-a03f-0ed02277fcb7_SiteId">
    <vt:lpwstr>715902d6-f63e-4b8d-929b-4bb170bad492</vt:lpwstr>
  </property>
  <property fmtid="{D5CDD505-2E9C-101B-9397-08002B2CF9AE}" pid="9" name="MSIP_Label_0429a5e0-109e-473c-a03f-0ed02277fcb7_ActionId">
    <vt:lpwstr>0c7b5f7b-4a51-409b-b932-65f6b0610e12</vt:lpwstr>
  </property>
  <property fmtid="{D5CDD505-2E9C-101B-9397-08002B2CF9AE}" pid="10" name="MSIP_Label_0429a5e0-109e-473c-a03f-0ed02277fcb7_ContentBits">
    <vt:lpwstr>0</vt:lpwstr>
  </property>
  <property fmtid="{D5CDD505-2E9C-101B-9397-08002B2CF9AE}" pid="11" name="ContentTypeId">
    <vt:lpwstr>0x01010004D0B7A7149CED42AE6FFAA7F44C80BB</vt:lpwstr>
  </property>
</Properties>
</file>