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52" r:id="rId3"/>
    <p:sldId id="351" r:id="rId4"/>
    <p:sldId id="261" r:id="rId5"/>
    <p:sldId id="262" r:id="rId6"/>
    <p:sldId id="263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334" r:id="rId17"/>
    <p:sldId id="337" r:id="rId18"/>
    <p:sldId id="338" r:id="rId19"/>
    <p:sldId id="339" r:id="rId20"/>
    <p:sldId id="342" r:id="rId21"/>
    <p:sldId id="341" r:id="rId22"/>
    <p:sldId id="340" r:id="rId23"/>
    <p:sldId id="343" r:id="rId24"/>
    <p:sldId id="344" r:id="rId25"/>
    <p:sldId id="329" r:id="rId26"/>
    <p:sldId id="353" r:id="rId27"/>
    <p:sldId id="320" r:id="rId28"/>
    <p:sldId id="321" r:id="rId29"/>
    <p:sldId id="347" r:id="rId30"/>
    <p:sldId id="346" r:id="rId31"/>
    <p:sldId id="348" r:id="rId32"/>
    <p:sldId id="349" r:id="rId33"/>
    <p:sldId id="345" r:id="rId34"/>
    <p:sldId id="350" r:id="rId35"/>
    <p:sldId id="336" r:id="rId36"/>
    <p:sldId id="355" r:id="rId37"/>
    <p:sldId id="259" r:id="rId38"/>
    <p:sldId id="354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4660"/>
  </p:normalViewPr>
  <p:slideViewPr>
    <p:cSldViewPr snapToGrid="0">
      <p:cViewPr>
        <p:scale>
          <a:sx n="67" d="100"/>
          <a:sy n="67" d="100"/>
        </p:scale>
        <p:origin x="2872" y="2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BECF-1741-487F-44B8-3D83BB696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7DD984-D3E6-7E9D-8F1E-11FFA247F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061BD4-3F84-BD37-4F58-6E495120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8BAE9E-A599-0E17-DC47-610C1843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33C353-8AF4-A585-F1F9-096D9D85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13196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8E39DC-F2AF-7116-2EC3-73F786071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885258-9581-8E80-EE70-4913748B2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3A2C76-C84A-E468-34D6-AB0EFC096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4F492B-BFAE-7260-9598-35633995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C91691-9454-6F9B-E481-F4D6C574A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9240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C5467-DE07-D789-2910-62B7CAFA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3B657A-A563-DB3C-E985-FF2EF7FA2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47F18-DE7D-4B5B-F72C-A488ED06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7A995-13D6-66C8-33FA-27688E458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E73363-EFD7-9106-3E57-76C068A2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1885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90356-2100-C904-7EE1-9B50C72A8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C58A4F-49E9-08AB-8795-EB79A4600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F033840-3E99-D52C-4B88-C9D1C1511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823E06-6E55-F9C7-D2BD-45BE8FEB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9D4501-0532-863C-CA7C-D39A9E46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D77471-8CDF-2D6A-6B60-FD65BD5B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6760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5F813-EFD5-3A3F-A534-C4028075E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9F538C-5D15-0F4A-37C3-4EDC6C7D7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193DB4-AF4D-9A4A-1BB5-CE27A6897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F661C2-4D30-3DBE-DC10-E96554A2EE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9DFAF56-6168-3160-1A38-87E5860C8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628E8E9-8B35-DACA-BAD1-A0ACB117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127104-28C7-F0D5-6045-A84AD49E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A90FD2E-30E9-FEAF-7386-75E2E367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25987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F9F444-3569-146E-9057-63AA4BCD5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75E0F5-C057-A105-E4B2-BC9A3EF1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9D6046-B068-D6C9-D6D9-BB510176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D91180-866F-77F2-761F-630F6D5B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4194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BCA6B1-C967-10CC-8DD5-9494D489A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02BB9E6-D9AE-1001-EEA6-1BA13B0B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3CB9A1-B5B4-8881-A32D-50D91E9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6881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66579-BC7B-003E-A7F5-551AD1C1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43CC80-AF9D-6DC1-5D4B-E1907CB61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ADBD2D-CD79-2589-3A71-752DD1273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2F4EF9-5075-E0C1-9279-83B85F7D7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54FBA3-FC14-D608-5E47-DD578F07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BDAE2A-652F-8A82-F2EF-0438DCDD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0516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1D01D-9F0E-1782-E43D-2CB54D7F5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AF596A7-B5BE-CCE5-36EC-0E5B9968F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1BE1F8-C433-10A6-3DAC-4613C6C8D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BB3D7F-3804-742A-F9DB-9C4C79916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8E071E-BC22-84BF-6032-770F8A2B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EF16E8-9CB1-713E-FB1A-6B3DA2C0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7150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46DFA-20C5-06BC-B573-EC6B1487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48583E-8080-559C-77DD-C07D6C7BB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8E9E22-CC5C-FBB6-BB55-598DD6652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27C323-30FD-7490-5C95-BBF2DCC0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608577-69C0-729E-DD09-31833DE75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98272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81F953F-F7FD-30FB-2163-E164FFC93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481C35-BFC5-4AC5-25EA-5AAF56328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1B3F3-F1EA-4FDD-984A-C9CA7A6E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5A11D-B4C0-BA28-5699-67D694E4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8FD694-2E99-1E87-1014-2065B2DB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0863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Auteur et date</a:t>
            </a:r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204203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14788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AC55E7-0A01-45F7-FA49-3019A9B9C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4788BB-9EE9-0899-2703-B90A798B1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92A331-58E5-3956-34A2-99838B855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C17BA-1178-4F88-BF7F-434756FCB73D}" type="datetimeFigureOut">
              <a:rPr lang="fr-CH" smtClean="0"/>
              <a:t>29.08.23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48342D-DB78-5D6E-94F7-DD6573DC6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BCB527-8CD3-C4CB-43D8-21CCD60B0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70FB-FDB9-4767-8F12-1E934918CD0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6139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sv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5" Type="http://schemas.openxmlformats.org/officeDocument/2006/relationships/image" Target="../media/image38.png"/><Relationship Id="rId10" Type="http://schemas.openxmlformats.org/officeDocument/2006/relationships/image" Target="../media/image35.jpeg"/><Relationship Id="rId4" Type="http://schemas.openxmlformats.org/officeDocument/2006/relationships/image" Target="../media/image27.svg"/><Relationship Id="rId9" Type="http://schemas.openxmlformats.org/officeDocument/2006/relationships/image" Target="../media/image34.jpeg"/><Relationship Id="rId1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7.svg"/><Relationship Id="rId15" Type="http://schemas.openxmlformats.org/officeDocument/2006/relationships/image" Target="../media/image29.svg"/><Relationship Id="rId10" Type="http://schemas.openxmlformats.org/officeDocument/2006/relationships/image" Target="../media/image34.jpeg"/><Relationship Id="rId4" Type="http://schemas.openxmlformats.org/officeDocument/2006/relationships/image" Target="../media/image26.png"/><Relationship Id="rId9" Type="http://schemas.openxmlformats.org/officeDocument/2006/relationships/image" Target="../media/image33.jpeg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jpe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5.jpeg"/><Relationship Id="rId2" Type="http://schemas.openxmlformats.org/officeDocument/2006/relationships/image" Target="../media/image39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4.jpeg"/><Relationship Id="rId5" Type="http://schemas.openxmlformats.org/officeDocument/2006/relationships/image" Target="../media/image27.svg"/><Relationship Id="rId1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jpe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4.jpeg"/><Relationship Id="rId17" Type="http://schemas.openxmlformats.org/officeDocument/2006/relationships/image" Target="../media/image29.svg"/><Relationship Id="rId2" Type="http://schemas.openxmlformats.org/officeDocument/2006/relationships/image" Target="../media/image39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3.jpeg"/><Relationship Id="rId5" Type="http://schemas.openxmlformats.org/officeDocument/2006/relationships/image" Target="../media/image27.svg"/><Relationship Id="rId15" Type="http://schemas.openxmlformats.org/officeDocument/2006/relationships/image" Target="../media/image37.jpeg"/><Relationship Id="rId10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jpeg"/><Relationship Id="rId18" Type="http://schemas.openxmlformats.org/officeDocument/2006/relationships/image" Target="../media/image29.sv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4.jpeg"/><Relationship Id="rId17" Type="http://schemas.openxmlformats.org/officeDocument/2006/relationships/image" Target="../media/image28.png"/><Relationship Id="rId2" Type="http://schemas.openxmlformats.org/officeDocument/2006/relationships/image" Target="../media/image39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3.jpeg"/><Relationship Id="rId5" Type="http://schemas.openxmlformats.org/officeDocument/2006/relationships/image" Target="../media/image27.svg"/><Relationship Id="rId15" Type="http://schemas.openxmlformats.org/officeDocument/2006/relationships/image" Target="../media/image37.jpeg"/><Relationship Id="rId10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jpeg"/><Relationship Id="rId18" Type="http://schemas.openxmlformats.org/officeDocument/2006/relationships/image" Target="../media/image28.pn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4.jpeg"/><Relationship Id="rId17" Type="http://schemas.openxmlformats.org/officeDocument/2006/relationships/image" Target="../media/image43.png"/><Relationship Id="rId2" Type="http://schemas.openxmlformats.org/officeDocument/2006/relationships/image" Target="../media/image39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3.jpeg"/><Relationship Id="rId5" Type="http://schemas.openxmlformats.org/officeDocument/2006/relationships/image" Target="../media/image27.svg"/><Relationship Id="rId15" Type="http://schemas.openxmlformats.org/officeDocument/2006/relationships/image" Target="../media/image37.jpeg"/><Relationship Id="rId10" Type="http://schemas.openxmlformats.org/officeDocument/2006/relationships/image" Target="../media/image41.png"/><Relationship Id="rId19" Type="http://schemas.openxmlformats.org/officeDocument/2006/relationships/image" Target="../media/image29.sv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jpeg"/><Relationship Id="rId18" Type="http://schemas.openxmlformats.org/officeDocument/2006/relationships/image" Target="../media/image28.png"/><Relationship Id="rId3" Type="http://schemas.openxmlformats.org/officeDocument/2006/relationships/image" Target="../media/image25.jpg"/><Relationship Id="rId7" Type="http://schemas.openxmlformats.org/officeDocument/2006/relationships/image" Target="../media/image31.svg"/><Relationship Id="rId12" Type="http://schemas.openxmlformats.org/officeDocument/2006/relationships/image" Target="../media/image34.jpeg"/><Relationship Id="rId17" Type="http://schemas.openxmlformats.org/officeDocument/2006/relationships/image" Target="../media/image43.png"/><Relationship Id="rId2" Type="http://schemas.openxmlformats.org/officeDocument/2006/relationships/image" Target="../media/image39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3.jpeg"/><Relationship Id="rId5" Type="http://schemas.openxmlformats.org/officeDocument/2006/relationships/image" Target="../media/image27.svg"/><Relationship Id="rId15" Type="http://schemas.openxmlformats.org/officeDocument/2006/relationships/image" Target="../media/image37.jpeg"/><Relationship Id="rId10" Type="http://schemas.openxmlformats.org/officeDocument/2006/relationships/image" Target="../media/image41.png"/><Relationship Id="rId19" Type="http://schemas.openxmlformats.org/officeDocument/2006/relationships/image" Target="../media/image29.sv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20220519_074203.jpg" descr="IMG_20220519_074203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/>
                    </a14:imgEffect>
                  </a14:imgLayer>
                </a14:imgProps>
              </a:ext>
            </a:extLst>
          </a:blip>
          <a:srcRect b="22143"/>
          <a:stretch>
            <a:fillRect/>
          </a:stretch>
        </p:blipFill>
        <p:spPr>
          <a:xfrm>
            <a:off x="0" y="-11354"/>
            <a:ext cx="12192000" cy="4381039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A brief presentation of the initiative"/>
          <p:cNvSpPr txBox="1"/>
          <p:nvPr/>
        </p:nvSpPr>
        <p:spPr>
          <a:xfrm>
            <a:off x="7006481" y="4429309"/>
            <a:ext cx="4821769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sz="2500" b="1" dirty="0"/>
              <a:t>A brief presentation of the initiative</a:t>
            </a:r>
          </a:p>
        </p:txBody>
      </p:sp>
      <p:sp>
        <p:nvSpPr>
          <p:cNvPr id="154" name="21.06.2022…"/>
          <p:cNvSpPr txBox="1"/>
          <p:nvPr/>
        </p:nvSpPr>
        <p:spPr>
          <a:xfrm>
            <a:off x="8776504" y="6255328"/>
            <a:ext cx="3332708" cy="51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>
              <a:defRPr sz="30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fr-CH" sz="1500" dirty="0"/>
              <a:t>30</a:t>
            </a:r>
            <a:r>
              <a:rPr sz="1500" dirty="0"/>
              <a:t>.0</a:t>
            </a:r>
            <a:r>
              <a:rPr lang="fr-CH" sz="1500" dirty="0"/>
              <a:t>8</a:t>
            </a:r>
            <a:r>
              <a:rPr sz="1500" dirty="0"/>
              <a:t>.202</a:t>
            </a:r>
            <a:r>
              <a:rPr lang="fr-CH" sz="1500" dirty="0"/>
              <a:t>3</a:t>
            </a:r>
            <a:endParaRPr sz="1500" dirty="0"/>
          </a:p>
          <a:p>
            <a:pPr algn="r">
              <a:defRPr sz="3000">
                <a:latin typeface="Gill Sans"/>
                <a:ea typeface="Gill Sans"/>
                <a:cs typeface="Gill Sans"/>
                <a:sym typeface="Gill Sans"/>
              </a:defRPr>
            </a:pPr>
            <a:r>
              <a:rPr sz="1500" dirty="0"/>
              <a:t>Pierre-Marie Allard &amp; Emmanuel Defossez</a:t>
            </a:r>
          </a:p>
        </p:txBody>
      </p:sp>
      <p:pic>
        <p:nvPicPr>
          <p:cNvPr id="2" name="image3.png">
            <a:extLst>
              <a:ext uri="{FF2B5EF4-FFF2-40B4-BE49-F238E27FC236}">
                <a16:creationId xmlns:a16="http://schemas.microsoft.com/office/drawing/2014/main" id="{577AD2D2-366E-D80B-E51E-E3AAFF931A6F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306125" y="5510086"/>
            <a:ext cx="2047240" cy="234950"/>
          </a:xfrm>
          <a:prstGeom prst="rect">
            <a:avLst/>
          </a:prstGeom>
          <a:ln/>
        </p:spPr>
      </p:pic>
      <p:pic>
        <p:nvPicPr>
          <p:cNvPr id="3" name="image1.png">
            <a:extLst>
              <a:ext uri="{FF2B5EF4-FFF2-40B4-BE49-F238E27FC236}">
                <a16:creationId xmlns:a16="http://schemas.microsoft.com/office/drawing/2014/main" id="{7F7C9F4A-B037-DC4F-A893-6F3D7D8BC9B9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3514765" y="4701833"/>
            <a:ext cx="1123950" cy="1123950"/>
          </a:xfrm>
          <a:prstGeom prst="rect">
            <a:avLst/>
          </a:prstGeom>
          <a:ln/>
        </p:spPr>
      </p:pic>
      <p:pic>
        <p:nvPicPr>
          <p:cNvPr id="5" name="image2.png">
            <a:extLst>
              <a:ext uri="{FF2B5EF4-FFF2-40B4-BE49-F238E27FC236}">
                <a16:creationId xmlns:a16="http://schemas.microsoft.com/office/drawing/2014/main" id="{ACE7CAF1-EDCA-E813-5A9F-EB22E7798FDC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1531185" y="4768098"/>
            <a:ext cx="1476375" cy="638175"/>
          </a:xfrm>
          <a:prstGeom prst="rect">
            <a:avLst/>
          </a:prstGeom>
          <a:ln/>
        </p:spPr>
      </p:pic>
      <p:pic>
        <p:nvPicPr>
          <p:cNvPr id="6" name="image5.png">
            <a:extLst>
              <a:ext uri="{FF2B5EF4-FFF2-40B4-BE49-F238E27FC236}">
                <a16:creationId xmlns:a16="http://schemas.microsoft.com/office/drawing/2014/main" id="{6DFACFB2-8468-EFF0-700D-28BCDECE38F3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114294" y="4658436"/>
            <a:ext cx="1123950" cy="1123950"/>
          </a:xfrm>
          <a:prstGeom prst="rect">
            <a:avLst/>
          </a:prstGeom>
          <a:ln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1CF684-1126-83BE-5E95-E10F129A58AE}"/>
              </a:ext>
            </a:extLst>
          </p:cNvPr>
          <p:cNvSpPr txBox="1"/>
          <p:nvPr/>
        </p:nvSpPr>
        <p:spPr>
          <a:xfrm>
            <a:off x="114294" y="99000"/>
            <a:ext cx="99396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Eurostile" panose="020B0504020202050204" pitchFamily="34" charset="77"/>
              </a:rPr>
              <a:t>The Digital Botanical Garden Initiative</a:t>
            </a:r>
          </a:p>
          <a:p>
            <a:r>
              <a:rPr lang="en-US" sz="4400" b="1" dirty="0">
                <a:solidFill>
                  <a:schemeClr val="bg1"/>
                </a:solidFill>
                <a:latin typeface="Eurostile" panose="020B0504020202050204" pitchFamily="34" charset="77"/>
              </a:rPr>
              <a:t>DBGI </a:t>
            </a:r>
          </a:p>
        </p:txBody>
      </p:sp>
      <p:pic>
        <p:nvPicPr>
          <p:cNvPr id="10" name="Image 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C98E39E7-2270-1B4D-4AA5-BCB1588B03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25" y="6003674"/>
            <a:ext cx="1216660" cy="758558"/>
          </a:xfrm>
          <a:prstGeom prst="rect">
            <a:avLst/>
          </a:prstGeom>
        </p:spPr>
      </p:pic>
      <p:pic>
        <p:nvPicPr>
          <p:cNvPr id="11" name="image1.png">
            <a:extLst>
              <a:ext uri="{FF2B5EF4-FFF2-40B4-BE49-F238E27FC236}">
                <a16:creationId xmlns:a16="http://schemas.microsoft.com/office/drawing/2014/main" id="{FFB47434-32F3-F1FD-8867-9DCC5393F3D2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>
          <a:xfrm>
            <a:off x="4477434" y="5178085"/>
            <a:ext cx="1949133" cy="604301"/>
          </a:xfrm>
          <a:prstGeom prst="rect">
            <a:avLst/>
          </a:prstGeom>
          <a:ln/>
        </p:spPr>
      </p:pic>
      <p:pic>
        <p:nvPicPr>
          <p:cNvPr id="1026" name="Picture 2" descr="Fonds national suisse de la recherche scientifique FNS | opendata.swiss">
            <a:extLst>
              <a:ext uri="{FF2B5EF4-FFF2-40B4-BE49-F238E27FC236}">
                <a16:creationId xmlns:a16="http://schemas.microsoft.com/office/drawing/2014/main" id="{1A693671-166B-9F98-7347-415928F2F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117" y="6046666"/>
            <a:ext cx="2216150" cy="71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2638BEE-26C7-6702-E673-C3D12221A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60" y="6064524"/>
            <a:ext cx="2216150" cy="56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wiss_DBGI_logo.pdf" descr="Swiss_DBGI_logo.pdf"/>
          <p:cNvPicPr>
            <a:picLocks noChangeAspect="1"/>
          </p:cNvPicPr>
          <p:nvPr/>
        </p:nvPicPr>
        <p:blipFill>
          <a:blip r:embed="rId2"/>
          <a:srcRect l="28311" t="37283" r="29931" b="37532"/>
          <a:stretch>
            <a:fillRect/>
          </a:stretch>
        </p:blipFill>
        <p:spPr>
          <a:xfrm>
            <a:off x="2061878" y="3248719"/>
            <a:ext cx="422541" cy="360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80E6F-1E17-9D47-83A9-05BED747D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352" y="609600"/>
            <a:ext cx="5777297" cy="5638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"/>
          <p:cNvSpPr/>
          <p:nvPr/>
        </p:nvSpPr>
        <p:spPr>
          <a:xfrm>
            <a:off x="3342" y="-8741"/>
            <a:ext cx="12185316" cy="2230602"/>
          </a:xfrm>
          <a:prstGeom prst="rect">
            <a:avLst/>
          </a:prstGeom>
          <a:solidFill>
            <a:srgbClr val="81ABB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75" name="Rectangle"/>
          <p:cNvSpPr/>
          <p:nvPr/>
        </p:nvSpPr>
        <p:spPr>
          <a:xfrm>
            <a:off x="3342" y="2212921"/>
            <a:ext cx="12185317" cy="4653229"/>
          </a:xfrm>
          <a:prstGeom prst="rect">
            <a:avLst/>
          </a:prstGeom>
          <a:solidFill>
            <a:srgbClr val="4B7A8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76" name="Profile the metabolic content of all currently known species on Earth."/>
          <p:cNvSpPr txBox="1"/>
          <p:nvPr/>
        </p:nvSpPr>
        <p:spPr>
          <a:xfrm>
            <a:off x="4045823" y="916171"/>
            <a:ext cx="7646463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6600" b="1"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3300" dirty="0"/>
              <a:t>Profile the metabolic content of all currently known species on Earth.</a:t>
            </a:r>
          </a:p>
        </p:txBody>
      </p:sp>
      <p:sp>
        <p:nvSpPr>
          <p:cNvPr id="177" name="A massive undertaking ..."/>
          <p:cNvSpPr txBox="1"/>
          <p:nvPr/>
        </p:nvSpPr>
        <p:spPr>
          <a:xfrm>
            <a:off x="293286" y="11215"/>
            <a:ext cx="8474496" cy="68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8300" b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4150"/>
              <a:t>A massive undertaking ...</a:t>
            </a:r>
          </a:p>
        </p:txBody>
      </p:sp>
      <p:grpSp>
        <p:nvGrpSpPr>
          <p:cNvPr id="186" name="Grouper"/>
          <p:cNvGrpSpPr/>
          <p:nvPr/>
        </p:nvGrpSpPr>
        <p:grpSpPr>
          <a:xfrm>
            <a:off x="212161" y="922600"/>
            <a:ext cx="3039378" cy="3039379"/>
            <a:chOff x="0" y="0"/>
            <a:chExt cx="6078755" cy="6078755"/>
          </a:xfrm>
        </p:grpSpPr>
        <p:sp>
          <p:nvSpPr>
            <p:cNvPr id="178" name="Cercle"/>
            <p:cNvSpPr/>
            <p:nvPr/>
          </p:nvSpPr>
          <p:spPr>
            <a:xfrm>
              <a:off x="0" y="0"/>
              <a:ext cx="6078755" cy="607875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grpSp>
          <p:nvGrpSpPr>
            <p:cNvPr id="185" name="Grouper"/>
            <p:cNvGrpSpPr/>
            <p:nvPr/>
          </p:nvGrpSpPr>
          <p:grpSpPr>
            <a:xfrm>
              <a:off x="118195" y="118195"/>
              <a:ext cx="5842366" cy="5842365"/>
              <a:chOff x="0" y="0"/>
              <a:chExt cx="5842364" cy="5842364"/>
            </a:xfrm>
          </p:grpSpPr>
          <p:sp>
            <p:nvSpPr>
              <p:cNvPr id="179" name="Cercle"/>
              <p:cNvSpPr/>
              <p:nvPr/>
            </p:nvSpPr>
            <p:spPr>
              <a:xfrm>
                <a:off x="0" y="0"/>
                <a:ext cx="5842364" cy="5842364"/>
              </a:xfrm>
              <a:prstGeom prst="ellipse">
                <a:avLst/>
              </a:prstGeom>
              <a:solidFill>
                <a:srgbClr val="AA96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defTabSz="41275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/>
              </a:p>
            </p:txBody>
          </p:sp>
          <p:pic>
            <p:nvPicPr>
              <p:cNvPr id="180" name="noun-world-map-2271770_white.pdf" descr="noun-world-map-2271770_white.pd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6910" y="1470547"/>
                <a:ext cx="4797381" cy="23357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84" name="Grouper"/>
              <p:cNvGrpSpPr/>
              <p:nvPr/>
            </p:nvGrpSpPr>
            <p:grpSpPr>
              <a:xfrm>
                <a:off x="1476185" y="3776730"/>
                <a:ext cx="3432526" cy="1506943"/>
                <a:chOff x="-144946" y="-125897"/>
                <a:chExt cx="3432525" cy="1506941"/>
              </a:xfrm>
            </p:grpSpPr>
            <p:sp>
              <p:nvSpPr>
                <p:cNvPr id="181" name="METABOLOME"/>
                <p:cNvSpPr txBox="1"/>
                <p:nvPr/>
              </p:nvSpPr>
              <p:spPr>
                <a:xfrm>
                  <a:off x="30900" y="586525"/>
                  <a:ext cx="2538302" cy="4759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19050" tIns="19050" rIns="19050" bIns="19050" numCol="1" anchor="ctr">
                  <a:noAutofit/>
                </a:bodyPr>
                <a:lstStyle>
                  <a:lvl1pPr defTabSz="778933">
                    <a:defRPr sz="2900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lvl1pPr>
                </a:lstStyle>
                <a:p>
                  <a:r>
                    <a:rPr sz="1450"/>
                    <a:t>METABOLOME</a:t>
                  </a:r>
                </a:p>
              </p:txBody>
            </p:sp>
            <p:sp>
              <p:nvSpPr>
                <p:cNvPr id="182" name="EARTH"/>
                <p:cNvSpPr txBox="1"/>
                <p:nvPr/>
              </p:nvSpPr>
              <p:spPr>
                <a:xfrm>
                  <a:off x="-30900" y="-125897"/>
                  <a:ext cx="2600102" cy="88742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25400" tIns="25400" rIns="25400" bIns="25400" numCol="1" anchor="ctr">
                  <a:spAutoFit/>
                </a:bodyPr>
                <a:lstStyle>
                  <a:lvl1pPr defTabSz="778933">
                    <a:defRPr sz="5100" b="1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lvl1pPr>
                </a:lstStyle>
                <a:p>
                  <a:r>
                    <a:rPr sz="2550" dirty="0"/>
                    <a:t>EARTH</a:t>
                  </a:r>
                </a:p>
              </p:txBody>
            </p:sp>
            <p:sp>
              <p:nvSpPr>
                <p:cNvPr id="183" name="INITIATIVE"/>
                <p:cNvSpPr txBox="1"/>
                <p:nvPr/>
              </p:nvSpPr>
              <p:spPr>
                <a:xfrm>
                  <a:off x="-144946" y="955287"/>
                  <a:ext cx="3432525" cy="4257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25400" tIns="25400" rIns="25400" bIns="25400" numCol="1" anchor="ctr">
                  <a:spAutoFit/>
                </a:bodyPr>
                <a:lstStyle>
                  <a:lvl1pPr defTabSz="778933">
                    <a:defRPr sz="2900" spc="667">
                      <a:solidFill>
                        <a:srgbClr val="FFFFFF"/>
                      </a:solidFill>
                      <a:latin typeface="Gill Sans Light"/>
                      <a:ea typeface="Gill Sans Light"/>
                      <a:cs typeface="Gill Sans Light"/>
                      <a:sym typeface="Gill Sans Light"/>
                    </a:defRPr>
                  </a:lvl1pPr>
                </a:lstStyle>
                <a:p>
                  <a:r>
                    <a:rPr sz="1050" dirty="0"/>
                    <a:t>INITIATIV</a:t>
                  </a:r>
                  <a:r>
                    <a:rPr lang="fr-CH" sz="1050" dirty="0"/>
                    <a:t>E</a:t>
                  </a:r>
                  <a:endParaRPr sz="1050" dirty="0"/>
                </a:p>
              </p:txBody>
            </p:sp>
          </p:grpSp>
        </p:grpSp>
      </p:grpSp>
      <p:sp>
        <p:nvSpPr>
          <p:cNvPr id="187" name="... with three objectives"/>
          <p:cNvSpPr txBox="1"/>
          <p:nvPr/>
        </p:nvSpPr>
        <p:spPr>
          <a:xfrm>
            <a:off x="3572897" y="2394300"/>
            <a:ext cx="8474496" cy="68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8300" b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4150"/>
              <a:t>... with three objectives</a:t>
            </a:r>
          </a:p>
        </p:txBody>
      </p:sp>
      <p:sp>
        <p:nvSpPr>
          <p:cNvPr id="188" name="Explore and understand the chemical foundations of the biosphere…"/>
          <p:cNvSpPr txBox="1"/>
          <p:nvPr/>
        </p:nvSpPr>
        <p:spPr>
          <a:xfrm>
            <a:off x="3891875" y="3418739"/>
            <a:ext cx="7836540" cy="2590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419100" indent="-419100">
              <a:buSzPct val="123000"/>
              <a:buChar char="•"/>
              <a:defRPr sz="6600" b="1"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3300"/>
              <a:t>Explore and understand the chemical foundations of the biosphere </a:t>
            </a:r>
          </a:p>
          <a:p>
            <a:pPr marL="419100" indent="-419100">
              <a:buSzPct val="123000"/>
              <a:buChar char="•"/>
              <a:defRPr sz="6600" b="1"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3300"/>
              <a:t>Benefit human society</a:t>
            </a:r>
          </a:p>
          <a:p>
            <a:pPr marL="419100" indent="-419100">
              <a:buSzPct val="123000"/>
              <a:buChar char="•"/>
              <a:defRPr sz="6600" b="1"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3300"/>
              <a:t>Protect biodiversity</a:t>
            </a:r>
          </a:p>
        </p:txBody>
      </p:sp>
    </p:spTree>
    <p:extLst>
      <p:ext uri="{BB962C8B-B14F-4D97-AF65-F5344CB8AC3E}">
        <p14:creationId xmlns:p14="http://schemas.microsoft.com/office/powerpoint/2010/main" val="284955324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aux angles arrondis"/>
          <p:cNvSpPr/>
          <p:nvPr/>
        </p:nvSpPr>
        <p:spPr>
          <a:xfrm>
            <a:off x="3284770" y="4508388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009193">
              <a:alpha val="42609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68" name="Rectangle aux angles arrondis"/>
          <p:cNvSpPr/>
          <p:nvPr/>
        </p:nvSpPr>
        <p:spPr>
          <a:xfrm>
            <a:off x="3284770" y="2438253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4F8F00">
              <a:alpha val="10126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69" name="Rectangle aux angles arrondis"/>
          <p:cNvSpPr/>
          <p:nvPr/>
        </p:nvSpPr>
        <p:spPr>
          <a:xfrm>
            <a:off x="3284770" y="368118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929000">
              <a:alpha val="10126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pic>
        <p:nvPicPr>
          <p:cNvPr id="170" name="noun-biotechnology-3996933.pdf" descr="noun-biotechnology-399693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183" y="5253937"/>
            <a:ext cx="553790" cy="826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noun-forest-planting-3996945.pdf" descr="noun-forest-planting-3996945.pdf"/>
          <p:cNvPicPr>
            <a:picLocks noChangeAspect="1"/>
          </p:cNvPicPr>
          <p:nvPr/>
        </p:nvPicPr>
        <p:blipFill>
          <a:blip r:embed="rId3">
            <a:alphaModFix amt="10126"/>
          </a:blip>
          <a:stretch>
            <a:fillRect/>
          </a:stretch>
        </p:blipFill>
        <p:spPr>
          <a:xfrm>
            <a:off x="3911161" y="3158592"/>
            <a:ext cx="841834" cy="775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noun-nature-2363985.pdf" descr="noun-nature-2363985.pdf"/>
          <p:cNvPicPr>
            <a:picLocks noChangeAspect="1"/>
          </p:cNvPicPr>
          <p:nvPr/>
        </p:nvPicPr>
        <p:blipFill>
          <a:blip r:embed="rId4">
            <a:alphaModFix amt="10126"/>
          </a:blip>
          <a:stretch>
            <a:fillRect/>
          </a:stretch>
        </p:blipFill>
        <p:spPr>
          <a:xfrm>
            <a:off x="3683632" y="1063246"/>
            <a:ext cx="1585014" cy="7755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ild ecosystems"/>
          <p:cNvSpPr txBox="1"/>
          <p:nvPr/>
        </p:nvSpPr>
        <p:spPr>
          <a:xfrm>
            <a:off x="3414492" y="394764"/>
            <a:ext cx="2168369" cy="276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 dirty="0"/>
              <a:t>Wild</a:t>
            </a:r>
            <a:r>
              <a:rPr lang="fr-CH" sz="1450" dirty="0"/>
              <a:t>life</a:t>
            </a:r>
            <a:r>
              <a:rPr sz="1450" dirty="0"/>
              <a:t> ecosystems</a:t>
            </a:r>
          </a:p>
        </p:txBody>
      </p:sp>
      <p:sp>
        <p:nvSpPr>
          <p:cNvPr id="174" name="Botanical gardens"/>
          <p:cNvSpPr txBox="1"/>
          <p:nvPr/>
        </p:nvSpPr>
        <p:spPr>
          <a:xfrm>
            <a:off x="3414492" y="2451576"/>
            <a:ext cx="1936882" cy="27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/>
              <a:t>Botanical gardens</a:t>
            </a:r>
          </a:p>
        </p:txBody>
      </p:sp>
      <p:sp>
        <p:nvSpPr>
          <p:cNvPr id="175" name="Laboratory plants"/>
          <p:cNvSpPr txBox="1"/>
          <p:nvPr/>
        </p:nvSpPr>
        <p:spPr>
          <a:xfrm>
            <a:off x="3414492" y="4563203"/>
            <a:ext cx="3071979" cy="27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/>
              <a:t>Laboratory plants</a:t>
            </a:r>
          </a:p>
        </p:txBody>
      </p:sp>
      <p:sp>
        <p:nvSpPr>
          <p:cNvPr id="176" name="Diversity…"/>
          <p:cNvSpPr txBox="1"/>
          <p:nvPr/>
        </p:nvSpPr>
        <p:spPr>
          <a:xfrm>
            <a:off x="6134236" y="451774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177" name="Sampling…"/>
          <p:cNvSpPr txBox="1"/>
          <p:nvPr/>
        </p:nvSpPr>
        <p:spPr>
          <a:xfrm>
            <a:off x="6134236" y="919810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178" name="Functions…"/>
          <p:cNvSpPr txBox="1"/>
          <p:nvPr/>
        </p:nvSpPr>
        <p:spPr>
          <a:xfrm>
            <a:off x="6134235" y="1387847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179" name="Diversity…"/>
          <p:cNvSpPr txBox="1"/>
          <p:nvPr/>
        </p:nvSpPr>
        <p:spPr>
          <a:xfrm>
            <a:off x="6134236" y="2519931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180" name="Sampling…"/>
          <p:cNvSpPr txBox="1"/>
          <p:nvPr/>
        </p:nvSpPr>
        <p:spPr>
          <a:xfrm>
            <a:off x="6134236" y="2987967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181" name="Functions…"/>
          <p:cNvSpPr txBox="1"/>
          <p:nvPr/>
        </p:nvSpPr>
        <p:spPr>
          <a:xfrm>
            <a:off x="6134235" y="3456004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182" name="Diversity…"/>
          <p:cNvSpPr txBox="1"/>
          <p:nvPr/>
        </p:nvSpPr>
        <p:spPr>
          <a:xfrm>
            <a:off x="6134236" y="4588088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183" name="Sampling…"/>
          <p:cNvSpPr txBox="1"/>
          <p:nvPr/>
        </p:nvSpPr>
        <p:spPr>
          <a:xfrm>
            <a:off x="6134236" y="5056125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184" name="Functions…"/>
          <p:cNvSpPr txBox="1"/>
          <p:nvPr/>
        </p:nvSpPr>
        <p:spPr>
          <a:xfrm>
            <a:off x="6134235" y="5524162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185" name="Conditions…"/>
          <p:cNvSpPr txBox="1"/>
          <p:nvPr/>
        </p:nvSpPr>
        <p:spPr>
          <a:xfrm>
            <a:off x="6134235" y="5999449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  <p:sp>
        <p:nvSpPr>
          <p:cNvPr id="186" name="Cercle"/>
          <p:cNvSpPr/>
          <p:nvPr/>
        </p:nvSpPr>
        <p:spPr>
          <a:xfrm>
            <a:off x="7420949" y="524786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87" name="Cercle"/>
          <p:cNvSpPr/>
          <p:nvPr/>
        </p:nvSpPr>
        <p:spPr>
          <a:xfrm>
            <a:off x="7694797" y="524786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88" name="Cercle"/>
          <p:cNvSpPr/>
          <p:nvPr/>
        </p:nvSpPr>
        <p:spPr>
          <a:xfrm>
            <a:off x="7968645" y="524786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89" name="Cercle"/>
          <p:cNvSpPr/>
          <p:nvPr/>
        </p:nvSpPr>
        <p:spPr>
          <a:xfrm>
            <a:off x="8242494" y="524786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0" name="Cercle"/>
          <p:cNvSpPr/>
          <p:nvPr/>
        </p:nvSpPr>
        <p:spPr>
          <a:xfrm>
            <a:off x="8516341" y="524786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1" name="Cercle"/>
          <p:cNvSpPr/>
          <p:nvPr/>
        </p:nvSpPr>
        <p:spPr>
          <a:xfrm>
            <a:off x="7420949" y="977040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2" name="Cercle"/>
          <p:cNvSpPr/>
          <p:nvPr/>
        </p:nvSpPr>
        <p:spPr>
          <a:xfrm>
            <a:off x="7694797" y="977040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3" name="Cercle"/>
          <p:cNvSpPr/>
          <p:nvPr/>
        </p:nvSpPr>
        <p:spPr>
          <a:xfrm>
            <a:off x="7968645" y="977040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4" name="Cercle"/>
          <p:cNvSpPr/>
          <p:nvPr/>
        </p:nvSpPr>
        <p:spPr>
          <a:xfrm>
            <a:off x="8242494" y="977040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5" name="Cercle"/>
          <p:cNvSpPr/>
          <p:nvPr/>
        </p:nvSpPr>
        <p:spPr>
          <a:xfrm>
            <a:off x="8516341" y="977040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6" name="Cercle"/>
          <p:cNvSpPr/>
          <p:nvPr/>
        </p:nvSpPr>
        <p:spPr>
          <a:xfrm>
            <a:off x="7420949" y="1444619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7" name="Cercle"/>
          <p:cNvSpPr/>
          <p:nvPr/>
        </p:nvSpPr>
        <p:spPr>
          <a:xfrm>
            <a:off x="7694797" y="1444619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8" name="Cercle"/>
          <p:cNvSpPr/>
          <p:nvPr/>
        </p:nvSpPr>
        <p:spPr>
          <a:xfrm>
            <a:off x="7968645" y="1444619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199" name="Cercle"/>
          <p:cNvSpPr/>
          <p:nvPr/>
        </p:nvSpPr>
        <p:spPr>
          <a:xfrm>
            <a:off x="8242494" y="1444619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0" name="Cercle"/>
          <p:cNvSpPr/>
          <p:nvPr/>
        </p:nvSpPr>
        <p:spPr>
          <a:xfrm>
            <a:off x="8516341" y="1444619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1" name="Cercle"/>
          <p:cNvSpPr/>
          <p:nvPr/>
        </p:nvSpPr>
        <p:spPr>
          <a:xfrm>
            <a:off x="7420949" y="1921003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2" name="Cercle"/>
          <p:cNvSpPr/>
          <p:nvPr/>
        </p:nvSpPr>
        <p:spPr>
          <a:xfrm>
            <a:off x="7694797" y="1921003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3" name="Cercle"/>
          <p:cNvSpPr/>
          <p:nvPr/>
        </p:nvSpPr>
        <p:spPr>
          <a:xfrm>
            <a:off x="7968645" y="1921003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4" name="Cercle"/>
          <p:cNvSpPr/>
          <p:nvPr/>
        </p:nvSpPr>
        <p:spPr>
          <a:xfrm>
            <a:off x="8242494" y="1921003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5" name="Cercle"/>
          <p:cNvSpPr/>
          <p:nvPr/>
        </p:nvSpPr>
        <p:spPr>
          <a:xfrm>
            <a:off x="8516341" y="1921003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6" name="Cercle"/>
          <p:cNvSpPr/>
          <p:nvPr/>
        </p:nvSpPr>
        <p:spPr>
          <a:xfrm>
            <a:off x="7406449" y="2598155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7" name="Cercle"/>
          <p:cNvSpPr/>
          <p:nvPr/>
        </p:nvSpPr>
        <p:spPr>
          <a:xfrm>
            <a:off x="7680297" y="2598155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8" name="Cercle"/>
          <p:cNvSpPr/>
          <p:nvPr/>
        </p:nvSpPr>
        <p:spPr>
          <a:xfrm>
            <a:off x="7954145" y="2598155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09" name="Cercle"/>
          <p:cNvSpPr/>
          <p:nvPr/>
        </p:nvSpPr>
        <p:spPr>
          <a:xfrm>
            <a:off x="8227994" y="2598155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0" name="Cercle"/>
          <p:cNvSpPr/>
          <p:nvPr/>
        </p:nvSpPr>
        <p:spPr>
          <a:xfrm>
            <a:off x="8501842" y="2598155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1" name="Cercle"/>
          <p:cNvSpPr/>
          <p:nvPr/>
        </p:nvSpPr>
        <p:spPr>
          <a:xfrm>
            <a:off x="7406449" y="3050409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2" name="Cercle"/>
          <p:cNvSpPr/>
          <p:nvPr/>
        </p:nvSpPr>
        <p:spPr>
          <a:xfrm>
            <a:off x="7680297" y="3050409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3" name="Cercle"/>
          <p:cNvSpPr/>
          <p:nvPr/>
        </p:nvSpPr>
        <p:spPr>
          <a:xfrm>
            <a:off x="7954145" y="3050409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4" name="Cercle"/>
          <p:cNvSpPr/>
          <p:nvPr/>
        </p:nvSpPr>
        <p:spPr>
          <a:xfrm>
            <a:off x="8227994" y="3050409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5" name="Cercle"/>
          <p:cNvSpPr/>
          <p:nvPr/>
        </p:nvSpPr>
        <p:spPr>
          <a:xfrm>
            <a:off x="8501842" y="3050409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6" name="Cercle"/>
          <p:cNvSpPr/>
          <p:nvPr/>
        </p:nvSpPr>
        <p:spPr>
          <a:xfrm>
            <a:off x="7406449" y="3517988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7" name="Cercle"/>
          <p:cNvSpPr/>
          <p:nvPr/>
        </p:nvSpPr>
        <p:spPr>
          <a:xfrm>
            <a:off x="7680297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8" name="Cercle"/>
          <p:cNvSpPr/>
          <p:nvPr/>
        </p:nvSpPr>
        <p:spPr>
          <a:xfrm>
            <a:off x="7954145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19" name="Cercle"/>
          <p:cNvSpPr/>
          <p:nvPr/>
        </p:nvSpPr>
        <p:spPr>
          <a:xfrm>
            <a:off x="8227994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0" name="Cercle"/>
          <p:cNvSpPr/>
          <p:nvPr/>
        </p:nvSpPr>
        <p:spPr>
          <a:xfrm>
            <a:off x="8501842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1" name="Cercle"/>
          <p:cNvSpPr/>
          <p:nvPr/>
        </p:nvSpPr>
        <p:spPr>
          <a:xfrm>
            <a:off x="7406449" y="3994372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2" name="Cercle"/>
          <p:cNvSpPr/>
          <p:nvPr/>
        </p:nvSpPr>
        <p:spPr>
          <a:xfrm>
            <a:off x="7680297" y="3994372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3" name="Cercle"/>
          <p:cNvSpPr/>
          <p:nvPr/>
        </p:nvSpPr>
        <p:spPr>
          <a:xfrm>
            <a:off x="7954145" y="3994372"/>
            <a:ext cx="160433" cy="160433"/>
          </a:xfrm>
          <a:prstGeom prst="ellipse">
            <a:avLst/>
          </a:prstGeom>
          <a:solidFill>
            <a:srgbClr val="000000">
              <a:alpha val="10126"/>
            </a:srgbClr>
          </a:solidFill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4" name="Cercle"/>
          <p:cNvSpPr/>
          <p:nvPr/>
        </p:nvSpPr>
        <p:spPr>
          <a:xfrm>
            <a:off x="8227994" y="3994372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5" name="Cercle"/>
          <p:cNvSpPr/>
          <p:nvPr/>
        </p:nvSpPr>
        <p:spPr>
          <a:xfrm>
            <a:off x="8501842" y="3994372"/>
            <a:ext cx="160433" cy="160433"/>
          </a:xfrm>
          <a:prstGeom prst="ellipse">
            <a:avLst/>
          </a:prstGeom>
          <a:ln w="38100">
            <a:solidFill>
              <a:srgbClr val="000000">
                <a:alpha val="10126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6" name="Cercle"/>
          <p:cNvSpPr/>
          <p:nvPr/>
        </p:nvSpPr>
        <p:spPr>
          <a:xfrm>
            <a:off x="7420949" y="4656200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7" name="Cercle"/>
          <p:cNvSpPr/>
          <p:nvPr/>
        </p:nvSpPr>
        <p:spPr>
          <a:xfrm>
            <a:off x="7694797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8" name="Cercle"/>
          <p:cNvSpPr/>
          <p:nvPr/>
        </p:nvSpPr>
        <p:spPr>
          <a:xfrm>
            <a:off x="7968645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29" name="Cercle"/>
          <p:cNvSpPr/>
          <p:nvPr/>
        </p:nvSpPr>
        <p:spPr>
          <a:xfrm>
            <a:off x="8242494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0" name="Cercle"/>
          <p:cNvSpPr/>
          <p:nvPr/>
        </p:nvSpPr>
        <p:spPr>
          <a:xfrm>
            <a:off x="8516341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1" name="Cercle"/>
          <p:cNvSpPr/>
          <p:nvPr/>
        </p:nvSpPr>
        <p:spPr>
          <a:xfrm>
            <a:off x="7420949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2" name="Cercle"/>
          <p:cNvSpPr/>
          <p:nvPr/>
        </p:nvSpPr>
        <p:spPr>
          <a:xfrm>
            <a:off x="7694797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3" name="Cercle"/>
          <p:cNvSpPr/>
          <p:nvPr/>
        </p:nvSpPr>
        <p:spPr>
          <a:xfrm>
            <a:off x="7968645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4" name="Cercle"/>
          <p:cNvSpPr/>
          <p:nvPr/>
        </p:nvSpPr>
        <p:spPr>
          <a:xfrm>
            <a:off x="8242494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5" name="Cercle"/>
          <p:cNvSpPr/>
          <p:nvPr/>
        </p:nvSpPr>
        <p:spPr>
          <a:xfrm>
            <a:off x="8516341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6" name="Cercle"/>
          <p:cNvSpPr/>
          <p:nvPr/>
        </p:nvSpPr>
        <p:spPr>
          <a:xfrm>
            <a:off x="7420949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7" name="Cercle"/>
          <p:cNvSpPr/>
          <p:nvPr/>
        </p:nvSpPr>
        <p:spPr>
          <a:xfrm>
            <a:off x="7694797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8" name="Cercle"/>
          <p:cNvSpPr/>
          <p:nvPr/>
        </p:nvSpPr>
        <p:spPr>
          <a:xfrm>
            <a:off x="7968645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39" name="Cercle"/>
          <p:cNvSpPr/>
          <p:nvPr/>
        </p:nvSpPr>
        <p:spPr>
          <a:xfrm>
            <a:off x="8242494" y="5576032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0" name="Cercle"/>
          <p:cNvSpPr/>
          <p:nvPr/>
        </p:nvSpPr>
        <p:spPr>
          <a:xfrm>
            <a:off x="8516341" y="5576032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1" name="Cercle"/>
          <p:cNvSpPr/>
          <p:nvPr/>
        </p:nvSpPr>
        <p:spPr>
          <a:xfrm>
            <a:off x="7420949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2" name="Cercle"/>
          <p:cNvSpPr/>
          <p:nvPr/>
        </p:nvSpPr>
        <p:spPr>
          <a:xfrm>
            <a:off x="7694797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3" name="Cercle"/>
          <p:cNvSpPr/>
          <p:nvPr/>
        </p:nvSpPr>
        <p:spPr>
          <a:xfrm>
            <a:off x="7968645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4" name="Cercle"/>
          <p:cNvSpPr/>
          <p:nvPr/>
        </p:nvSpPr>
        <p:spPr>
          <a:xfrm>
            <a:off x="8242494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5" name="Cercle"/>
          <p:cNvSpPr/>
          <p:nvPr/>
        </p:nvSpPr>
        <p:spPr>
          <a:xfrm>
            <a:off x="8516341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46" name="Conditions…"/>
          <p:cNvSpPr txBox="1"/>
          <p:nvPr/>
        </p:nvSpPr>
        <p:spPr>
          <a:xfrm>
            <a:off x="6134235" y="3952633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  <p:sp>
        <p:nvSpPr>
          <p:cNvPr id="247" name="Conditions…"/>
          <p:cNvSpPr txBox="1"/>
          <p:nvPr/>
        </p:nvSpPr>
        <p:spPr>
          <a:xfrm>
            <a:off x="6134235" y="1894589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 aux angles arrondis"/>
          <p:cNvSpPr/>
          <p:nvPr/>
        </p:nvSpPr>
        <p:spPr>
          <a:xfrm>
            <a:off x="3284770" y="4508388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009193">
              <a:alpha val="42609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50" name="Rectangle aux angles arrondis"/>
          <p:cNvSpPr/>
          <p:nvPr/>
        </p:nvSpPr>
        <p:spPr>
          <a:xfrm>
            <a:off x="3284770" y="2438253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4F8F00">
              <a:alpha val="9710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51" name="Rectangle aux angles arrondis"/>
          <p:cNvSpPr/>
          <p:nvPr/>
        </p:nvSpPr>
        <p:spPr>
          <a:xfrm>
            <a:off x="3284770" y="368118"/>
            <a:ext cx="5622461" cy="1981495"/>
          </a:xfrm>
          <a:prstGeom prst="roundRect">
            <a:avLst>
              <a:gd name="adj" fmla="val 3100"/>
            </a:avLst>
          </a:prstGeom>
          <a:solidFill>
            <a:srgbClr val="929000">
              <a:alpha val="42609"/>
            </a:srgbClr>
          </a:solidFill>
          <a:ln w="12700"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pic>
        <p:nvPicPr>
          <p:cNvPr id="252" name="noun-biotechnology-3996933.pdf" descr="noun-biotechnology-399693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183" y="5253937"/>
            <a:ext cx="553790" cy="826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noun-forest-planting-3996945.pdf" descr="noun-forest-planting-3996945.pdf"/>
          <p:cNvPicPr>
            <a:picLocks noChangeAspect="1"/>
          </p:cNvPicPr>
          <p:nvPr/>
        </p:nvPicPr>
        <p:blipFill>
          <a:blip r:embed="rId3">
            <a:alphaModFix amt="9710"/>
          </a:blip>
          <a:stretch>
            <a:fillRect/>
          </a:stretch>
        </p:blipFill>
        <p:spPr>
          <a:xfrm>
            <a:off x="3911161" y="3158592"/>
            <a:ext cx="841834" cy="775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noun-nature-2363985.pdf" descr="noun-nature-2363985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632" y="1063246"/>
            <a:ext cx="1585014" cy="775526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Wild ecosystems"/>
          <p:cNvSpPr txBox="1"/>
          <p:nvPr/>
        </p:nvSpPr>
        <p:spPr>
          <a:xfrm>
            <a:off x="3414492" y="394764"/>
            <a:ext cx="2168369" cy="276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 dirty="0"/>
              <a:t>Wild</a:t>
            </a:r>
            <a:r>
              <a:rPr lang="fr-CH" sz="1450" dirty="0"/>
              <a:t>life</a:t>
            </a:r>
            <a:r>
              <a:rPr sz="1450" dirty="0"/>
              <a:t> ecosystems</a:t>
            </a:r>
          </a:p>
        </p:txBody>
      </p:sp>
      <p:sp>
        <p:nvSpPr>
          <p:cNvPr id="256" name="Botanical gardens"/>
          <p:cNvSpPr txBox="1"/>
          <p:nvPr/>
        </p:nvSpPr>
        <p:spPr>
          <a:xfrm>
            <a:off x="3414492" y="2451576"/>
            <a:ext cx="1936882" cy="27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/>
              <a:t>Botanical gardens</a:t>
            </a:r>
          </a:p>
        </p:txBody>
      </p:sp>
      <p:sp>
        <p:nvSpPr>
          <p:cNvPr id="257" name="Laboratory plants"/>
          <p:cNvSpPr txBox="1"/>
          <p:nvPr/>
        </p:nvSpPr>
        <p:spPr>
          <a:xfrm>
            <a:off x="3414492" y="4563203"/>
            <a:ext cx="3071979" cy="27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>
            <a:lvl1pPr algn="l" defTabSz="3960043">
              <a:defRPr sz="290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450"/>
              <a:t>Laboratory plants</a:t>
            </a:r>
          </a:p>
        </p:txBody>
      </p:sp>
      <p:sp>
        <p:nvSpPr>
          <p:cNvPr id="258" name="Diversity…"/>
          <p:cNvSpPr txBox="1"/>
          <p:nvPr/>
        </p:nvSpPr>
        <p:spPr>
          <a:xfrm>
            <a:off x="6134236" y="451774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259" name="Sampling…"/>
          <p:cNvSpPr txBox="1"/>
          <p:nvPr/>
        </p:nvSpPr>
        <p:spPr>
          <a:xfrm>
            <a:off x="6134236" y="919810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260" name="Functions…"/>
          <p:cNvSpPr txBox="1"/>
          <p:nvPr/>
        </p:nvSpPr>
        <p:spPr>
          <a:xfrm>
            <a:off x="6134235" y="1387847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261" name="Diversity…"/>
          <p:cNvSpPr txBox="1"/>
          <p:nvPr/>
        </p:nvSpPr>
        <p:spPr>
          <a:xfrm>
            <a:off x="6134236" y="2519931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262" name="Sampling…"/>
          <p:cNvSpPr txBox="1"/>
          <p:nvPr/>
        </p:nvSpPr>
        <p:spPr>
          <a:xfrm>
            <a:off x="6134236" y="2987967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263" name="Functions…"/>
          <p:cNvSpPr txBox="1"/>
          <p:nvPr/>
        </p:nvSpPr>
        <p:spPr>
          <a:xfrm>
            <a:off x="6134235" y="3456004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264" name="Diversity…"/>
          <p:cNvSpPr txBox="1"/>
          <p:nvPr/>
        </p:nvSpPr>
        <p:spPr>
          <a:xfrm>
            <a:off x="6134236" y="4588088"/>
            <a:ext cx="7780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Diversity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(species)</a:t>
            </a:r>
          </a:p>
        </p:txBody>
      </p:sp>
      <p:sp>
        <p:nvSpPr>
          <p:cNvPr id="265" name="Sampling…"/>
          <p:cNvSpPr txBox="1"/>
          <p:nvPr/>
        </p:nvSpPr>
        <p:spPr>
          <a:xfrm>
            <a:off x="6134236" y="5056125"/>
            <a:ext cx="779409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Sampling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(easiness of)</a:t>
            </a:r>
          </a:p>
        </p:txBody>
      </p:sp>
      <p:sp>
        <p:nvSpPr>
          <p:cNvPr id="266" name="Functions…"/>
          <p:cNvSpPr txBox="1"/>
          <p:nvPr/>
        </p:nvSpPr>
        <p:spPr>
          <a:xfrm>
            <a:off x="6134235" y="5524162"/>
            <a:ext cx="1057872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Functions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(understanding of)</a:t>
            </a:r>
          </a:p>
        </p:txBody>
      </p:sp>
      <p:sp>
        <p:nvSpPr>
          <p:cNvPr id="267" name="Conditions…"/>
          <p:cNvSpPr txBox="1"/>
          <p:nvPr/>
        </p:nvSpPr>
        <p:spPr>
          <a:xfrm>
            <a:off x="6134235" y="5999449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  <p:sp>
        <p:nvSpPr>
          <p:cNvPr id="268" name="Cercle"/>
          <p:cNvSpPr/>
          <p:nvPr/>
        </p:nvSpPr>
        <p:spPr>
          <a:xfrm>
            <a:off x="7420949" y="52478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69" name="Cercle"/>
          <p:cNvSpPr/>
          <p:nvPr/>
        </p:nvSpPr>
        <p:spPr>
          <a:xfrm>
            <a:off x="7694797" y="52478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0" name="Cercle"/>
          <p:cNvSpPr/>
          <p:nvPr/>
        </p:nvSpPr>
        <p:spPr>
          <a:xfrm>
            <a:off x="7968645" y="52478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1" name="Cercle"/>
          <p:cNvSpPr/>
          <p:nvPr/>
        </p:nvSpPr>
        <p:spPr>
          <a:xfrm>
            <a:off x="8242494" y="52478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2" name="Cercle"/>
          <p:cNvSpPr/>
          <p:nvPr/>
        </p:nvSpPr>
        <p:spPr>
          <a:xfrm>
            <a:off x="8516341" y="52478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3" name="Cercle"/>
          <p:cNvSpPr/>
          <p:nvPr/>
        </p:nvSpPr>
        <p:spPr>
          <a:xfrm>
            <a:off x="7420949" y="977040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4" name="Cercle"/>
          <p:cNvSpPr/>
          <p:nvPr/>
        </p:nvSpPr>
        <p:spPr>
          <a:xfrm>
            <a:off x="7694797" y="97704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5" name="Cercle"/>
          <p:cNvSpPr/>
          <p:nvPr/>
        </p:nvSpPr>
        <p:spPr>
          <a:xfrm>
            <a:off x="7968645" y="97704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6" name="Cercle"/>
          <p:cNvSpPr/>
          <p:nvPr/>
        </p:nvSpPr>
        <p:spPr>
          <a:xfrm>
            <a:off x="8242494" y="97704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7" name="Cercle"/>
          <p:cNvSpPr/>
          <p:nvPr/>
        </p:nvSpPr>
        <p:spPr>
          <a:xfrm>
            <a:off x="8516341" y="97704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8" name="Cercle"/>
          <p:cNvSpPr/>
          <p:nvPr/>
        </p:nvSpPr>
        <p:spPr>
          <a:xfrm>
            <a:off x="7420949" y="1444619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79" name="Cercle"/>
          <p:cNvSpPr/>
          <p:nvPr/>
        </p:nvSpPr>
        <p:spPr>
          <a:xfrm>
            <a:off x="7694797" y="1444619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0" name="Cercle"/>
          <p:cNvSpPr/>
          <p:nvPr/>
        </p:nvSpPr>
        <p:spPr>
          <a:xfrm>
            <a:off x="7968645" y="1444619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1" name="Cercle"/>
          <p:cNvSpPr/>
          <p:nvPr/>
        </p:nvSpPr>
        <p:spPr>
          <a:xfrm>
            <a:off x="8242494" y="1444619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2" name="Cercle"/>
          <p:cNvSpPr/>
          <p:nvPr/>
        </p:nvSpPr>
        <p:spPr>
          <a:xfrm>
            <a:off x="8516341" y="1444619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3" name="Cercle"/>
          <p:cNvSpPr/>
          <p:nvPr/>
        </p:nvSpPr>
        <p:spPr>
          <a:xfrm>
            <a:off x="7420949" y="192100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4" name="Cercle"/>
          <p:cNvSpPr/>
          <p:nvPr/>
        </p:nvSpPr>
        <p:spPr>
          <a:xfrm>
            <a:off x="7694797" y="1921003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5" name="Cercle"/>
          <p:cNvSpPr/>
          <p:nvPr/>
        </p:nvSpPr>
        <p:spPr>
          <a:xfrm>
            <a:off x="7968645" y="1921003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6" name="Cercle"/>
          <p:cNvSpPr/>
          <p:nvPr/>
        </p:nvSpPr>
        <p:spPr>
          <a:xfrm>
            <a:off x="8242494" y="1921003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7" name="Cercle"/>
          <p:cNvSpPr/>
          <p:nvPr/>
        </p:nvSpPr>
        <p:spPr>
          <a:xfrm>
            <a:off x="8516341" y="1921003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8" name="Cercle"/>
          <p:cNvSpPr/>
          <p:nvPr/>
        </p:nvSpPr>
        <p:spPr>
          <a:xfrm>
            <a:off x="7406449" y="2598155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89" name="Cercle"/>
          <p:cNvSpPr/>
          <p:nvPr/>
        </p:nvSpPr>
        <p:spPr>
          <a:xfrm>
            <a:off x="7680297" y="2598155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0" name="Cercle"/>
          <p:cNvSpPr/>
          <p:nvPr/>
        </p:nvSpPr>
        <p:spPr>
          <a:xfrm>
            <a:off x="7954145" y="2598155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1" name="Cercle"/>
          <p:cNvSpPr/>
          <p:nvPr/>
        </p:nvSpPr>
        <p:spPr>
          <a:xfrm>
            <a:off x="8227994" y="2598155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2" name="Cercle"/>
          <p:cNvSpPr/>
          <p:nvPr/>
        </p:nvSpPr>
        <p:spPr>
          <a:xfrm>
            <a:off x="8501842" y="2598155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3" name="Cercle"/>
          <p:cNvSpPr/>
          <p:nvPr/>
        </p:nvSpPr>
        <p:spPr>
          <a:xfrm>
            <a:off x="7406449" y="3050409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4" name="Cercle"/>
          <p:cNvSpPr/>
          <p:nvPr/>
        </p:nvSpPr>
        <p:spPr>
          <a:xfrm>
            <a:off x="7680297" y="3050409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5" name="Cercle"/>
          <p:cNvSpPr/>
          <p:nvPr/>
        </p:nvSpPr>
        <p:spPr>
          <a:xfrm>
            <a:off x="7954145" y="3050409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6" name="Cercle"/>
          <p:cNvSpPr/>
          <p:nvPr/>
        </p:nvSpPr>
        <p:spPr>
          <a:xfrm>
            <a:off x="8227994" y="3050409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7" name="Cercle"/>
          <p:cNvSpPr/>
          <p:nvPr/>
        </p:nvSpPr>
        <p:spPr>
          <a:xfrm>
            <a:off x="8501842" y="3050409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8" name="Cercle"/>
          <p:cNvSpPr/>
          <p:nvPr/>
        </p:nvSpPr>
        <p:spPr>
          <a:xfrm>
            <a:off x="7406449" y="3517988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299" name="Cercle"/>
          <p:cNvSpPr/>
          <p:nvPr/>
        </p:nvSpPr>
        <p:spPr>
          <a:xfrm>
            <a:off x="7680297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0" name="Cercle"/>
          <p:cNvSpPr/>
          <p:nvPr/>
        </p:nvSpPr>
        <p:spPr>
          <a:xfrm>
            <a:off x="7954145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1" name="Cercle"/>
          <p:cNvSpPr/>
          <p:nvPr/>
        </p:nvSpPr>
        <p:spPr>
          <a:xfrm>
            <a:off x="8227994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2" name="Cercle"/>
          <p:cNvSpPr/>
          <p:nvPr/>
        </p:nvSpPr>
        <p:spPr>
          <a:xfrm>
            <a:off x="8501842" y="3517988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3" name="Cercle"/>
          <p:cNvSpPr/>
          <p:nvPr/>
        </p:nvSpPr>
        <p:spPr>
          <a:xfrm>
            <a:off x="7406449" y="3994372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4" name="Cercle"/>
          <p:cNvSpPr/>
          <p:nvPr/>
        </p:nvSpPr>
        <p:spPr>
          <a:xfrm>
            <a:off x="7680297" y="3994372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5" name="Cercle"/>
          <p:cNvSpPr/>
          <p:nvPr/>
        </p:nvSpPr>
        <p:spPr>
          <a:xfrm>
            <a:off x="7954145" y="3994372"/>
            <a:ext cx="160433" cy="160433"/>
          </a:xfrm>
          <a:prstGeom prst="ellipse">
            <a:avLst/>
          </a:prstGeom>
          <a:solidFill>
            <a:srgbClr val="000000">
              <a:alpha val="9710"/>
            </a:srgbClr>
          </a:solidFill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6" name="Cercle"/>
          <p:cNvSpPr/>
          <p:nvPr/>
        </p:nvSpPr>
        <p:spPr>
          <a:xfrm>
            <a:off x="8227994" y="3994372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7" name="Cercle"/>
          <p:cNvSpPr/>
          <p:nvPr/>
        </p:nvSpPr>
        <p:spPr>
          <a:xfrm>
            <a:off x="8501842" y="3994372"/>
            <a:ext cx="160433" cy="160433"/>
          </a:xfrm>
          <a:prstGeom prst="ellipse">
            <a:avLst/>
          </a:prstGeom>
          <a:ln w="38100">
            <a:solidFill>
              <a:srgbClr val="000000">
                <a:alpha val="9710"/>
              </a:srgbClr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8" name="Cercle"/>
          <p:cNvSpPr/>
          <p:nvPr/>
        </p:nvSpPr>
        <p:spPr>
          <a:xfrm>
            <a:off x="7420949" y="4656200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09" name="Cercle"/>
          <p:cNvSpPr/>
          <p:nvPr/>
        </p:nvSpPr>
        <p:spPr>
          <a:xfrm>
            <a:off x="7694797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0" name="Cercle"/>
          <p:cNvSpPr/>
          <p:nvPr/>
        </p:nvSpPr>
        <p:spPr>
          <a:xfrm>
            <a:off x="7968645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1" name="Cercle"/>
          <p:cNvSpPr/>
          <p:nvPr/>
        </p:nvSpPr>
        <p:spPr>
          <a:xfrm>
            <a:off x="8242494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2" name="Cercle"/>
          <p:cNvSpPr/>
          <p:nvPr/>
        </p:nvSpPr>
        <p:spPr>
          <a:xfrm>
            <a:off x="8516341" y="4656200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3" name="Cercle"/>
          <p:cNvSpPr/>
          <p:nvPr/>
        </p:nvSpPr>
        <p:spPr>
          <a:xfrm>
            <a:off x="7420949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4" name="Cercle"/>
          <p:cNvSpPr/>
          <p:nvPr/>
        </p:nvSpPr>
        <p:spPr>
          <a:xfrm>
            <a:off x="7694797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5" name="Cercle"/>
          <p:cNvSpPr/>
          <p:nvPr/>
        </p:nvSpPr>
        <p:spPr>
          <a:xfrm>
            <a:off x="7968645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6" name="Cercle"/>
          <p:cNvSpPr/>
          <p:nvPr/>
        </p:nvSpPr>
        <p:spPr>
          <a:xfrm>
            <a:off x="8242494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7" name="Cercle"/>
          <p:cNvSpPr/>
          <p:nvPr/>
        </p:nvSpPr>
        <p:spPr>
          <a:xfrm>
            <a:off x="8516341" y="5108453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8" name="Cercle"/>
          <p:cNvSpPr/>
          <p:nvPr/>
        </p:nvSpPr>
        <p:spPr>
          <a:xfrm>
            <a:off x="7420949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19" name="Cercle"/>
          <p:cNvSpPr/>
          <p:nvPr/>
        </p:nvSpPr>
        <p:spPr>
          <a:xfrm>
            <a:off x="7694797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0" name="Cercle"/>
          <p:cNvSpPr/>
          <p:nvPr/>
        </p:nvSpPr>
        <p:spPr>
          <a:xfrm>
            <a:off x="7968645" y="5576032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1" name="Cercle"/>
          <p:cNvSpPr/>
          <p:nvPr/>
        </p:nvSpPr>
        <p:spPr>
          <a:xfrm>
            <a:off x="8242494" y="5576032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2" name="Cercle"/>
          <p:cNvSpPr/>
          <p:nvPr/>
        </p:nvSpPr>
        <p:spPr>
          <a:xfrm>
            <a:off x="8516341" y="5576032"/>
            <a:ext cx="160433" cy="160433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3" name="Cercle"/>
          <p:cNvSpPr/>
          <p:nvPr/>
        </p:nvSpPr>
        <p:spPr>
          <a:xfrm>
            <a:off x="7420949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4" name="Cercle"/>
          <p:cNvSpPr/>
          <p:nvPr/>
        </p:nvSpPr>
        <p:spPr>
          <a:xfrm>
            <a:off x="7694797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5" name="Cercle"/>
          <p:cNvSpPr/>
          <p:nvPr/>
        </p:nvSpPr>
        <p:spPr>
          <a:xfrm>
            <a:off x="7968645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6" name="Cercle"/>
          <p:cNvSpPr/>
          <p:nvPr/>
        </p:nvSpPr>
        <p:spPr>
          <a:xfrm>
            <a:off x="8242494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7" name="Cercle"/>
          <p:cNvSpPr/>
          <p:nvPr/>
        </p:nvSpPr>
        <p:spPr>
          <a:xfrm>
            <a:off x="8516341" y="6052416"/>
            <a:ext cx="160433" cy="16043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13052" tIns="13052" rIns="13052" bIns="13052" anchor="ctr"/>
          <a:lstStyle/>
          <a:p>
            <a:pPr defTabSz="670337">
              <a:defRPr sz="5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500"/>
          </a:p>
        </p:txBody>
      </p:sp>
      <p:sp>
        <p:nvSpPr>
          <p:cNvPr id="328" name="Conditions…"/>
          <p:cNvSpPr txBox="1"/>
          <p:nvPr/>
        </p:nvSpPr>
        <p:spPr>
          <a:xfrm>
            <a:off x="6134235" y="3952633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  <p:sp>
        <p:nvSpPr>
          <p:cNvPr id="329" name="Conditions…"/>
          <p:cNvSpPr txBox="1"/>
          <p:nvPr/>
        </p:nvSpPr>
        <p:spPr>
          <a:xfrm>
            <a:off x="6134235" y="1894589"/>
            <a:ext cx="1516628" cy="4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3052" tIns="13052" rIns="13052" bIns="13052" anchor="ctr"/>
          <a:lstStyle/>
          <a:p>
            <a:pPr defTabSz="1980022">
              <a:defRPr sz="26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sz="1300"/>
              <a:t>Conditions</a:t>
            </a:r>
          </a:p>
          <a:p>
            <a:pPr defTabSz="1980022">
              <a:defRPr sz="1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50"/>
              <a:t>(control of environmental)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rouper"/>
          <p:cNvGrpSpPr/>
          <p:nvPr/>
        </p:nvGrpSpPr>
        <p:grpSpPr>
          <a:xfrm>
            <a:off x="3284770" y="368118"/>
            <a:ext cx="5622461" cy="6121764"/>
            <a:chOff x="0" y="0"/>
            <a:chExt cx="11244921" cy="12243526"/>
          </a:xfrm>
        </p:grpSpPr>
        <p:sp>
          <p:nvSpPr>
            <p:cNvPr id="331" name="Rectangle aux angles arrondis"/>
            <p:cNvSpPr/>
            <p:nvPr/>
          </p:nvSpPr>
          <p:spPr>
            <a:xfrm>
              <a:off x="0" y="8280538"/>
              <a:ext cx="11244922" cy="3962989"/>
            </a:xfrm>
            <a:prstGeom prst="roundRect">
              <a:avLst>
                <a:gd name="adj" fmla="val 3100"/>
              </a:avLst>
            </a:prstGeom>
            <a:solidFill>
              <a:srgbClr val="009193">
                <a:alpha val="4260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32" name="Rectangle aux angles arrondis"/>
            <p:cNvSpPr/>
            <p:nvPr/>
          </p:nvSpPr>
          <p:spPr>
            <a:xfrm>
              <a:off x="0" y="4140269"/>
              <a:ext cx="11244922" cy="3962989"/>
            </a:xfrm>
            <a:prstGeom prst="roundRect">
              <a:avLst>
                <a:gd name="adj" fmla="val 3100"/>
              </a:avLst>
            </a:prstGeom>
            <a:solidFill>
              <a:srgbClr val="4F8F00">
                <a:alpha val="4260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33" name="Rectangle aux angles arrondis"/>
            <p:cNvSpPr/>
            <p:nvPr/>
          </p:nvSpPr>
          <p:spPr>
            <a:xfrm>
              <a:off x="0" y="0"/>
              <a:ext cx="11244922" cy="3962988"/>
            </a:xfrm>
            <a:prstGeom prst="roundRect">
              <a:avLst>
                <a:gd name="adj" fmla="val 3100"/>
              </a:avLst>
            </a:prstGeom>
            <a:solidFill>
              <a:srgbClr val="929000">
                <a:alpha val="4260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334" name="noun-biotechnology-3996933.pdf" descr="noun-biotechnology-3996933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0827" y="9771638"/>
              <a:ext cx="1107579" cy="1653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5" name="noun-forest-planting-3996945.pdf" descr="noun-forest-planting-3996945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783" y="5580947"/>
              <a:ext cx="1683667" cy="15510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6" name="noun-nature-2363985.pdf" descr="noun-nature-2363985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7724" y="1390255"/>
              <a:ext cx="3170028" cy="15510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7" name="Wild ecosystems"/>
            <p:cNvSpPr txBox="1"/>
            <p:nvPr/>
          </p:nvSpPr>
          <p:spPr>
            <a:xfrm>
              <a:off x="259445" y="53290"/>
              <a:ext cx="4336737" cy="552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>
              <a:lvl1pPr algn="l" defTabSz="3960043">
                <a:defRPr sz="2900" b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450" dirty="0"/>
                <a:t>Wild</a:t>
              </a:r>
              <a:r>
                <a:rPr lang="fr-CH" sz="1450" dirty="0"/>
                <a:t>life</a:t>
              </a:r>
              <a:r>
                <a:rPr sz="1450" dirty="0"/>
                <a:t> ecosystems</a:t>
              </a:r>
            </a:p>
          </p:txBody>
        </p:sp>
        <p:sp>
          <p:nvSpPr>
            <p:cNvPr id="338" name="Botanical gardens"/>
            <p:cNvSpPr txBox="1"/>
            <p:nvPr/>
          </p:nvSpPr>
          <p:spPr>
            <a:xfrm>
              <a:off x="259445" y="4166914"/>
              <a:ext cx="3873764" cy="552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>
              <a:lvl1pPr algn="l" defTabSz="3960043">
                <a:defRPr sz="2900" b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450"/>
                <a:t>Botanical gardens</a:t>
              </a:r>
            </a:p>
          </p:txBody>
        </p:sp>
        <p:sp>
          <p:nvSpPr>
            <p:cNvPr id="339" name="Laboratory plants"/>
            <p:cNvSpPr txBox="1"/>
            <p:nvPr/>
          </p:nvSpPr>
          <p:spPr>
            <a:xfrm>
              <a:off x="259445" y="8390169"/>
              <a:ext cx="6143958" cy="5525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>
              <a:lvl1pPr algn="l" defTabSz="3960043">
                <a:defRPr sz="2900" b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450"/>
                <a:t>Laboratory plants</a:t>
              </a:r>
            </a:p>
          </p:txBody>
        </p:sp>
        <p:sp>
          <p:nvSpPr>
            <p:cNvPr id="340" name="Diversity…"/>
            <p:cNvSpPr txBox="1"/>
            <p:nvPr/>
          </p:nvSpPr>
          <p:spPr>
            <a:xfrm>
              <a:off x="5698931" y="167310"/>
              <a:ext cx="1556056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Diversity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(species)</a:t>
              </a:r>
            </a:p>
          </p:txBody>
        </p:sp>
        <p:sp>
          <p:nvSpPr>
            <p:cNvPr id="341" name="Sampling…"/>
            <p:cNvSpPr txBox="1"/>
            <p:nvPr/>
          </p:nvSpPr>
          <p:spPr>
            <a:xfrm>
              <a:off x="5698931" y="1103383"/>
              <a:ext cx="1558817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Sampling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(easiness of)</a:t>
              </a:r>
            </a:p>
          </p:txBody>
        </p:sp>
        <p:sp>
          <p:nvSpPr>
            <p:cNvPr id="342" name="Functions…"/>
            <p:cNvSpPr txBox="1"/>
            <p:nvPr/>
          </p:nvSpPr>
          <p:spPr>
            <a:xfrm>
              <a:off x="5698931" y="2039457"/>
              <a:ext cx="2115743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Functions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(understanding of)</a:t>
              </a:r>
            </a:p>
          </p:txBody>
        </p:sp>
        <p:sp>
          <p:nvSpPr>
            <p:cNvPr id="343" name="Diversity…"/>
            <p:cNvSpPr txBox="1"/>
            <p:nvPr/>
          </p:nvSpPr>
          <p:spPr>
            <a:xfrm>
              <a:off x="5698931" y="4303624"/>
              <a:ext cx="1556056" cy="828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Diversity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(species)</a:t>
              </a:r>
            </a:p>
          </p:txBody>
        </p:sp>
        <p:sp>
          <p:nvSpPr>
            <p:cNvPr id="344" name="Sampling…"/>
            <p:cNvSpPr txBox="1"/>
            <p:nvPr/>
          </p:nvSpPr>
          <p:spPr>
            <a:xfrm>
              <a:off x="5698931" y="5239698"/>
              <a:ext cx="1558817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Sampling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(easiness of)</a:t>
              </a:r>
            </a:p>
          </p:txBody>
        </p:sp>
        <p:sp>
          <p:nvSpPr>
            <p:cNvPr id="345" name="Functions…"/>
            <p:cNvSpPr txBox="1"/>
            <p:nvPr/>
          </p:nvSpPr>
          <p:spPr>
            <a:xfrm>
              <a:off x="5698931" y="6175771"/>
              <a:ext cx="2115743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Functions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(understanding of)</a:t>
              </a:r>
            </a:p>
          </p:txBody>
        </p:sp>
        <p:sp>
          <p:nvSpPr>
            <p:cNvPr id="346" name="Diversity…"/>
            <p:cNvSpPr txBox="1"/>
            <p:nvPr/>
          </p:nvSpPr>
          <p:spPr>
            <a:xfrm>
              <a:off x="5698931" y="8439939"/>
              <a:ext cx="1556056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Diversity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(species)</a:t>
              </a:r>
            </a:p>
          </p:txBody>
        </p:sp>
        <p:sp>
          <p:nvSpPr>
            <p:cNvPr id="347" name="Sampling…"/>
            <p:cNvSpPr txBox="1"/>
            <p:nvPr/>
          </p:nvSpPr>
          <p:spPr>
            <a:xfrm>
              <a:off x="5698931" y="9376012"/>
              <a:ext cx="1558817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Sampling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(easiness of)</a:t>
              </a:r>
            </a:p>
          </p:txBody>
        </p:sp>
        <p:sp>
          <p:nvSpPr>
            <p:cNvPr id="348" name="Functions…"/>
            <p:cNvSpPr txBox="1"/>
            <p:nvPr/>
          </p:nvSpPr>
          <p:spPr>
            <a:xfrm>
              <a:off x="5698931" y="10312086"/>
              <a:ext cx="2115743" cy="828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Functions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(understanding of)</a:t>
              </a:r>
            </a:p>
          </p:txBody>
        </p:sp>
        <p:sp>
          <p:nvSpPr>
            <p:cNvPr id="349" name="Conditions…"/>
            <p:cNvSpPr txBox="1"/>
            <p:nvPr/>
          </p:nvSpPr>
          <p:spPr>
            <a:xfrm>
              <a:off x="5698931" y="11262659"/>
              <a:ext cx="3033256" cy="828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Conditions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(control of environmental)</a:t>
              </a:r>
            </a:p>
          </p:txBody>
        </p:sp>
        <p:sp>
          <p:nvSpPr>
            <p:cNvPr id="350" name="Cercle"/>
            <p:cNvSpPr/>
            <p:nvPr/>
          </p:nvSpPr>
          <p:spPr>
            <a:xfrm>
              <a:off x="8272357" y="313336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1" name="Cercle"/>
            <p:cNvSpPr/>
            <p:nvPr/>
          </p:nvSpPr>
          <p:spPr>
            <a:xfrm>
              <a:off x="8820053" y="313336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2" name="Cercle"/>
            <p:cNvSpPr/>
            <p:nvPr/>
          </p:nvSpPr>
          <p:spPr>
            <a:xfrm>
              <a:off x="9367750" y="313336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3" name="Cercle"/>
            <p:cNvSpPr/>
            <p:nvPr/>
          </p:nvSpPr>
          <p:spPr>
            <a:xfrm>
              <a:off x="9915447" y="313336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4" name="Cercle"/>
            <p:cNvSpPr/>
            <p:nvPr/>
          </p:nvSpPr>
          <p:spPr>
            <a:xfrm>
              <a:off x="10463143" y="313336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5" name="Cercle"/>
            <p:cNvSpPr/>
            <p:nvPr/>
          </p:nvSpPr>
          <p:spPr>
            <a:xfrm>
              <a:off x="8272357" y="1217843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6" name="Cercle"/>
            <p:cNvSpPr/>
            <p:nvPr/>
          </p:nvSpPr>
          <p:spPr>
            <a:xfrm>
              <a:off x="8820053" y="1217843"/>
              <a:ext cx="320866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7" name="Cercle"/>
            <p:cNvSpPr/>
            <p:nvPr/>
          </p:nvSpPr>
          <p:spPr>
            <a:xfrm>
              <a:off x="9367750" y="1217843"/>
              <a:ext cx="320866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8" name="Cercle"/>
            <p:cNvSpPr/>
            <p:nvPr/>
          </p:nvSpPr>
          <p:spPr>
            <a:xfrm>
              <a:off x="9915447" y="1217843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59" name="Cercle"/>
            <p:cNvSpPr/>
            <p:nvPr/>
          </p:nvSpPr>
          <p:spPr>
            <a:xfrm>
              <a:off x="10463143" y="1217843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0" name="Cercle"/>
            <p:cNvSpPr/>
            <p:nvPr/>
          </p:nvSpPr>
          <p:spPr>
            <a:xfrm>
              <a:off x="8272357" y="2153000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1" name="Cercle"/>
            <p:cNvSpPr/>
            <p:nvPr/>
          </p:nvSpPr>
          <p:spPr>
            <a:xfrm>
              <a:off x="8820053" y="2153000"/>
              <a:ext cx="320866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2" name="Cercle"/>
            <p:cNvSpPr/>
            <p:nvPr/>
          </p:nvSpPr>
          <p:spPr>
            <a:xfrm>
              <a:off x="9367750" y="2153000"/>
              <a:ext cx="320866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3" name="Cercle"/>
            <p:cNvSpPr/>
            <p:nvPr/>
          </p:nvSpPr>
          <p:spPr>
            <a:xfrm>
              <a:off x="9915447" y="2153000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4" name="Cercle"/>
            <p:cNvSpPr/>
            <p:nvPr/>
          </p:nvSpPr>
          <p:spPr>
            <a:xfrm>
              <a:off x="10463143" y="2153000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5" name="Cercle"/>
            <p:cNvSpPr/>
            <p:nvPr/>
          </p:nvSpPr>
          <p:spPr>
            <a:xfrm>
              <a:off x="8272357" y="3105767"/>
              <a:ext cx="320866" cy="320866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6" name="Cercle"/>
            <p:cNvSpPr/>
            <p:nvPr/>
          </p:nvSpPr>
          <p:spPr>
            <a:xfrm>
              <a:off x="8820053" y="3105767"/>
              <a:ext cx="320866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7" name="Cercle"/>
            <p:cNvSpPr/>
            <p:nvPr/>
          </p:nvSpPr>
          <p:spPr>
            <a:xfrm>
              <a:off x="9367750" y="3105767"/>
              <a:ext cx="320866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8" name="Cercle"/>
            <p:cNvSpPr/>
            <p:nvPr/>
          </p:nvSpPr>
          <p:spPr>
            <a:xfrm>
              <a:off x="9915447" y="3105767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69" name="Cercle"/>
            <p:cNvSpPr/>
            <p:nvPr/>
          </p:nvSpPr>
          <p:spPr>
            <a:xfrm>
              <a:off x="10463143" y="3105767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0" name="Cercle"/>
            <p:cNvSpPr/>
            <p:nvPr/>
          </p:nvSpPr>
          <p:spPr>
            <a:xfrm>
              <a:off x="8243359" y="4460073"/>
              <a:ext cx="320865" cy="320866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1" name="Cercle"/>
            <p:cNvSpPr/>
            <p:nvPr/>
          </p:nvSpPr>
          <p:spPr>
            <a:xfrm>
              <a:off x="8791055" y="4460073"/>
              <a:ext cx="320865" cy="320866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2" name="Cercle"/>
            <p:cNvSpPr/>
            <p:nvPr/>
          </p:nvSpPr>
          <p:spPr>
            <a:xfrm>
              <a:off x="9338752" y="4460073"/>
              <a:ext cx="320865" cy="320866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3" name="Cercle"/>
            <p:cNvSpPr/>
            <p:nvPr/>
          </p:nvSpPr>
          <p:spPr>
            <a:xfrm>
              <a:off x="9886449" y="4460073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4" name="Cercle"/>
            <p:cNvSpPr/>
            <p:nvPr/>
          </p:nvSpPr>
          <p:spPr>
            <a:xfrm>
              <a:off x="10434145" y="4460073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5" name="Cercle"/>
            <p:cNvSpPr/>
            <p:nvPr/>
          </p:nvSpPr>
          <p:spPr>
            <a:xfrm>
              <a:off x="8243359" y="5364580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6" name="Cercle"/>
            <p:cNvSpPr/>
            <p:nvPr/>
          </p:nvSpPr>
          <p:spPr>
            <a:xfrm>
              <a:off x="8791055" y="5364580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7" name="Cercle"/>
            <p:cNvSpPr/>
            <p:nvPr/>
          </p:nvSpPr>
          <p:spPr>
            <a:xfrm>
              <a:off x="9338752" y="5364580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8" name="Cercle"/>
            <p:cNvSpPr/>
            <p:nvPr/>
          </p:nvSpPr>
          <p:spPr>
            <a:xfrm>
              <a:off x="9886449" y="5364580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79" name="Cercle"/>
            <p:cNvSpPr/>
            <p:nvPr/>
          </p:nvSpPr>
          <p:spPr>
            <a:xfrm>
              <a:off x="10434145" y="5364580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0" name="Cercle"/>
            <p:cNvSpPr/>
            <p:nvPr/>
          </p:nvSpPr>
          <p:spPr>
            <a:xfrm>
              <a:off x="8243359" y="6299738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1" name="Cercle"/>
            <p:cNvSpPr/>
            <p:nvPr/>
          </p:nvSpPr>
          <p:spPr>
            <a:xfrm>
              <a:off x="8791055" y="6299738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2" name="Cercle"/>
            <p:cNvSpPr/>
            <p:nvPr/>
          </p:nvSpPr>
          <p:spPr>
            <a:xfrm>
              <a:off x="9338752" y="6299738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3" name="Cercle"/>
            <p:cNvSpPr/>
            <p:nvPr/>
          </p:nvSpPr>
          <p:spPr>
            <a:xfrm>
              <a:off x="9886449" y="6299738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4" name="Cercle"/>
            <p:cNvSpPr/>
            <p:nvPr/>
          </p:nvSpPr>
          <p:spPr>
            <a:xfrm>
              <a:off x="10434145" y="6299738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5" name="Cercle"/>
            <p:cNvSpPr/>
            <p:nvPr/>
          </p:nvSpPr>
          <p:spPr>
            <a:xfrm>
              <a:off x="8243359" y="7252506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6" name="Cercle"/>
            <p:cNvSpPr/>
            <p:nvPr/>
          </p:nvSpPr>
          <p:spPr>
            <a:xfrm>
              <a:off x="8791055" y="7252506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7" name="Cercle"/>
            <p:cNvSpPr/>
            <p:nvPr/>
          </p:nvSpPr>
          <p:spPr>
            <a:xfrm>
              <a:off x="9338752" y="7252506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8" name="Cercle"/>
            <p:cNvSpPr/>
            <p:nvPr/>
          </p:nvSpPr>
          <p:spPr>
            <a:xfrm>
              <a:off x="9886449" y="7252506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89" name="Cercle"/>
            <p:cNvSpPr/>
            <p:nvPr/>
          </p:nvSpPr>
          <p:spPr>
            <a:xfrm>
              <a:off x="10434145" y="7252506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0" name="Cercle"/>
            <p:cNvSpPr/>
            <p:nvPr/>
          </p:nvSpPr>
          <p:spPr>
            <a:xfrm>
              <a:off x="8272357" y="8576161"/>
              <a:ext cx="320866" cy="320866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1" name="Cercle"/>
            <p:cNvSpPr/>
            <p:nvPr/>
          </p:nvSpPr>
          <p:spPr>
            <a:xfrm>
              <a:off x="8820053" y="8576161"/>
              <a:ext cx="320866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2" name="Cercle"/>
            <p:cNvSpPr/>
            <p:nvPr/>
          </p:nvSpPr>
          <p:spPr>
            <a:xfrm>
              <a:off x="9367750" y="8576161"/>
              <a:ext cx="320866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3" name="Cercle"/>
            <p:cNvSpPr/>
            <p:nvPr/>
          </p:nvSpPr>
          <p:spPr>
            <a:xfrm>
              <a:off x="9915447" y="8576161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4" name="Cercle"/>
            <p:cNvSpPr/>
            <p:nvPr/>
          </p:nvSpPr>
          <p:spPr>
            <a:xfrm>
              <a:off x="10463143" y="8576161"/>
              <a:ext cx="320865" cy="320866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5" name="Cercle"/>
            <p:cNvSpPr/>
            <p:nvPr/>
          </p:nvSpPr>
          <p:spPr>
            <a:xfrm>
              <a:off x="8272357" y="9480668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6" name="Cercle"/>
            <p:cNvSpPr/>
            <p:nvPr/>
          </p:nvSpPr>
          <p:spPr>
            <a:xfrm>
              <a:off x="8820053" y="9480668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7" name="Cercle"/>
            <p:cNvSpPr/>
            <p:nvPr/>
          </p:nvSpPr>
          <p:spPr>
            <a:xfrm>
              <a:off x="9367750" y="9480668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8" name="Cercle"/>
            <p:cNvSpPr/>
            <p:nvPr/>
          </p:nvSpPr>
          <p:spPr>
            <a:xfrm>
              <a:off x="9915447" y="9480668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399" name="Cercle"/>
            <p:cNvSpPr/>
            <p:nvPr/>
          </p:nvSpPr>
          <p:spPr>
            <a:xfrm>
              <a:off x="10463143" y="9480668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0" name="Cercle"/>
            <p:cNvSpPr/>
            <p:nvPr/>
          </p:nvSpPr>
          <p:spPr>
            <a:xfrm>
              <a:off x="8272357" y="10415827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1" name="Cercle"/>
            <p:cNvSpPr/>
            <p:nvPr/>
          </p:nvSpPr>
          <p:spPr>
            <a:xfrm>
              <a:off x="8820053" y="10415827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2" name="Cercle"/>
            <p:cNvSpPr/>
            <p:nvPr/>
          </p:nvSpPr>
          <p:spPr>
            <a:xfrm>
              <a:off x="9367750" y="10415827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3" name="Cercle"/>
            <p:cNvSpPr/>
            <p:nvPr/>
          </p:nvSpPr>
          <p:spPr>
            <a:xfrm>
              <a:off x="9915447" y="10415827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4" name="Cercle"/>
            <p:cNvSpPr/>
            <p:nvPr/>
          </p:nvSpPr>
          <p:spPr>
            <a:xfrm>
              <a:off x="10463143" y="10415827"/>
              <a:ext cx="320865" cy="32086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5" name="Cercle"/>
            <p:cNvSpPr/>
            <p:nvPr/>
          </p:nvSpPr>
          <p:spPr>
            <a:xfrm>
              <a:off x="8272357" y="11368594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6" name="Cercle"/>
            <p:cNvSpPr/>
            <p:nvPr/>
          </p:nvSpPr>
          <p:spPr>
            <a:xfrm>
              <a:off x="8820053" y="11368594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7" name="Cercle"/>
            <p:cNvSpPr/>
            <p:nvPr/>
          </p:nvSpPr>
          <p:spPr>
            <a:xfrm>
              <a:off x="9367750" y="11368594"/>
              <a:ext cx="320866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8" name="Cercle"/>
            <p:cNvSpPr/>
            <p:nvPr/>
          </p:nvSpPr>
          <p:spPr>
            <a:xfrm>
              <a:off x="9915447" y="11368594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09" name="Cercle"/>
            <p:cNvSpPr/>
            <p:nvPr/>
          </p:nvSpPr>
          <p:spPr>
            <a:xfrm>
              <a:off x="10463143" y="11368594"/>
              <a:ext cx="320865" cy="320865"/>
            </a:xfrm>
            <a:prstGeom prst="ellipse">
              <a:avLst/>
            </a:pr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10" name="Conditions…"/>
            <p:cNvSpPr txBox="1"/>
            <p:nvPr/>
          </p:nvSpPr>
          <p:spPr>
            <a:xfrm>
              <a:off x="5698931" y="7169029"/>
              <a:ext cx="3033256" cy="828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Conditions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(control of environmental)</a:t>
              </a:r>
            </a:p>
          </p:txBody>
        </p:sp>
        <p:sp>
          <p:nvSpPr>
            <p:cNvPr id="411" name="Conditions…"/>
            <p:cNvSpPr txBox="1"/>
            <p:nvPr/>
          </p:nvSpPr>
          <p:spPr>
            <a:xfrm>
              <a:off x="5698931" y="3052940"/>
              <a:ext cx="3033256" cy="828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1980022">
                <a:defRPr sz="26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300"/>
                <a:t>Conditions</a:t>
              </a:r>
            </a:p>
            <a:p>
              <a:pPr defTabSz="1980022">
                <a:defRPr sz="19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950"/>
                <a:t>(control of environmental)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6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332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33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334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5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338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39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340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41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46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343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44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pic>
          <p:nvPicPr>
            <p:cNvPr id="1345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2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348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49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350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1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56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353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54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pic>
          <p:nvPicPr>
            <p:cNvPr id="1355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64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357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58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Digitize, through mass spectrometry, the </a:t>
              </a:r>
              <a:r>
                <a:rPr sz="1050" dirty="0" err="1"/>
                <a:t>chemodiversity</a:t>
              </a:r>
              <a:r>
                <a:rPr sz="1050" dirty="0"/>
                <a:t>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grpSp>
          <p:nvGrpSpPr>
            <p:cNvPr id="1363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359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60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61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62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0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366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67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368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9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74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371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72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pic>
          <p:nvPicPr>
            <p:cNvPr id="1373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82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375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76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Digitize, through mass spectrometry, the </a:t>
              </a:r>
              <a:r>
                <a:rPr sz="1050" dirty="0" err="1"/>
                <a:t>chemodiversity</a:t>
              </a:r>
              <a:r>
                <a:rPr sz="1050" dirty="0"/>
                <a:t>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grpSp>
          <p:nvGrpSpPr>
            <p:cNvPr id="1381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377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78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79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80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398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383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384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397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385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86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387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388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389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390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391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92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93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94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95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  <p:sp>
            <p:nvSpPr>
              <p:cNvPr id="1396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defTabSz="1980022">
                  <a:defRPr sz="3800"/>
                </a:pPr>
                <a:endParaRPr sz="1900"/>
              </a:p>
            </p:txBody>
          </p: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4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400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01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402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3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08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405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06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pic>
          <p:nvPicPr>
            <p:cNvPr id="1407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16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409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10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Digitize, through mass spectrometry, the chemodiversity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grpSp>
          <p:nvGrpSpPr>
            <p:cNvPr id="1415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411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12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13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14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432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417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18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431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419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20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21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22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23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24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25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26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27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28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29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30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</p:grpSp>
      </p:grpSp>
      <p:grpSp>
        <p:nvGrpSpPr>
          <p:cNvPr id="1436" name="Grouper"/>
          <p:cNvGrpSpPr/>
          <p:nvPr/>
        </p:nvGrpSpPr>
        <p:grpSpPr>
          <a:xfrm>
            <a:off x="6600624" y="3933837"/>
            <a:ext cx="2130407" cy="2130407"/>
            <a:chOff x="0" y="0"/>
            <a:chExt cx="4260812" cy="4260812"/>
          </a:xfrm>
        </p:grpSpPr>
        <p:sp>
          <p:nvSpPr>
            <p:cNvPr id="1433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434" name="noun-ontology-78152.pdf" descr="noun-ontology-78152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92564" y="906714"/>
              <a:ext cx="838874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5" name="Connect to existing ontologies (bio, chemo) and biodiversity…"/>
            <p:cNvSpPr txBox="1"/>
            <p:nvPr/>
          </p:nvSpPr>
          <p:spPr>
            <a:xfrm>
              <a:off x="657779" y="1798700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Connect to existing ontologies (bio, chemo) and biodiversity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digitization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 projects</a:t>
              </a:r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438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39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440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1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46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443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44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pic>
          <p:nvPicPr>
            <p:cNvPr id="1445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54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447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48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Digitize, through mass spectrometry, the chemodiversity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grpSp>
          <p:nvGrpSpPr>
            <p:cNvPr id="1453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449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50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51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52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470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455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56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469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457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58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59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60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61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62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463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64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65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66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67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468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</p:grpSp>
      </p:grpSp>
      <p:grpSp>
        <p:nvGrpSpPr>
          <p:cNvPr id="1480" name="Grouper"/>
          <p:cNvGrpSpPr/>
          <p:nvPr/>
        </p:nvGrpSpPr>
        <p:grpSpPr>
          <a:xfrm>
            <a:off x="6600624" y="3933837"/>
            <a:ext cx="2130407" cy="2130407"/>
            <a:chOff x="0" y="0"/>
            <a:chExt cx="4260812" cy="4260812"/>
          </a:xfrm>
        </p:grpSpPr>
        <p:sp>
          <p:nvSpPr>
            <p:cNvPr id="1477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478" name="noun-ontology-78152.pdf" descr="noun-ontology-78152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92564" y="906714"/>
              <a:ext cx="838874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9" name="Connect to existing ontologies (bio, chemo) and biodiversity…"/>
            <p:cNvSpPr txBox="1"/>
            <p:nvPr/>
          </p:nvSpPr>
          <p:spPr>
            <a:xfrm>
              <a:off x="657779" y="1798700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Connect to existing ontologies (bio, chemo) and biodiversity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digitization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 projects</a:t>
              </a:r>
            </a:p>
          </p:txBody>
        </p:sp>
      </p:grpSp>
      <p:grpSp>
        <p:nvGrpSpPr>
          <p:cNvPr id="2" name="Grouper">
            <a:extLst>
              <a:ext uri="{FF2B5EF4-FFF2-40B4-BE49-F238E27FC236}">
                <a16:creationId xmlns:a16="http://schemas.microsoft.com/office/drawing/2014/main" id="{F0D19F99-86D5-C5A4-7071-82D2D0353D66}"/>
              </a:ext>
            </a:extLst>
          </p:cNvPr>
          <p:cNvGrpSpPr/>
          <p:nvPr/>
        </p:nvGrpSpPr>
        <p:grpSpPr>
          <a:xfrm>
            <a:off x="5334200" y="4901167"/>
            <a:ext cx="1514800" cy="1506425"/>
            <a:chOff x="0" y="0"/>
            <a:chExt cx="3029598" cy="3012849"/>
          </a:xfrm>
        </p:grpSpPr>
        <p:sp>
          <p:nvSpPr>
            <p:cNvPr id="3" name="Cercle">
              <a:extLst>
                <a:ext uri="{FF2B5EF4-FFF2-40B4-BE49-F238E27FC236}">
                  <a16:creationId xmlns:a16="http://schemas.microsoft.com/office/drawing/2014/main" id="{ADB6C639-F555-0681-6C0A-4547AA76A0DD}"/>
                </a:ext>
              </a:extLst>
            </p:cNvPr>
            <p:cNvSpPr/>
            <p:nvPr/>
          </p:nvSpPr>
          <p:spPr>
            <a:xfrm>
              <a:off x="16749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4" name="Establish web and programmatic…">
              <a:extLst>
                <a:ext uri="{FF2B5EF4-FFF2-40B4-BE49-F238E27FC236}">
                  <a16:creationId xmlns:a16="http://schemas.microsoft.com/office/drawing/2014/main" id="{7E54E817-AA6E-5DC6-489E-C21BA4942EA1}"/>
                </a:ext>
              </a:extLst>
            </p:cNvPr>
            <p:cNvSpPr txBox="1"/>
            <p:nvPr/>
          </p:nvSpPr>
          <p:spPr>
            <a:xfrm>
              <a:off x="0" y="1121742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web and programmatic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 interfaces</a:t>
              </a:r>
            </a:p>
          </p:txBody>
        </p:sp>
        <p:grpSp>
          <p:nvGrpSpPr>
            <p:cNvPr id="5" name="Grouper">
              <a:extLst>
                <a:ext uri="{FF2B5EF4-FFF2-40B4-BE49-F238E27FC236}">
                  <a16:creationId xmlns:a16="http://schemas.microsoft.com/office/drawing/2014/main" id="{C9104588-22F5-AE56-A158-20D7EDAA2CD7}"/>
                </a:ext>
              </a:extLst>
            </p:cNvPr>
            <p:cNvGrpSpPr/>
            <p:nvPr/>
          </p:nvGrpSpPr>
          <p:grpSpPr>
            <a:xfrm>
              <a:off x="1028207" y="193896"/>
              <a:ext cx="982598" cy="986428"/>
              <a:chOff x="0" y="0"/>
              <a:chExt cx="982597" cy="986426"/>
            </a:xfrm>
          </p:grpSpPr>
          <p:pic>
            <p:nvPicPr>
              <p:cNvPr id="6" name="noun-websearch-4826340.pdf" descr="noun-websearch-4826340.pdf">
                <a:extLst>
                  <a:ext uri="{FF2B5EF4-FFF2-40B4-BE49-F238E27FC236}">
                    <a16:creationId xmlns:a16="http://schemas.microsoft.com/office/drawing/2014/main" id="{4CE0379F-CB0C-692C-6611-9C8846F964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982598" cy="9864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" name="Feuille">
                <a:extLst>
                  <a:ext uri="{FF2B5EF4-FFF2-40B4-BE49-F238E27FC236}">
                    <a16:creationId xmlns:a16="http://schemas.microsoft.com/office/drawing/2014/main" id="{E5F4C94B-CC19-202B-9CDA-28DB24A24D45}"/>
                  </a:ext>
                </a:extLst>
              </p:cNvPr>
              <p:cNvSpPr/>
              <p:nvPr/>
            </p:nvSpPr>
            <p:spPr>
              <a:xfrm rot="2316515">
                <a:off x="405835" y="312187"/>
                <a:ext cx="134523" cy="375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482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83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/>
                <a:t>Gardens Initiative</a:t>
              </a:r>
            </a:p>
          </p:txBody>
        </p:sp>
        <p:pic>
          <p:nvPicPr>
            <p:cNvPr id="1484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5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90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487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88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gardens</a:t>
              </a:r>
            </a:p>
          </p:txBody>
        </p:sp>
        <p:pic>
          <p:nvPicPr>
            <p:cNvPr id="1489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98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491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492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Digitize, through mass spectrometry, the chemodiversity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grpSp>
          <p:nvGrpSpPr>
            <p:cNvPr id="1497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493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94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95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96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514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499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00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513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501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02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03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04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05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06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07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08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09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10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11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12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</p:grpSp>
      </p:grpSp>
      <p:grpSp>
        <p:nvGrpSpPr>
          <p:cNvPr id="1520" name="Grouper"/>
          <p:cNvGrpSpPr/>
          <p:nvPr/>
        </p:nvGrpSpPr>
        <p:grpSpPr>
          <a:xfrm>
            <a:off x="5334200" y="4901167"/>
            <a:ext cx="1514800" cy="1506425"/>
            <a:chOff x="0" y="0"/>
            <a:chExt cx="3029598" cy="3012849"/>
          </a:xfrm>
        </p:grpSpPr>
        <p:sp>
          <p:nvSpPr>
            <p:cNvPr id="1515" name="Cercle"/>
            <p:cNvSpPr/>
            <p:nvPr/>
          </p:nvSpPr>
          <p:spPr>
            <a:xfrm>
              <a:off x="16749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16" name="Establish web and programmatic…"/>
            <p:cNvSpPr txBox="1"/>
            <p:nvPr/>
          </p:nvSpPr>
          <p:spPr>
            <a:xfrm>
              <a:off x="0" y="1121742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web and programmatic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 interfaces</a:t>
              </a:r>
            </a:p>
          </p:txBody>
        </p:sp>
        <p:grpSp>
          <p:nvGrpSpPr>
            <p:cNvPr id="1519" name="Grouper"/>
            <p:cNvGrpSpPr/>
            <p:nvPr/>
          </p:nvGrpSpPr>
          <p:grpSpPr>
            <a:xfrm>
              <a:off x="1028207" y="193896"/>
              <a:ext cx="982598" cy="986428"/>
              <a:chOff x="0" y="0"/>
              <a:chExt cx="982597" cy="986426"/>
            </a:xfrm>
          </p:grpSpPr>
          <p:pic>
            <p:nvPicPr>
              <p:cNvPr id="1517" name="noun-websearch-4826340.pdf" descr="noun-websearch-4826340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82598" cy="9864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18" name="Feuille"/>
              <p:cNvSpPr/>
              <p:nvPr/>
            </p:nvSpPr>
            <p:spPr>
              <a:xfrm rot="2316515">
                <a:off x="405835" y="312187"/>
                <a:ext cx="134523" cy="375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</p:grpSp>
      </p:grpSp>
      <p:grpSp>
        <p:nvGrpSpPr>
          <p:cNvPr id="1524" name="Grouper"/>
          <p:cNvGrpSpPr/>
          <p:nvPr/>
        </p:nvGrpSpPr>
        <p:grpSpPr>
          <a:xfrm>
            <a:off x="3457003" y="3937378"/>
            <a:ext cx="2130407" cy="2130407"/>
            <a:chOff x="0" y="0"/>
            <a:chExt cx="4260812" cy="4260812"/>
          </a:xfrm>
        </p:grpSpPr>
        <p:sp>
          <p:nvSpPr>
            <p:cNvPr id="1521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522" name="noun-copyleft-883662.pdf" descr="noun-copyleft-883662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44679" y="870110"/>
              <a:ext cx="666149" cy="6661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3" name="Illustrate the feasibility…"/>
            <p:cNvSpPr txBox="1"/>
            <p:nvPr/>
          </p:nvSpPr>
          <p:spPr>
            <a:xfrm>
              <a:off x="526021" y="1533356"/>
              <a:ext cx="3173069" cy="21323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Illustrate the feasibility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and advantages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of an end-to-end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Open Science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project</a:t>
              </a:r>
            </a:p>
          </p:txBody>
        </p:sp>
      </p:grpSp>
      <p:grpSp>
        <p:nvGrpSpPr>
          <p:cNvPr id="1528" name="Grouper"/>
          <p:cNvGrpSpPr/>
          <p:nvPr/>
        </p:nvGrpSpPr>
        <p:grpSpPr>
          <a:xfrm>
            <a:off x="6600624" y="3933837"/>
            <a:ext cx="2130407" cy="2130407"/>
            <a:chOff x="0" y="0"/>
            <a:chExt cx="4260812" cy="4260812"/>
          </a:xfrm>
        </p:grpSpPr>
        <p:sp>
          <p:nvSpPr>
            <p:cNvPr id="1525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526" name="noun-ontology-78152.pdf" descr="noun-ontology-78152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92564" y="906714"/>
              <a:ext cx="838874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7" name="Connect to existing ontologies (bio, chemo) and biodiversity…"/>
            <p:cNvSpPr txBox="1"/>
            <p:nvPr/>
          </p:nvSpPr>
          <p:spPr>
            <a:xfrm>
              <a:off x="657779" y="1798700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Connect to existing ontologies (bio, chemo) and biodiversity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digitization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 projects</a:t>
              </a:r>
            </a:p>
          </p:txBody>
        </p: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4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530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31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Gardens Initiative</a:t>
              </a:r>
            </a:p>
          </p:txBody>
        </p:sp>
        <p:pic>
          <p:nvPicPr>
            <p:cNvPr id="1532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3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38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535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36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pic>
          <p:nvPicPr>
            <p:cNvPr id="1537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46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539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40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Digitize, through mass spectrometry, the chemodiversity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grpSp>
          <p:nvGrpSpPr>
            <p:cNvPr id="1545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541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42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43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44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562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547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48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561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549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50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51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52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53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54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555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56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57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58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59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560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</p:grpSp>
      </p:grpSp>
      <p:grpSp>
        <p:nvGrpSpPr>
          <p:cNvPr id="1568" name="Grouper"/>
          <p:cNvGrpSpPr/>
          <p:nvPr/>
        </p:nvGrpSpPr>
        <p:grpSpPr>
          <a:xfrm>
            <a:off x="5334200" y="4901167"/>
            <a:ext cx="1514800" cy="1506425"/>
            <a:chOff x="0" y="0"/>
            <a:chExt cx="3029598" cy="3012849"/>
          </a:xfrm>
        </p:grpSpPr>
        <p:sp>
          <p:nvSpPr>
            <p:cNvPr id="1563" name="Cercle"/>
            <p:cNvSpPr/>
            <p:nvPr/>
          </p:nvSpPr>
          <p:spPr>
            <a:xfrm>
              <a:off x="16749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64" name="Establish web and programmatic…"/>
            <p:cNvSpPr txBox="1"/>
            <p:nvPr/>
          </p:nvSpPr>
          <p:spPr>
            <a:xfrm>
              <a:off x="0" y="1121742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web and programmatic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 interfaces</a:t>
              </a:r>
            </a:p>
          </p:txBody>
        </p:sp>
        <p:grpSp>
          <p:nvGrpSpPr>
            <p:cNvPr id="1567" name="Grouper"/>
            <p:cNvGrpSpPr/>
            <p:nvPr/>
          </p:nvGrpSpPr>
          <p:grpSpPr>
            <a:xfrm>
              <a:off x="1028207" y="193896"/>
              <a:ext cx="982598" cy="986428"/>
              <a:chOff x="0" y="0"/>
              <a:chExt cx="982597" cy="986426"/>
            </a:xfrm>
          </p:grpSpPr>
          <p:pic>
            <p:nvPicPr>
              <p:cNvPr id="1565" name="noun-websearch-4826340.pdf" descr="noun-websearch-4826340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82598" cy="9864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66" name="Feuille"/>
              <p:cNvSpPr/>
              <p:nvPr/>
            </p:nvSpPr>
            <p:spPr>
              <a:xfrm rot="2316515">
                <a:off x="405835" y="312187"/>
                <a:ext cx="134523" cy="375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</p:grpSp>
      </p:grpSp>
      <p:grpSp>
        <p:nvGrpSpPr>
          <p:cNvPr id="1572" name="Grouper"/>
          <p:cNvGrpSpPr/>
          <p:nvPr/>
        </p:nvGrpSpPr>
        <p:grpSpPr>
          <a:xfrm>
            <a:off x="2766408" y="2675788"/>
            <a:ext cx="2223361" cy="1506425"/>
            <a:chOff x="0" y="0"/>
            <a:chExt cx="4446720" cy="3012849"/>
          </a:xfrm>
        </p:grpSpPr>
        <p:sp>
          <p:nvSpPr>
            <p:cNvPr id="1569" name="Cercle"/>
            <p:cNvSpPr/>
            <p:nvPr/>
          </p:nvSpPr>
          <p:spPr>
            <a:xfrm>
              <a:off x="711590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70" name="Establish robust and…"/>
            <p:cNvSpPr txBox="1"/>
            <p:nvPr/>
          </p:nvSpPr>
          <p:spPr>
            <a:xfrm>
              <a:off x="0" y="865856"/>
              <a:ext cx="4446721" cy="21323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Establish robust and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scalable workflows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for the digitization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wildlife ecosystems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biodiversity</a:t>
              </a:r>
            </a:p>
          </p:txBody>
        </p:sp>
        <p:pic>
          <p:nvPicPr>
            <p:cNvPr id="1571" name="noun-scale-up-1640457.pdf" descr="noun-scale-up-1640457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06113" y="185963"/>
              <a:ext cx="838892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76" name="Grouper"/>
          <p:cNvGrpSpPr/>
          <p:nvPr/>
        </p:nvGrpSpPr>
        <p:grpSpPr>
          <a:xfrm>
            <a:off x="3457003" y="3937378"/>
            <a:ext cx="2130407" cy="2130407"/>
            <a:chOff x="0" y="0"/>
            <a:chExt cx="4260812" cy="4260812"/>
          </a:xfrm>
        </p:grpSpPr>
        <p:sp>
          <p:nvSpPr>
            <p:cNvPr id="1573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574" name="noun-copyleft-883662.pdf" descr="noun-copyleft-883662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44679" y="870110"/>
              <a:ext cx="666149" cy="6661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75" name="Illustrate the feasibility…"/>
            <p:cNvSpPr txBox="1"/>
            <p:nvPr/>
          </p:nvSpPr>
          <p:spPr>
            <a:xfrm>
              <a:off x="526021" y="1533356"/>
              <a:ext cx="3173069" cy="21323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Illustrate the feasibility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and advantages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of an end-to-end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Open Science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project</a:t>
              </a:r>
            </a:p>
          </p:txBody>
        </p:sp>
      </p:grpSp>
      <p:grpSp>
        <p:nvGrpSpPr>
          <p:cNvPr id="1580" name="Grouper"/>
          <p:cNvGrpSpPr/>
          <p:nvPr/>
        </p:nvGrpSpPr>
        <p:grpSpPr>
          <a:xfrm>
            <a:off x="6600624" y="3933837"/>
            <a:ext cx="2130407" cy="2130407"/>
            <a:chOff x="0" y="0"/>
            <a:chExt cx="4260812" cy="4260812"/>
          </a:xfrm>
        </p:grpSpPr>
        <p:sp>
          <p:nvSpPr>
            <p:cNvPr id="1577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578" name="noun-ontology-78152.pdf" descr="noun-ontology-78152.pdf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92564" y="906714"/>
              <a:ext cx="838874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79" name="Connect to existing ontologies (bio, chemo) and biodiversity…"/>
            <p:cNvSpPr txBox="1"/>
            <p:nvPr/>
          </p:nvSpPr>
          <p:spPr>
            <a:xfrm>
              <a:off x="657779" y="1798700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Connect to existing ontologies (bio, chemo) and biodiversity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digitization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 projects</a:t>
              </a:r>
            </a:p>
          </p:txBody>
        </p: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6" name="Grouper"/>
          <p:cNvGrpSpPr/>
          <p:nvPr/>
        </p:nvGrpSpPr>
        <p:grpSpPr>
          <a:xfrm>
            <a:off x="4702529" y="2035742"/>
            <a:ext cx="2786517" cy="2786517"/>
            <a:chOff x="0" y="0"/>
            <a:chExt cx="5573032" cy="5573032"/>
          </a:xfrm>
        </p:grpSpPr>
        <p:sp>
          <p:nvSpPr>
            <p:cNvPr id="1582" name="Cercle"/>
            <p:cNvSpPr/>
            <p:nvPr/>
          </p:nvSpPr>
          <p:spPr>
            <a:xfrm>
              <a:off x="0" y="0"/>
              <a:ext cx="5573033" cy="557303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 dirty="0"/>
            </a:p>
          </p:txBody>
        </p:sp>
        <p:sp>
          <p:nvSpPr>
            <p:cNvPr id="1583" name="Swiss…"/>
            <p:cNvSpPr txBox="1"/>
            <p:nvPr/>
          </p:nvSpPr>
          <p:spPr>
            <a:xfrm>
              <a:off x="1740050" y="1939173"/>
              <a:ext cx="3599092" cy="1694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Swiss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Digital Botanical</a:t>
              </a:r>
            </a:p>
            <a:p>
              <a:pPr defTabSz="389467">
                <a:defRPr sz="35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750" dirty="0"/>
                <a:t>Gardens Initiative</a:t>
              </a:r>
            </a:p>
          </p:txBody>
        </p:sp>
        <p:pic>
          <p:nvPicPr>
            <p:cNvPr id="1584" name="noun-switzerland-695313-white.pdf" descr="noun-switzerland-695313-whi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1794" y="1537359"/>
              <a:ext cx="1474044" cy="958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5" name="noun-botanical-dbgi-4813625-white.pdf" descr="noun-botanical-dbgi-4813625-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01" y="2174716"/>
              <a:ext cx="1220981" cy="1356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90" name="Grouper"/>
          <p:cNvGrpSpPr/>
          <p:nvPr/>
        </p:nvGrpSpPr>
        <p:grpSpPr>
          <a:xfrm>
            <a:off x="5342574" y="450408"/>
            <a:ext cx="1506426" cy="1506426"/>
            <a:chOff x="0" y="0"/>
            <a:chExt cx="3012850" cy="3012849"/>
          </a:xfrm>
        </p:grpSpPr>
        <p:sp>
          <p:nvSpPr>
            <p:cNvPr id="1587" name="Cercle"/>
            <p:cNvSpPr/>
            <p:nvPr/>
          </p:nvSpPr>
          <p:spPr>
            <a:xfrm>
              <a:off x="0" y="0"/>
              <a:ext cx="3012851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88" name="Establish chemical extracts libraries of…"/>
            <p:cNvSpPr txBox="1"/>
            <p:nvPr/>
          </p:nvSpPr>
          <p:spPr>
            <a:xfrm>
              <a:off x="0" y="1462127"/>
              <a:ext cx="3012850" cy="1382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Establish chemical extracts libraries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pic>
          <p:nvPicPr>
            <p:cNvPr id="1589" name="picking_library.pdf" descr="picking_library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86" y="389407"/>
              <a:ext cx="1160520" cy="1000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98" name="Grouper"/>
          <p:cNvGrpSpPr/>
          <p:nvPr/>
        </p:nvGrpSpPr>
        <p:grpSpPr>
          <a:xfrm>
            <a:off x="6604164" y="790216"/>
            <a:ext cx="2130407" cy="2130407"/>
            <a:chOff x="0" y="0"/>
            <a:chExt cx="4260812" cy="4260812"/>
          </a:xfrm>
        </p:grpSpPr>
        <p:sp>
          <p:nvSpPr>
            <p:cNvPr id="1591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592" name="Digitize, through mass spectrometry, the chemodiversity of…"/>
            <p:cNvSpPr txBox="1"/>
            <p:nvPr/>
          </p:nvSpPr>
          <p:spPr>
            <a:xfrm>
              <a:off x="623981" y="1853437"/>
              <a:ext cx="3012850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Digitize, through mass spectrometry, the chemodiversity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Swiss botanical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gardens</a:t>
              </a:r>
            </a:p>
          </p:txBody>
        </p:sp>
        <p:grpSp>
          <p:nvGrpSpPr>
            <p:cNvPr id="1597" name="Grouper"/>
            <p:cNvGrpSpPr/>
            <p:nvPr/>
          </p:nvGrpSpPr>
          <p:grpSpPr>
            <a:xfrm>
              <a:off x="1676182" y="866074"/>
              <a:ext cx="998608" cy="986428"/>
              <a:chOff x="0" y="0"/>
              <a:chExt cx="998607" cy="986427"/>
            </a:xfrm>
          </p:grpSpPr>
          <p:pic>
            <p:nvPicPr>
              <p:cNvPr id="1593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10000"/>
              </a:blip>
              <a:srcRect l="8714" t="2142" r="7857" b="15858"/>
              <a:stretch>
                <a:fillRect/>
              </a:stretch>
            </p:blipFill>
            <p:spPr>
              <a:xfrm>
                <a:off x="0" y="0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94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30000"/>
              </a:blip>
              <a:srcRect l="8714" t="2142" r="7857" b="15858"/>
              <a:stretch>
                <a:fillRect/>
              </a:stretch>
            </p:blipFill>
            <p:spPr>
              <a:xfrm>
                <a:off x="95769" y="9576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95" name="noun_66901_cc.png" descr="noun_66901_cc.png"/>
              <p:cNvPicPr>
                <a:picLocks noChangeAspect="1"/>
              </p:cNvPicPr>
              <p:nvPr/>
            </p:nvPicPr>
            <p:blipFill>
              <a:blip r:embed="rId5">
                <a:alphaModFix amt="60000"/>
              </a:blip>
              <a:srcRect l="8714" t="2142" r="7857" b="15858"/>
              <a:stretch>
                <a:fillRect/>
              </a:stretch>
            </p:blipFill>
            <p:spPr>
              <a:xfrm>
                <a:off x="191539" y="191539"/>
                <a:ext cx="711299" cy="6991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96" name="noun_66901_cc.png" descr="noun_66901_cc.png"/>
              <p:cNvPicPr>
                <a:picLocks noChangeAspect="1"/>
              </p:cNvPicPr>
              <p:nvPr/>
            </p:nvPicPr>
            <p:blipFill>
              <a:blip r:embed="rId5"/>
              <a:srcRect l="8714" t="2142" r="7857" b="15858"/>
              <a:stretch>
                <a:fillRect/>
              </a:stretch>
            </p:blipFill>
            <p:spPr>
              <a:xfrm>
                <a:off x="287308" y="287308"/>
                <a:ext cx="711300" cy="699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614" name="Grouper"/>
          <p:cNvGrpSpPr/>
          <p:nvPr/>
        </p:nvGrpSpPr>
        <p:grpSpPr>
          <a:xfrm>
            <a:off x="7562946" y="2649336"/>
            <a:ext cx="1520655" cy="1532877"/>
            <a:chOff x="0" y="0"/>
            <a:chExt cx="3041308" cy="3065752"/>
          </a:xfrm>
        </p:grpSpPr>
        <p:sp>
          <p:nvSpPr>
            <p:cNvPr id="1599" name="Cercle"/>
            <p:cNvSpPr/>
            <p:nvPr/>
          </p:nvSpPr>
          <p:spPr>
            <a:xfrm>
              <a:off x="0" y="52902"/>
              <a:ext cx="3012850" cy="3012851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600" name="Gather chemical information and relevant samples metadata in a tailored knowledge graph"/>
            <p:cNvSpPr txBox="1"/>
            <p:nvPr/>
          </p:nvSpPr>
          <p:spPr>
            <a:xfrm>
              <a:off x="28458" y="1198409"/>
              <a:ext cx="3012851" cy="1737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Gather chemical information and relevant samples metadata in a knowledge graph</a:t>
              </a:r>
            </a:p>
          </p:txBody>
        </p:sp>
        <p:grpSp>
          <p:nvGrpSpPr>
            <p:cNvPr id="1613" name="Grouper"/>
            <p:cNvGrpSpPr/>
            <p:nvPr/>
          </p:nvGrpSpPr>
          <p:grpSpPr>
            <a:xfrm>
              <a:off x="921942" y="-1"/>
              <a:ext cx="1098360" cy="1299584"/>
              <a:chOff x="0" y="0"/>
              <a:chExt cx="1098359" cy="1299582"/>
            </a:xfrm>
          </p:grpSpPr>
          <p:sp>
            <p:nvSpPr>
              <p:cNvPr id="1601" name="Ligne"/>
              <p:cNvSpPr/>
              <p:nvPr/>
            </p:nvSpPr>
            <p:spPr>
              <a:xfrm rot="1688187">
                <a:off x="220381" y="100146"/>
                <a:ext cx="543420" cy="473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2" extrusionOk="0">
                    <a:moveTo>
                      <a:pt x="21600" y="8"/>
                    </a:moveTo>
                    <a:cubicBezTo>
                      <a:pt x="15071" y="-168"/>
                      <a:pt x="8831" y="2844"/>
                      <a:pt x="4694" y="8168"/>
                    </a:cubicBezTo>
                    <a:cubicBezTo>
                      <a:pt x="1779" y="11920"/>
                      <a:pt x="128" y="16585"/>
                      <a:pt x="0" y="2143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headEnd type="triangle" w="med" len="med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02" name="Feuille"/>
              <p:cNvSpPr/>
              <p:nvPr/>
            </p:nvSpPr>
            <p:spPr>
              <a:xfrm rot="2316515">
                <a:off x="468192" y="356188"/>
                <a:ext cx="218294" cy="60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603" name="Cercle"/>
              <p:cNvSpPr/>
              <p:nvPr/>
            </p:nvSpPr>
            <p:spPr>
              <a:xfrm>
                <a:off x="833088" y="211832"/>
                <a:ext cx="265272" cy="26527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604" name="Cercle"/>
              <p:cNvSpPr/>
              <p:nvPr/>
            </p:nvSpPr>
            <p:spPr>
              <a:xfrm>
                <a:off x="833088" y="1041566"/>
                <a:ext cx="121921" cy="12192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605" name="Cercle"/>
              <p:cNvSpPr/>
              <p:nvPr/>
            </p:nvSpPr>
            <p:spPr>
              <a:xfrm>
                <a:off x="421656" y="1159753"/>
                <a:ext cx="139831" cy="139830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606" name="Cercle"/>
              <p:cNvSpPr/>
              <p:nvPr/>
            </p:nvSpPr>
            <p:spPr>
              <a:xfrm>
                <a:off x="0" y="516950"/>
                <a:ext cx="207997" cy="207998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  <p:sp>
            <p:nvSpPr>
              <p:cNvPr id="1607" name="Ligne"/>
              <p:cNvSpPr/>
              <p:nvPr/>
            </p:nvSpPr>
            <p:spPr>
              <a:xfrm>
                <a:off x="190524" y="649834"/>
                <a:ext cx="303958" cy="518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08" name="Ligne"/>
              <p:cNvSpPr/>
              <p:nvPr/>
            </p:nvSpPr>
            <p:spPr>
              <a:xfrm flipV="1">
                <a:off x="491262" y="1112212"/>
                <a:ext cx="361162" cy="11278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09" name="Ligne"/>
              <p:cNvSpPr/>
              <p:nvPr/>
            </p:nvSpPr>
            <p:spPr>
              <a:xfrm>
                <a:off x="649322" y="734328"/>
                <a:ext cx="236372" cy="3674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10" name="Ligne"/>
              <p:cNvSpPr/>
              <p:nvPr/>
            </p:nvSpPr>
            <p:spPr>
              <a:xfrm flipH="1">
                <a:off x="892871" y="377577"/>
                <a:ext cx="76107" cy="705666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11" name="Ligne"/>
              <p:cNvSpPr/>
              <p:nvPr/>
            </p:nvSpPr>
            <p:spPr>
              <a:xfrm flipH="1" flipV="1">
                <a:off x="103602" y="632406"/>
                <a:ext cx="351042" cy="55631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  <p:sp>
            <p:nvSpPr>
              <p:cNvPr id="1612" name="Ligne"/>
              <p:cNvSpPr/>
              <p:nvPr/>
            </p:nvSpPr>
            <p:spPr>
              <a:xfrm flipV="1">
                <a:off x="496713" y="692308"/>
                <a:ext cx="63615" cy="506761"/>
              </a:xfrm>
              <a:prstGeom prst="line">
                <a:avLst/>
              </a:prstGeom>
              <a:noFill/>
              <a:ln w="381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1980022">
                  <a:defRPr sz="3800"/>
                </a:pPr>
                <a:endParaRPr sz="1900"/>
              </a:p>
            </p:txBody>
          </p:sp>
        </p:grpSp>
      </p:grpSp>
      <p:grpSp>
        <p:nvGrpSpPr>
          <p:cNvPr id="1620" name="Grouper"/>
          <p:cNvGrpSpPr/>
          <p:nvPr/>
        </p:nvGrpSpPr>
        <p:grpSpPr>
          <a:xfrm>
            <a:off x="5334200" y="4901167"/>
            <a:ext cx="1514800" cy="1506425"/>
            <a:chOff x="0" y="0"/>
            <a:chExt cx="3029598" cy="3012849"/>
          </a:xfrm>
        </p:grpSpPr>
        <p:sp>
          <p:nvSpPr>
            <p:cNvPr id="1615" name="Cercle"/>
            <p:cNvSpPr/>
            <p:nvPr/>
          </p:nvSpPr>
          <p:spPr>
            <a:xfrm>
              <a:off x="16749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616" name="Establish web and programmatic…"/>
            <p:cNvSpPr txBox="1"/>
            <p:nvPr/>
          </p:nvSpPr>
          <p:spPr>
            <a:xfrm>
              <a:off x="0" y="1121742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Establish web and programmatic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 dirty="0"/>
                <a:t> interfaces</a:t>
              </a:r>
            </a:p>
          </p:txBody>
        </p:sp>
        <p:grpSp>
          <p:nvGrpSpPr>
            <p:cNvPr id="1619" name="Grouper"/>
            <p:cNvGrpSpPr/>
            <p:nvPr/>
          </p:nvGrpSpPr>
          <p:grpSpPr>
            <a:xfrm>
              <a:off x="1028207" y="193896"/>
              <a:ext cx="982598" cy="986428"/>
              <a:chOff x="0" y="0"/>
              <a:chExt cx="982597" cy="986426"/>
            </a:xfrm>
          </p:grpSpPr>
          <p:pic>
            <p:nvPicPr>
              <p:cNvPr id="1617" name="noun-websearch-4826340.pdf" descr="noun-websearch-4826340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82598" cy="9864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18" name="Feuille"/>
              <p:cNvSpPr/>
              <p:nvPr/>
            </p:nvSpPr>
            <p:spPr>
              <a:xfrm rot="2316515">
                <a:off x="405835" y="312187"/>
                <a:ext cx="134523" cy="375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93" h="21217" extrusionOk="0">
                    <a:moveTo>
                      <a:pt x="10933" y="0"/>
                    </a:moveTo>
                    <a:cubicBezTo>
                      <a:pt x="-4426" y="5413"/>
                      <a:pt x="-1243" y="13502"/>
                      <a:pt x="6156" y="16481"/>
                    </a:cubicBezTo>
                    <a:cubicBezTo>
                      <a:pt x="6053" y="18357"/>
                      <a:pt x="6196" y="20047"/>
                      <a:pt x="6853" y="20912"/>
                    </a:cubicBezTo>
                    <a:cubicBezTo>
                      <a:pt x="7205" y="21600"/>
                      <a:pt x="9849" y="20972"/>
                      <a:pt x="9495" y="20530"/>
                    </a:cubicBezTo>
                    <a:cubicBezTo>
                      <a:pt x="9277" y="20257"/>
                      <a:pt x="7814" y="19339"/>
                      <a:pt x="7648" y="16469"/>
                    </a:cubicBezTo>
                    <a:cubicBezTo>
                      <a:pt x="10014" y="15780"/>
                      <a:pt x="16336" y="13638"/>
                      <a:pt x="16668" y="10353"/>
                    </a:cubicBezTo>
                    <a:cubicBezTo>
                      <a:pt x="17174" y="5343"/>
                      <a:pt x="9883" y="5481"/>
                      <a:pt x="109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3052" tIns="13052" rIns="13052" bIns="13052" numCol="1" anchor="ctr">
                <a:noAutofit/>
              </a:bodyPr>
              <a:lstStyle/>
              <a:p>
                <a:pPr algn="ctr" defTabSz="670337">
                  <a:defRPr sz="5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500"/>
              </a:p>
            </p:txBody>
          </p:sp>
        </p:grpSp>
      </p:grpSp>
      <p:grpSp>
        <p:nvGrpSpPr>
          <p:cNvPr id="1624" name="Grouper"/>
          <p:cNvGrpSpPr/>
          <p:nvPr/>
        </p:nvGrpSpPr>
        <p:grpSpPr>
          <a:xfrm>
            <a:off x="2766408" y="2675788"/>
            <a:ext cx="2223361" cy="1506425"/>
            <a:chOff x="0" y="0"/>
            <a:chExt cx="4446720" cy="3012849"/>
          </a:xfrm>
        </p:grpSpPr>
        <p:sp>
          <p:nvSpPr>
            <p:cNvPr id="1621" name="Cercle"/>
            <p:cNvSpPr/>
            <p:nvPr/>
          </p:nvSpPr>
          <p:spPr>
            <a:xfrm>
              <a:off x="711590" y="0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sp>
          <p:nvSpPr>
            <p:cNvPr id="1622" name="Establish robust and…"/>
            <p:cNvSpPr txBox="1"/>
            <p:nvPr/>
          </p:nvSpPr>
          <p:spPr>
            <a:xfrm>
              <a:off x="0" y="865856"/>
              <a:ext cx="4446721" cy="21323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Establish robust and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scalable workflows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for the digitization of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wildlife ecosystems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biodiversity</a:t>
              </a:r>
            </a:p>
          </p:txBody>
        </p:sp>
        <p:pic>
          <p:nvPicPr>
            <p:cNvPr id="1623" name="noun-scale-up-1640457.pdf" descr="noun-scale-up-1640457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06113" y="185963"/>
              <a:ext cx="838892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28" name="Grouper"/>
          <p:cNvGrpSpPr/>
          <p:nvPr/>
        </p:nvGrpSpPr>
        <p:grpSpPr>
          <a:xfrm>
            <a:off x="3772536" y="1105747"/>
            <a:ext cx="1506426" cy="1530587"/>
            <a:chOff x="623981" y="623981"/>
            <a:chExt cx="3012850" cy="3061174"/>
          </a:xfrm>
        </p:grpSpPr>
        <p:sp>
          <p:nvSpPr>
            <p:cNvPr id="1625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626" name="noun-save-planet-2982644.pdf" descr="noun-save-planet-2982644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88942" y="710912"/>
              <a:ext cx="982597" cy="10481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27" name="Provide &quot;molecular arguments&quot; for biodiversity conservation policies"/>
            <p:cNvSpPr txBox="1"/>
            <p:nvPr/>
          </p:nvSpPr>
          <p:spPr>
            <a:xfrm>
              <a:off x="923229" y="1552757"/>
              <a:ext cx="2400184" cy="21323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778933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sz="1050" dirty="0"/>
                <a:t>Provide "molecular arguments" for biodiversity conservation policies</a:t>
              </a:r>
            </a:p>
          </p:txBody>
        </p:sp>
      </p:grpSp>
      <p:grpSp>
        <p:nvGrpSpPr>
          <p:cNvPr id="1632" name="Grouper"/>
          <p:cNvGrpSpPr/>
          <p:nvPr/>
        </p:nvGrpSpPr>
        <p:grpSpPr>
          <a:xfrm>
            <a:off x="3457003" y="3937378"/>
            <a:ext cx="2130407" cy="2130407"/>
            <a:chOff x="0" y="0"/>
            <a:chExt cx="4260812" cy="4260812"/>
          </a:xfrm>
        </p:grpSpPr>
        <p:sp>
          <p:nvSpPr>
            <p:cNvPr id="1629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630" name="noun-copyleft-883662.pdf" descr="noun-copyleft-883662.pdf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44679" y="870110"/>
              <a:ext cx="666149" cy="6661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31" name="Illustrate the feasibility…"/>
            <p:cNvSpPr txBox="1"/>
            <p:nvPr/>
          </p:nvSpPr>
          <p:spPr>
            <a:xfrm>
              <a:off x="526021" y="1533356"/>
              <a:ext cx="3173069" cy="21323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Illustrate the feasibility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and advantages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of an end-to-end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Open Science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project</a:t>
              </a:r>
            </a:p>
          </p:txBody>
        </p:sp>
      </p:grpSp>
      <p:grpSp>
        <p:nvGrpSpPr>
          <p:cNvPr id="1636" name="Grouper"/>
          <p:cNvGrpSpPr/>
          <p:nvPr/>
        </p:nvGrpSpPr>
        <p:grpSpPr>
          <a:xfrm>
            <a:off x="6600624" y="3933837"/>
            <a:ext cx="2130407" cy="2130407"/>
            <a:chOff x="0" y="0"/>
            <a:chExt cx="4260812" cy="4260812"/>
          </a:xfrm>
        </p:grpSpPr>
        <p:sp>
          <p:nvSpPr>
            <p:cNvPr id="1633" name="Cercle"/>
            <p:cNvSpPr/>
            <p:nvPr/>
          </p:nvSpPr>
          <p:spPr>
            <a:xfrm rot="2700000">
              <a:off x="623981" y="623981"/>
              <a:ext cx="3012850" cy="3012850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13052" tIns="13052" rIns="13052" bIns="13052" numCol="1" anchor="ctr">
              <a:noAutofit/>
            </a:bodyPr>
            <a:lstStyle/>
            <a:p>
              <a:pPr algn="ctr" defTabSz="670337">
                <a:defRPr sz="5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500"/>
            </a:p>
          </p:txBody>
        </p:sp>
        <p:pic>
          <p:nvPicPr>
            <p:cNvPr id="1634" name="noun-ontology-78152.pdf" descr="noun-ontology-78152.pdf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92564" y="906714"/>
              <a:ext cx="838874" cy="838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35" name="Connect to existing ontologies (bio, chemo) and biodiversity…"/>
            <p:cNvSpPr txBox="1"/>
            <p:nvPr/>
          </p:nvSpPr>
          <p:spPr>
            <a:xfrm>
              <a:off x="657779" y="1798700"/>
              <a:ext cx="3012850" cy="1737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Connect to existing ontologies (bio, chemo) and biodiversity 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digitization</a:t>
              </a:r>
            </a:p>
            <a:p>
              <a:pPr algn="ctr" defTabSz="389467">
                <a:defRPr sz="2100">
                  <a:solidFill>
                    <a:srgbClr val="00000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1050"/>
                <a:t> projects</a:t>
              </a:r>
            </a:p>
          </p:txBody>
        </p: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2367" name="ZoneTexte 2366">
            <a:extLst>
              <a:ext uri="{FF2B5EF4-FFF2-40B4-BE49-F238E27FC236}">
                <a16:creationId xmlns:a16="http://schemas.microsoft.com/office/drawing/2014/main" id="{0509C2A6-4BFA-A369-0602-E9283BF6049A}"/>
              </a:ext>
            </a:extLst>
          </p:cNvPr>
          <p:cNvSpPr txBox="1"/>
          <p:nvPr/>
        </p:nvSpPr>
        <p:spPr>
          <a:xfrm>
            <a:off x="4944945" y="160774"/>
            <a:ext cx="2966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Overall</a:t>
            </a:r>
            <a:r>
              <a:rPr lang="fr-CH" sz="2800" dirty="0"/>
              <a:t> </a:t>
            </a:r>
            <a:r>
              <a:rPr lang="en-US" sz="2800" dirty="0"/>
              <a:t>protocol</a:t>
            </a:r>
          </a:p>
        </p:txBody>
      </p:sp>
    </p:spTree>
    <p:extLst>
      <p:ext uri="{BB962C8B-B14F-4D97-AF65-F5344CB8AC3E}">
        <p14:creationId xmlns:p14="http://schemas.microsoft.com/office/powerpoint/2010/main" val="259067653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3875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1AB6D7-BCAF-3622-6567-BC9D80B64B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23900" y="1963669"/>
            <a:ext cx="2417103" cy="217704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2C43093-8494-193D-D1D4-A348830398BB}"/>
              </a:ext>
            </a:extLst>
          </p:cNvPr>
          <p:cNvCxnSpPr/>
          <p:nvPr/>
        </p:nvCxnSpPr>
        <p:spPr>
          <a:xfrm>
            <a:off x="3210560" y="3135455"/>
            <a:ext cx="670560" cy="0"/>
          </a:xfrm>
          <a:prstGeom prst="straightConnector1">
            <a:avLst/>
          </a:prstGeom>
          <a:ln w="44450">
            <a:solidFill>
              <a:srgbClr val="C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55C00523-0DC8-9E62-38CC-DBAB6EDB4F9F}"/>
              </a:ext>
            </a:extLst>
          </p:cNvPr>
          <p:cNvSpPr txBox="1"/>
          <p:nvPr/>
        </p:nvSpPr>
        <p:spPr>
          <a:xfrm>
            <a:off x="3939310" y="4163798"/>
            <a:ext cx="295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Species identity, location, IPEN, </a:t>
            </a:r>
            <a:r>
              <a:rPr lang="en-US" sz="1200" dirty="0" err="1"/>
              <a:t>iNaturalist</a:t>
            </a:r>
            <a:r>
              <a:rPr lang="en-US" sz="1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8176067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4737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C4F0A6-C995-375F-8819-7535186F0A4D}"/>
              </a:ext>
            </a:extLst>
          </p:cNvPr>
          <p:cNvSpPr/>
          <p:nvPr/>
        </p:nvSpPr>
        <p:spPr>
          <a:xfrm>
            <a:off x="4013195" y="4247018"/>
            <a:ext cx="1132840" cy="1008693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7" name="Image 6" descr="Une image contenant capture d’écran, cercle, texte, conception&#10;&#10;Description générée automatiquement">
            <a:extLst>
              <a:ext uri="{FF2B5EF4-FFF2-40B4-BE49-F238E27FC236}">
                <a16:creationId xmlns:a16="http://schemas.microsoft.com/office/drawing/2014/main" id="{99B0278E-3A04-0EDB-E625-1719F21A2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8" y="2595990"/>
            <a:ext cx="1409917" cy="1409917"/>
          </a:xfrm>
          <a:prstGeom prst="rect">
            <a:avLst/>
          </a:prstGeom>
        </p:spPr>
      </p:pic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CBB78B48-959C-FB28-EC80-021AD31391DA}"/>
              </a:ext>
            </a:extLst>
          </p:cNvPr>
          <p:cNvSpPr txBox="1"/>
          <p:nvPr/>
        </p:nvSpPr>
        <p:spPr>
          <a:xfrm>
            <a:off x="4577926" y="3874154"/>
            <a:ext cx="158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freeze-drying</a:t>
            </a:r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4743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C4F0A6-C995-375F-8819-7535186F0A4D}"/>
              </a:ext>
            </a:extLst>
          </p:cNvPr>
          <p:cNvSpPr/>
          <p:nvPr/>
        </p:nvSpPr>
        <p:spPr>
          <a:xfrm>
            <a:off x="4013195" y="4247018"/>
            <a:ext cx="1132840" cy="1008693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7" name="Image 6" descr="Une image contenant capture d’écran, cercle, texte, conception&#10;&#10;Description générée automatiquement">
            <a:extLst>
              <a:ext uri="{FF2B5EF4-FFF2-40B4-BE49-F238E27FC236}">
                <a16:creationId xmlns:a16="http://schemas.microsoft.com/office/drawing/2014/main" id="{99B0278E-3A04-0EDB-E625-1719F21A2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8" y="2595990"/>
            <a:ext cx="1409917" cy="1409917"/>
          </a:xfrm>
          <a:prstGeom prst="rect">
            <a:avLst/>
          </a:prstGeom>
        </p:spPr>
      </p:pic>
      <p:pic>
        <p:nvPicPr>
          <p:cNvPr id="2052" name="Picture 4" descr="Mortar and Pestle Icon - Free PNG &amp; SVG 2068855 - Noun Project">
            <a:extLst>
              <a:ext uri="{FF2B5EF4-FFF2-40B4-BE49-F238E27FC236}">
                <a16:creationId xmlns:a16="http://schemas.microsoft.com/office/drawing/2014/main" id="{EBAA9A89-00DE-021E-27C9-C3E79A1E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180" y="528320"/>
            <a:ext cx="721640" cy="7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8C8A39C-E464-22A7-0BE2-E5BF5A6E081E}"/>
              </a:ext>
            </a:extLst>
          </p:cNvPr>
          <p:cNvGrpSpPr/>
          <p:nvPr/>
        </p:nvGrpSpPr>
        <p:grpSpPr>
          <a:xfrm>
            <a:off x="6472404" y="1347480"/>
            <a:ext cx="222084" cy="557520"/>
            <a:chOff x="7998181" y="2429933"/>
            <a:chExt cx="334433" cy="1053974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C14CE02-0A5F-565C-2264-219300F3AA46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46" name="Organigramme : Terminateur 45">
                <a:extLst>
                  <a:ext uri="{FF2B5EF4-FFF2-40B4-BE49-F238E27FC236}">
                    <a16:creationId xmlns:a16="http://schemas.microsoft.com/office/drawing/2014/main" id="{48A84EE7-04E1-4B74-F02A-0C1EE712716C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3C02B1D-54B0-A146-35EF-B5475B11E0CE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67B67AEA-A16E-B60A-C6C6-76C345E0771B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Organigramme : Document 48">
                <a:extLst>
                  <a:ext uri="{FF2B5EF4-FFF2-40B4-BE49-F238E27FC236}">
                    <a16:creationId xmlns:a16="http://schemas.microsoft.com/office/drawing/2014/main" id="{35AC5057-50B4-49F4-B758-0278330D0F3E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56509"/>
              </a:xfrm>
              <a:prstGeom prst="flowChartDocumen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50E715C-1708-1DA0-E07B-9C6267E16333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0B10DF6-7E80-C5CA-A7FA-A45038D79D9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8AB0591-70AB-3A8D-D8C2-F207E58B61BC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62CF54B-9F1F-EF9D-5032-58750E149F18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90B85143-B8A7-888B-BE89-DFE843CDCBBF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5D89A16-6CF5-B07D-32BC-2665E54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200B792-3FF6-6E15-6731-C550A64429D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10BD7D1-BCF9-A1E1-D112-CEF29C01B2E9}"/>
              </a:ext>
            </a:extLst>
          </p:cNvPr>
          <p:cNvGrpSpPr/>
          <p:nvPr/>
        </p:nvGrpSpPr>
        <p:grpSpPr>
          <a:xfrm>
            <a:off x="6860820" y="1109679"/>
            <a:ext cx="222084" cy="557520"/>
            <a:chOff x="7998181" y="2429933"/>
            <a:chExt cx="334433" cy="1053974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7C00B885-FB03-49BA-F195-16DDC464A3AD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59" name="Organigramme : Terminateur 58">
                <a:extLst>
                  <a:ext uri="{FF2B5EF4-FFF2-40B4-BE49-F238E27FC236}">
                    <a16:creationId xmlns:a16="http://schemas.microsoft.com/office/drawing/2014/main" id="{ECAF39D4-F3BD-0009-BB15-A0221FFB774A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DF502EA0-E949-B788-9450-9BDDCF43118B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D82F2FF5-A114-9BDF-BFA6-1E1EA2C350C3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2" name="Organigramme : Document 61">
                <a:extLst>
                  <a:ext uri="{FF2B5EF4-FFF2-40B4-BE49-F238E27FC236}">
                    <a16:creationId xmlns:a16="http://schemas.microsoft.com/office/drawing/2014/main" id="{6C474613-1E60-2F7F-EEC4-38F3F8C98B4D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68010"/>
              </a:xfrm>
              <a:prstGeom prst="flowChartDocumen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BC6C1383-731D-7192-3A04-7AB2BBCB639B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EEC632C-8526-41A0-72C2-BFC063B37679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38CEEC72-B8CF-7A9D-CD2F-A89BE6F19F2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64AEE68-AB06-0960-0BA8-08B453248044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54BD5707-B6B2-EC03-2C53-FFEBBAF9DF8A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9E1C8B9-AEC0-6D83-C2FB-F0A33D0789A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87CBB5C-ADCC-D3E1-6FA5-C63A6831B1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CBB78B48-959C-FB28-EC80-021AD31391DA}"/>
              </a:ext>
            </a:extLst>
          </p:cNvPr>
          <p:cNvSpPr txBox="1"/>
          <p:nvPr/>
        </p:nvSpPr>
        <p:spPr>
          <a:xfrm>
            <a:off x="4577926" y="3874154"/>
            <a:ext cx="158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freeze-drying</a:t>
            </a:r>
          </a:p>
        </p:txBody>
      </p:sp>
      <p:sp>
        <p:nvSpPr>
          <p:cNvPr id="1051" name="ZoneTexte 1050">
            <a:extLst>
              <a:ext uri="{FF2B5EF4-FFF2-40B4-BE49-F238E27FC236}">
                <a16:creationId xmlns:a16="http://schemas.microsoft.com/office/drawing/2014/main" id="{00451A7B-7BEC-99A2-DC52-53119BD08191}"/>
              </a:ext>
            </a:extLst>
          </p:cNvPr>
          <p:cNvSpPr txBox="1"/>
          <p:nvPr/>
        </p:nvSpPr>
        <p:spPr>
          <a:xfrm>
            <a:off x="5775960" y="167412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Grinding and Extraction</a:t>
            </a:r>
          </a:p>
        </p:txBody>
      </p:sp>
      <p:sp>
        <p:nvSpPr>
          <p:cNvPr id="1052" name="Forme libre : forme 1051">
            <a:extLst>
              <a:ext uri="{FF2B5EF4-FFF2-40B4-BE49-F238E27FC236}">
                <a16:creationId xmlns:a16="http://schemas.microsoft.com/office/drawing/2014/main" id="{B6F13CF8-0156-C4E5-8788-C37AFD52A124}"/>
              </a:ext>
            </a:extLst>
          </p:cNvPr>
          <p:cNvSpPr/>
          <p:nvPr/>
        </p:nvSpPr>
        <p:spPr>
          <a:xfrm rot="5400000" flipH="1">
            <a:off x="5172507" y="1488675"/>
            <a:ext cx="1201818" cy="949961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1035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C4F0A6-C995-375F-8819-7535186F0A4D}"/>
              </a:ext>
            </a:extLst>
          </p:cNvPr>
          <p:cNvSpPr/>
          <p:nvPr/>
        </p:nvSpPr>
        <p:spPr>
          <a:xfrm>
            <a:off x="4013195" y="4247018"/>
            <a:ext cx="1132840" cy="1008693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7" name="Image 6" descr="Une image contenant capture d’écran, cercle, texte, conception&#10;&#10;Description générée automatiquement">
            <a:extLst>
              <a:ext uri="{FF2B5EF4-FFF2-40B4-BE49-F238E27FC236}">
                <a16:creationId xmlns:a16="http://schemas.microsoft.com/office/drawing/2014/main" id="{99B0278E-3A04-0EDB-E625-1719F21A2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8" y="2595990"/>
            <a:ext cx="1409917" cy="1409917"/>
          </a:xfrm>
          <a:prstGeom prst="rect">
            <a:avLst/>
          </a:prstGeom>
        </p:spPr>
      </p:pic>
      <p:pic>
        <p:nvPicPr>
          <p:cNvPr id="2052" name="Picture 4" descr="Mortar and Pestle Icon - Free PNG &amp; SVG 2068855 - Noun Project">
            <a:extLst>
              <a:ext uri="{FF2B5EF4-FFF2-40B4-BE49-F238E27FC236}">
                <a16:creationId xmlns:a16="http://schemas.microsoft.com/office/drawing/2014/main" id="{EBAA9A89-00DE-021E-27C9-C3E79A1E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180" y="528320"/>
            <a:ext cx="721640" cy="7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8C8A39C-E464-22A7-0BE2-E5BF5A6E081E}"/>
              </a:ext>
            </a:extLst>
          </p:cNvPr>
          <p:cNvGrpSpPr/>
          <p:nvPr/>
        </p:nvGrpSpPr>
        <p:grpSpPr>
          <a:xfrm>
            <a:off x="6472404" y="1347480"/>
            <a:ext cx="222084" cy="557520"/>
            <a:chOff x="7998181" y="2429933"/>
            <a:chExt cx="334433" cy="1053974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C14CE02-0A5F-565C-2264-219300F3AA46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46" name="Organigramme : Terminateur 45">
                <a:extLst>
                  <a:ext uri="{FF2B5EF4-FFF2-40B4-BE49-F238E27FC236}">
                    <a16:creationId xmlns:a16="http://schemas.microsoft.com/office/drawing/2014/main" id="{48A84EE7-04E1-4B74-F02A-0C1EE712716C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3C02B1D-54B0-A146-35EF-B5475B11E0CE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67B67AEA-A16E-B60A-C6C6-76C345E0771B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Organigramme : Document 48">
                <a:extLst>
                  <a:ext uri="{FF2B5EF4-FFF2-40B4-BE49-F238E27FC236}">
                    <a16:creationId xmlns:a16="http://schemas.microsoft.com/office/drawing/2014/main" id="{35AC5057-50B4-49F4-B758-0278330D0F3E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56509"/>
              </a:xfrm>
              <a:prstGeom prst="flowChartDocumen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50E715C-1708-1DA0-E07B-9C6267E16333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0B10DF6-7E80-C5CA-A7FA-A45038D79D9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8AB0591-70AB-3A8D-D8C2-F207E58B61BC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62CF54B-9F1F-EF9D-5032-58750E149F18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90B85143-B8A7-888B-BE89-DFE843CDCBBF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5D89A16-6CF5-B07D-32BC-2665E54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200B792-3FF6-6E15-6731-C550A64429D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10BD7D1-BCF9-A1E1-D112-CEF29C01B2E9}"/>
              </a:ext>
            </a:extLst>
          </p:cNvPr>
          <p:cNvGrpSpPr/>
          <p:nvPr/>
        </p:nvGrpSpPr>
        <p:grpSpPr>
          <a:xfrm>
            <a:off x="6860820" y="1109679"/>
            <a:ext cx="222084" cy="557520"/>
            <a:chOff x="7998181" y="2429933"/>
            <a:chExt cx="334433" cy="1053974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7C00B885-FB03-49BA-F195-16DDC464A3AD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59" name="Organigramme : Terminateur 58">
                <a:extLst>
                  <a:ext uri="{FF2B5EF4-FFF2-40B4-BE49-F238E27FC236}">
                    <a16:creationId xmlns:a16="http://schemas.microsoft.com/office/drawing/2014/main" id="{ECAF39D4-F3BD-0009-BB15-A0221FFB774A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DF502EA0-E949-B788-9450-9BDDCF43118B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D82F2FF5-A114-9BDF-BFA6-1E1EA2C350C3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2" name="Organigramme : Document 61">
                <a:extLst>
                  <a:ext uri="{FF2B5EF4-FFF2-40B4-BE49-F238E27FC236}">
                    <a16:creationId xmlns:a16="http://schemas.microsoft.com/office/drawing/2014/main" id="{6C474613-1E60-2F7F-EEC4-38F3F8C98B4D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68010"/>
              </a:xfrm>
              <a:prstGeom prst="flowChartDocumen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BC6C1383-731D-7192-3A04-7AB2BBCB639B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EEC632C-8526-41A0-72C2-BFC063B37679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38CEEC72-B8CF-7A9D-CD2F-A89BE6F19F2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64AEE68-AB06-0960-0BA8-08B453248044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54BD5707-B6B2-EC03-2C53-FFEBBAF9DF8A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9E1C8B9-AEC0-6D83-C2FB-F0A33D0789A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87CBB5C-ADCC-D3E1-6FA5-C63A6831B1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CBB78B48-959C-FB28-EC80-021AD31391DA}"/>
              </a:ext>
            </a:extLst>
          </p:cNvPr>
          <p:cNvSpPr txBox="1"/>
          <p:nvPr/>
        </p:nvSpPr>
        <p:spPr>
          <a:xfrm>
            <a:off x="4577926" y="3874154"/>
            <a:ext cx="158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freeze-drying</a:t>
            </a:r>
          </a:p>
        </p:txBody>
      </p:sp>
      <p:sp>
        <p:nvSpPr>
          <p:cNvPr id="1051" name="ZoneTexte 1050">
            <a:extLst>
              <a:ext uri="{FF2B5EF4-FFF2-40B4-BE49-F238E27FC236}">
                <a16:creationId xmlns:a16="http://schemas.microsoft.com/office/drawing/2014/main" id="{00451A7B-7BEC-99A2-DC52-53119BD08191}"/>
              </a:ext>
            </a:extLst>
          </p:cNvPr>
          <p:cNvSpPr txBox="1"/>
          <p:nvPr/>
        </p:nvSpPr>
        <p:spPr>
          <a:xfrm>
            <a:off x="5775960" y="167412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Grinding and Extraction</a:t>
            </a:r>
          </a:p>
        </p:txBody>
      </p:sp>
      <p:sp>
        <p:nvSpPr>
          <p:cNvPr id="1052" name="Forme libre : forme 1051">
            <a:extLst>
              <a:ext uri="{FF2B5EF4-FFF2-40B4-BE49-F238E27FC236}">
                <a16:creationId xmlns:a16="http://schemas.microsoft.com/office/drawing/2014/main" id="{B6F13CF8-0156-C4E5-8788-C37AFD52A124}"/>
              </a:ext>
            </a:extLst>
          </p:cNvPr>
          <p:cNvSpPr/>
          <p:nvPr/>
        </p:nvSpPr>
        <p:spPr>
          <a:xfrm rot="5400000" flipH="1">
            <a:off x="5172507" y="1488675"/>
            <a:ext cx="1201818" cy="949961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076" name="Picture 28" descr="Functional Mushroom Testing - Altitude Consulting">
            <a:extLst>
              <a:ext uri="{FF2B5EF4-FFF2-40B4-BE49-F238E27FC236}">
                <a16:creationId xmlns:a16="http://schemas.microsoft.com/office/drawing/2014/main" id="{4FED7874-ECDC-F0C5-D220-F506B92F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05" y="640933"/>
            <a:ext cx="2012310" cy="192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" name="Forme libre : forme 1053">
            <a:extLst>
              <a:ext uri="{FF2B5EF4-FFF2-40B4-BE49-F238E27FC236}">
                <a16:creationId xmlns:a16="http://schemas.microsoft.com/office/drawing/2014/main" id="{9EAA26CC-C3DD-7126-13CE-D22D5294A904}"/>
              </a:ext>
            </a:extLst>
          </p:cNvPr>
          <p:cNvSpPr/>
          <p:nvPr/>
        </p:nvSpPr>
        <p:spPr>
          <a:xfrm rot="197860">
            <a:off x="7189834" y="1388762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55" name="ZoneTexte 1054">
            <a:extLst>
              <a:ext uri="{FF2B5EF4-FFF2-40B4-BE49-F238E27FC236}">
                <a16:creationId xmlns:a16="http://schemas.microsoft.com/office/drawing/2014/main" id="{2050FC38-AF1F-5F30-5DCE-702F7018473C}"/>
              </a:ext>
            </a:extLst>
          </p:cNvPr>
          <p:cNvSpPr txBox="1"/>
          <p:nvPr/>
        </p:nvSpPr>
        <p:spPr>
          <a:xfrm>
            <a:off x="9412355" y="1002150"/>
            <a:ext cx="1971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Profiling and bioinformatic </a:t>
            </a:r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  <p:sp>
        <p:nvSpPr>
          <p:cNvPr id="2125" name="Forme libre : forme 2124">
            <a:extLst>
              <a:ext uri="{FF2B5EF4-FFF2-40B4-BE49-F238E27FC236}">
                <a16:creationId xmlns:a16="http://schemas.microsoft.com/office/drawing/2014/main" id="{763E3B73-ADAE-91AF-00C1-239217460EF3}"/>
              </a:ext>
            </a:extLst>
          </p:cNvPr>
          <p:cNvSpPr/>
          <p:nvPr/>
        </p:nvSpPr>
        <p:spPr>
          <a:xfrm rot="2180070">
            <a:off x="6678595" y="2122226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2364" name="Groupe 2363">
            <a:extLst>
              <a:ext uri="{FF2B5EF4-FFF2-40B4-BE49-F238E27FC236}">
                <a16:creationId xmlns:a16="http://schemas.microsoft.com/office/drawing/2014/main" id="{80582F48-C726-7671-B055-6DA11ABCF720}"/>
              </a:ext>
            </a:extLst>
          </p:cNvPr>
          <p:cNvGrpSpPr/>
          <p:nvPr/>
        </p:nvGrpSpPr>
        <p:grpSpPr>
          <a:xfrm>
            <a:off x="7234700" y="2852452"/>
            <a:ext cx="593514" cy="589775"/>
            <a:chOff x="6860194" y="3065227"/>
            <a:chExt cx="593514" cy="589775"/>
          </a:xfrm>
        </p:grpSpPr>
        <p:grpSp>
          <p:nvGrpSpPr>
            <p:cNvPr id="2165" name="Groupe 2164">
              <a:extLst>
                <a:ext uri="{FF2B5EF4-FFF2-40B4-BE49-F238E27FC236}">
                  <a16:creationId xmlns:a16="http://schemas.microsoft.com/office/drawing/2014/main" id="{21B8A4D9-6CB3-ED77-322C-633581475246}"/>
                </a:ext>
              </a:extLst>
            </p:cNvPr>
            <p:cNvGrpSpPr/>
            <p:nvPr/>
          </p:nvGrpSpPr>
          <p:grpSpPr>
            <a:xfrm>
              <a:off x="6860283" y="3065227"/>
              <a:ext cx="83217" cy="166137"/>
              <a:chOff x="7998181" y="2429933"/>
              <a:chExt cx="334433" cy="1053974"/>
            </a:xfrm>
          </p:grpSpPr>
          <p:grpSp>
            <p:nvGrpSpPr>
              <p:cNvPr id="2166" name="Groupe 2165">
                <a:extLst>
                  <a:ext uri="{FF2B5EF4-FFF2-40B4-BE49-F238E27FC236}">
                    <a16:creationId xmlns:a16="http://schemas.microsoft.com/office/drawing/2014/main" id="{5DC2A863-5A6D-EAAD-74C4-5F741397AFC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74" name="Organigramme : Terminateur 2173">
                  <a:extLst>
                    <a:ext uri="{FF2B5EF4-FFF2-40B4-BE49-F238E27FC236}">
                      <a16:creationId xmlns:a16="http://schemas.microsoft.com/office/drawing/2014/main" id="{489F3658-EE0B-B8EB-D77E-B0ED4FD552B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5" name="Rectangle : coins arrondis 2174">
                  <a:extLst>
                    <a:ext uri="{FF2B5EF4-FFF2-40B4-BE49-F238E27FC236}">
                      <a16:creationId xmlns:a16="http://schemas.microsoft.com/office/drawing/2014/main" id="{861DC449-BC79-4FA3-C8C8-1A9041BAB5E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6" name="Rectangle : coins arrondis 2175">
                  <a:extLst>
                    <a:ext uri="{FF2B5EF4-FFF2-40B4-BE49-F238E27FC236}">
                      <a16:creationId xmlns:a16="http://schemas.microsoft.com/office/drawing/2014/main" id="{3DED22B7-0DEC-E914-6F95-51AF6F889EC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7" name="Organigramme : Document 2176">
                  <a:extLst>
                    <a:ext uri="{FF2B5EF4-FFF2-40B4-BE49-F238E27FC236}">
                      <a16:creationId xmlns:a16="http://schemas.microsoft.com/office/drawing/2014/main" id="{83BD1220-18C3-4E39-059A-239FAB9D282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67" name="Connecteur droit 2166">
                <a:extLst>
                  <a:ext uri="{FF2B5EF4-FFF2-40B4-BE49-F238E27FC236}">
                    <a16:creationId xmlns:a16="http://schemas.microsoft.com/office/drawing/2014/main" id="{8A9A5F58-570B-5FD9-95C7-FAC25265F9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8" name="Connecteur droit 2167">
                <a:extLst>
                  <a:ext uri="{FF2B5EF4-FFF2-40B4-BE49-F238E27FC236}">
                    <a16:creationId xmlns:a16="http://schemas.microsoft.com/office/drawing/2014/main" id="{7040FE6F-5927-A77B-2E4B-61E8157E7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9" name="Connecteur droit 2168">
                <a:extLst>
                  <a:ext uri="{FF2B5EF4-FFF2-40B4-BE49-F238E27FC236}">
                    <a16:creationId xmlns:a16="http://schemas.microsoft.com/office/drawing/2014/main" id="{B11CC867-A680-108A-B9A4-81181DB18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0" name="Connecteur droit 2169">
                <a:extLst>
                  <a:ext uri="{FF2B5EF4-FFF2-40B4-BE49-F238E27FC236}">
                    <a16:creationId xmlns:a16="http://schemas.microsoft.com/office/drawing/2014/main" id="{868C0D4F-C085-05FF-B137-87A698EC9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1" name="Connecteur droit 2170">
                <a:extLst>
                  <a:ext uri="{FF2B5EF4-FFF2-40B4-BE49-F238E27FC236}">
                    <a16:creationId xmlns:a16="http://schemas.microsoft.com/office/drawing/2014/main" id="{ACB4B9D2-05A0-4A7C-22A4-68C8981B4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2" name="Connecteur droit 2171">
                <a:extLst>
                  <a:ext uri="{FF2B5EF4-FFF2-40B4-BE49-F238E27FC236}">
                    <a16:creationId xmlns:a16="http://schemas.microsoft.com/office/drawing/2014/main" id="{5636FC95-01E7-B912-4E13-FEC059DF9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3" name="Connecteur droit 2172">
                <a:extLst>
                  <a:ext uri="{FF2B5EF4-FFF2-40B4-BE49-F238E27FC236}">
                    <a16:creationId xmlns:a16="http://schemas.microsoft.com/office/drawing/2014/main" id="{F2B85848-7C8D-816D-9FE9-22B43409A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8" name="Groupe 2177">
              <a:extLst>
                <a:ext uri="{FF2B5EF4-FFF2-40B4-BE49-F238E27FC236}">
                  <a16:creationId xmlns:a16="http://schemas.microsoft.com/office/drawing/2014/main" id="{2BC28A8A-8AFC-7FB3-66C8-F7C3F115E8DC}"/>
                </a:ext>
              </a:extLst>
            </p:cNvPr>
            <p:cNvGrpSpPr/>
            <p:nvPr/>
          </p:nvGrpSpPr>
          <p:grpSpPr>
            <a:xfrm>
              <a:off x="6989286" y="3065828"/>
              <a:ext cx="83217" cy="166137"/>
              <a:chOff x="7998181" y="2429933"/>
              <a:chExt cx="334433" cy="1053974"/>
            </a:xfrm>
          </p:grpSpPr>
          <p:grpSp>
            <p:nvGrpSpPr>
              <p:cNvPr id="2179" name="Groupe 2178">
                <a:extLst>
                  <a:ext uri="{FF2B5EF4-FFF2-40B4-BE49-F238E27FC236}">
                    <a16:creationId xmlns:a16="http://schemas.microsoft.com/office/drawing/2014/main" id="{9BB92BA8-CCCE-F830-B94D-A33CE6747E8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87" name="Organigramme : Terminateur 2186">
                  <a:extLst>
                    <a:ext uri="{FF2B5EF4-FFF2-40B4-BE49-F238E27FC236}">
                      <a16:creationId xmlns:a16="http://schemas.microsoft.com/office/drawing/2014/main" id="{C7412F5E-FF42-1650-BDB2-65CF3835C21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8" name="Rectangle : coins arrondis 2187">
                  <a:extLst>
                    <a:ext uri="{FF2B5EF4-FFF2-40B4-BE49-F238E27FC236}">
                      <a16:creationId xmlns:a16="http://schemas.microsoft.com/office/drawing/2014/main" id="{4CDABD8C-2DD5-C111-E36E-E94B9F0D25D6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9" name="Rectangle : coins arrondis 2188">
                  <a:extLst>
                    <a:ext uri="{FF2B5EF4-FFF2-40B4-BE49-F238E27FC236}">
                      <a16:creationId xmlns:a16="http://schemas.microsoft.com/office/drawing/2014/main" id="{48FE708C-ECAB-8298-E434-067F67F3F9B5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90" name="Organigramme : Document 2189">
                  <a:extLst>
                    <a:ext uri="{FF2B5EF4-FFF2-40B4-BE49-F238E27FC236}">
                      <a16:creationId xmlns:a16="http://schemas.microsoft.com/office/drawing/2014/main" id="{81E44D8F-14D3-4C62-F2DF-C96F5153834B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80" name="Connecteur droit 2179">
                <a:extLst>
                  <a:ext uri="{FF2B5EF4-FFF2-40B4-BE49-F238E27FC236}">
                    <a16:creationId xmlns:a16="http://schemas.microsoft.com/office/drawing/2014/main" id="{501AEBA9-DD11-CE75-AA10-4ACE9050C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1" name="Connecteur droit 2180">
                <a:extLst>
                  <a:ext uri="{FF2B5EF4-FFF2-40B4-BE49-F238E27FC236}">
                    <a16:creationId xmlns:a16="http://schemas.microsoft.com/office/drawing/2014/main" id="{1DA3823B-3904-866A-8903-3F2BA79C1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2" name="Connecteur droit 2181">
                <a:extLst>
                  <a:ext uri="{FF2B5EF4-FFF2-40B4-BE49-F238E27FC236}">
                    <a16:creationId xmlns:a16="http://schemas.microsoft.com/office/drawing/2014/main" id="{A54C1171-5E83-D748-2E6B-B7F472CF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3" name="Connecteur droit 2182">
                <a:extLst>
                  <a:ext uri="{FF2B5EF4-FFF2-40B4-BE49-F238E27FC236}">
                    <a16:creationId xmlns:a16="http://schemas.microsoft.com/office/drawing/2014/main" id="{3CD5B8B8-51F5-B91F-16AF-A4BD1CE69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4" name="Connecteur droit 2183">
                <a:extLst>
                  <a:ext uri="{FF2B5EF4-FFF2-40B4-BE49-F238E27FC236}">
                    <a16:creationId xmlns:a16="http://schemas.microsoft.com/office/drawing/2014/main" id="{A3FC6440-91B5-5D64-8E52-3A02D2AB5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5" name="Connecteur droit 2184">
                <a:extLst>
                  <a:ext uri="{FF2B5EF4-FFF2-40B4-BE49-F238E27FC236}">
                    <a16:creationId xmlns:a16="http://schemas.microsoft.com/office/drawing/2014/main" id="{DAB7B7EB-E922-2E73-2CFE-3F57B803E2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6" name="Connecteur droit 2185">
                <a:extLst>
                  <a:ext uri="{FF2B5EF4-FFF2-40B4-BE49-F238E27FC236}">
                    <a16:creationId xmlns:a16="http://schemas.microsoft.com/office/drawing/2014/main" id="{E2411D33-FB0A-60D3-B979-B23244AC43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93" name="Groupe 2192">
              <a:extLst>
                <a:ext uri="{FF2B5EF4-FFF2-40B4-BE49-F238E27FC236}">
                  <a16:creationId xmlns:a16="http://schemas.microsoft.com/office/drawing/2014/main" id="{12C3426C-99D6-371E-69F3-5F449D84081B}"/>
                </a:ext>
              </a:extLst>
            </p:cNvPr>
            <p:cNvGrpSpPr/>
            <p:nvPr/>
          </p:nvGrpSpPr>
          <p:grpSpPr>
            <a:xfrm>
              <a:off x="7113870" y="3067315"/>
              <a:ext cx="83217" cy="166137"/>
              <a:chOff x="7998181" y="2429933"/>
              <a:chExt cx="334433" cy="1053974"/>
            </a:xfrm>
          </p:grpSpPr>
          <p:grpSp>
            <p:nvGrpSpPr>
              <p:cNvPr id="2194" name="Groupe 2193">
                <a:extLst>
                  <a:ext uri="{FF2B5EF4-FFF2-40B4-BE49-F238E27FC236}">
                    <a16:creationId xmlns:a16="http://schemas.microsoft.com/office/drawing/2014/main" id="{1B8F8FCC-45B2-394A-739D-12A662F02E3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02" name="Organigramme : Terminateur 2201">
                  <a:extLst>
                    <a:ext uri="{FF2B5EF4-FFF2-40B4-BE49-F238E27FC236}">
                      <a16:creationId xmlns:a16="http://schemas.microsoft.com/office/drawing/2014/main" id="{B11916F3-AD44-C95B-E6B0-1589B249E0CD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3" name="Rectangle : coins arrondis 2202">
                  <a:extLst>
                    <a:ext uri="{FF2B5EF4-FFF2-40B4-BE49-F238E27FC236}">
                      <a16:creationId xmlns:a16="http://schemas.microsoft.com/office/drawing/2014/main" id="{03346E35-0C23-FEEB-0115-C30CC292E40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4" name="Rectangle : coins arrondis 2203">
                  <a:extLst>
                    <a:ext uri="{FF2B5EF4-FFF2-40B4-BE49-F238E27FC236}">
                      <a16:creationId xmlns:a16="http://schemas.microsoft.com/office/drawing/2014/main" id="{51292049-E5F7-3156-1D5F-3DF785251C60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5" name="Organigramme : Document 2204">
                  <a:extLst>
                    <a:ext uri="{FF2B5EF4-FFF2-40B4-BE49-F238E27FC236}">
                      <a16:creationId xmlns:a16="http://schemas.microsoft.com/office/drawing/2014/main" id="{CDD0EDE2-8D27-FC04-F6FF-8F9B0F4F920A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95" name="Connecteur droit 2194">
                <a:extLst>
                  <a:ext uri="{FF2B5EF4-FFF2-40B4-BE49-F238E27FC236}">
                    <a16:creationId xmlns:a16="http://schemas.microsoft.com/office/drawing/2014/main" id="{D643E388-5BED-DA11-5DD9-9B6F9A1295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6" name="Connecteur droit 2195">
                <a:extLst>
                  <a:ext uri="{FF2B5EF4-FFF2-40B4-BE49-F238E27FC236}">
                    <a16:creationId xmlns:a16="http://schemas.microsoft.com/office/drawing/2014/main" id="{8C12F1AC-7E88-7F93-C2EA-D4AE2AE84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7" name="Connecteur droit 2196">
                <a:extLst>
                  <a:ext uri="{FF2B5EF4-FFF2-40B4-BE49-F238E27FC236}">
                    <a16:creationId xmlns:a16="http://schemas.microsoft.com/office/drawing/2014/main" id="{CDC9A251-80FF-3DD5-0C6B-8D91A48B94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8" name="Connecteur droit 2197">
                <a:extLst>
                  <a:ext uri="{FF2B5EF4-FFF2-40B4-BE49-F238E27FC236}">
                    <a16:creationId xmlns:a16="http://schemas.microsoft.com/office/drawing/2014/main" id="{13398FE7-9EA8-6FD4-DFEF-24FAB0BC9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9" name="Connecteur droit 2198">
                <a:extLst>
                  <a:ext uri="{FF2B5EF4-FFF2-40B4-BE49-F238E27FC236}">
                    <a16:creationId xmlns:a16="http://schemas.microsoft.com/office/drawing/2014/main" id="{617DC151-4859-5D40-B053-262E0C4EB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0" name="Connecteur droit 2199">
                <a:extLst>
                  <a:ext uri="{FF2B5EF4-FFF2-40B4-BE49-F238E27FC236}">
                    <a16:creationId xmlns:a16="http://schemas.microsoft.com/office/drawing/2014/main" id="{78E5F8AE-43C4-F107-3335-B9DCB0966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1" name="Connecteur droit 2200">
                <a:extLst>
                  <a:ext uri="{FF2B5EF4-FFF2-40B4-BE49-F238E27FC236}">
                    <a16:creationId xmlns:a16="http://schemas.microsoft.com/office/drawing/2014/main" id="{0F09427C-A278-5DDF-86A0-EDA26C14E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06" name="Groupe 2205">
              <a:extLst>
                <a:ext uri="{FF2B5EF4-FFF2-40B4-BE49-F238E27FC236}">
                  <a16:creationId xmlns:a16="http://schemas.microsoft.com/office/drawing/2014/main" id="{23A84A7C-F275-74F6-DB7A-C0BFF25A7286}"/>
                </a:ext>
              </a:extLst>
            </p:cNvPr>
            <p:cNvGrpSpPr/>
            <p:nvPr/>
          </p:nvGrpSpPr>
          <p:grpSpPr>
            <a:xfrm>
              <a:off x="7240675" y="3066550"/>
              <a:ext cx="83217" cy="166137"/>
              <a:chOff x="7998181" y="2429933"/>
              <a:chExt cx="334433" cy="1053974"/>
            </a:xfrm>
          </p:grpSpPr>
          <p:grpSp>
            <p:nvGrpSpPr>
              <p:cNvPr id="2207" name="Groupe 2206">
                <a:extLst>
                  <a:ext uri="{FF2B5EF4-FFF2-40B4-BE49-F238E27FC236}">
                    <a16:creationId xmlns:a16="http://schemas.microsoft.com/office/drawing/2014/main" id="{799C66E9-B699-9492-4653-434D0F3BC3E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15" name="Organigramme : Terminateur 2214">
                  <a:extLst>
                    <a:ext uri="{FF2B5EF4-FFF2-40B4-BE49-F238E27FC236}">
                      <a16:creationId xmlns:a16="http://schemas.microsoft.com/office/drawing/2014/main" id="{B3FFE770-D1E5-F90A-E68E-A16E430A0EA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6" name="Rectangle : coins arrondis 2215">
                  <a:extLst>
                    <a:ext uri="{FF2B5EF4-FFF2-40B4-BE49-F238E27FC236}">
                      <a16:creationId xmlns:a16="http://schemas.microsoft.com/office/drawing/2014/main" id="{701BC288-B222-960F-B01F-B8D8EE80FD2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7" name="Rectangle : coins arrondis 2216">
                  <a:extLst>
                    <a:ext uri="{FF2B5EF4-FFF2-40B4-BE49-F238E27FC236}">
                      <a16:creationId xmlns:a16="http://schemas.microsoft.com/office/drawing/2014/main" id="{7912EDED-F5E5-B8B6-8815-F8AEA1DA7F57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8" name="Organigramme : Document 2217">
                  <a:extLst>
                    <a:ext uri="{FF2B5EF4-FFF2-40B4-BE49-F238E27FC236}">
                      <a16:creationId xmlns:a16="http://schemas.microsoft.com/office/drawing/2014/main" id="{9453E339-85C8-B0A6-C83D-909F5588EBF3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08" name="Connecteur droit 2207">
                <a:extLst>
                  <a:ext uri="{FF2B5EF4-FFF2-40B4-BE49-F238E27FC236}">
                    <a16:creationId xmlns:a16="http://schemas.microsoft.com/office/drawing/2014/main" id="{03BD82A7-D2E2-CCFF-2D59-DCD596CC6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9" name="Connecteur droit 2208">
                <a:extLst>
                  <a:ext uri="{FF2B5EF4-FFF2-40B4-BE49-F238E27FC236}">
                    <a16:creationId xmlns:a16="http://schemas.microsoft.com/office/drawing/2014/main" id="{A00FDBAC-D8EE-2599-527F-6F9DEE9CA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0" name="Connecteur droit 2209">
                <a:extLst>
                  <a:ext uri="{FF2B5EF4-FFF2-40B4-BE49-F238E27FC236}">
                    <a16:creationId xmlns:a16="http://schemas.microsoft.com/office/drawing/2014/main" id="{0BA995B1-5D4B-949E-CDB3-5B7C79F8F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1" name="Connecteur droit 2210">
                <a:extLst>
                  <a:ext uri="{FF2B5EF4-FFF2-40B4-BE49-F238E27FC236}">
                    <a16:creationId xmlns:a16="http://schemas.microsoft.com/office/drawing/2014/main" id="{75A1415A-3A3C-181C-6974-FD8D783D29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2" name="Connecteur droit 2211">
                <a:extLst>
                  <a:ext uri="{FF2B5EF4-FFF2-40B4-BE49-F238E27FC236}">
                    <a16:creationId xmlns:a16="http://schemas.microsoft.com/office/drawing/2014/main" id="{EA8EA9A6-F784-26B3-1ABA-B79116EF2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3" name="Connecteur droit 2212">
                <a:extLst>
                  <a:ext uri="{FF2B5EF4-FFF2-40B4-BE49-F238E27FC236}">
                    <a16:creationId xmlns:a16="http://schemas.microsoft.com/office/drawing/2014/main" id="{13FCCFA4-0955-1F55-6D5F-9AAE2FCF9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4" name="Connecteur droit 2213">
                <a:extLst>
                  <a:ext uri="{FF2B5EF4-FFF2-40B4-BE49-F238E27FC236}">
                    <a16:creationId xmlns:a16="http://schemas.microsoft.com/office/drawing/2014/main" id="{F5D29627-3F31-9051-15AA-62AD8D5F4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1" name="Groupe 2220">
              <a:extLst>
                <a:ext uri="{FF2B5EF4-FFF2-40B4-BE49-F238E27FC236}">
                  <a16:creationId xmlns:a16="http://schemas.microsoft.com/office/drawing/2014/main" id="{50276EC0-78A0-8A7D-92A9-5E69D10E5DB0}"/>
                </a:ext>
              </a:extLst>
            </p:cNvPr>
            <p:cNvGrpSpPr/>
            <p:nvPr/>
          </p:nvGrpSpPr>
          <p:grpSpPr>
            <a:xfrm>
              <a:off x="7364185" y="3067520"/>
              <a:ext cx="83217" cy="166137"/>
              <a:chOff x="7998181" y="2429933"/>
              <a:chExt cx="334433" cy="1053974"/>
            </a:xfrm>
          </p:grpSpPr>
          <p:grpSp>
            <p:nvGrpSpPr>
              <p:cNvPr id="2222" name="Groupe 2221">
                <a:extLst>
                  <a:ext uri="{FF2B5EF4-FFF2-40B4-BE49-F238E27FC236}">
                    <a16:creationId xmlns:a16="http://schemas.microsoft.com/office/drawing/2014/main" id="{39A04F0D-2D40-6BF2-2A38-F05AEA07A39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30" name="Organigramme : Terminateur 2229">
                  <a:extLst>
                    <a:ext uri="{FF2B5EF4-FFF2-40B4-BE49-F238E27FC236}">
                      <a16:creationId xmlns:a16="http://schemas.microsoft.com/office/drawing/2014/main" id="{FE5E70CD-1A70-C597-191C-5B01C82F714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1" name="Rectangle : coins arrondis 2230">
                  <a:extLst>
                    <a:ext uri="{FF2B5EF4-FFF2-40B4-BE49-F238E27FC236}">
                      <a16:creationId xmlns:a16="http://schemas.microsoft.com/office/drawing/2014/main" id="{AB582056-EEFB-194F-E5EF-A4BFABF30E7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2" name="Rectangle : coins arrondis 2231">
                  <a:extLst>
                    <a:ext uri="{FF2B5EF4-FFF2-40B4-BE49-F238E27FC236}">
                      <a16:creationId xmlns:a16="http://schemas.microsoft.com/office/drawing/2014/main" id="{C394518D-B0E2-A5BA-E64E-E84F6FC542E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3" name="Organigramme : Document 2232">
                  <a:extLst>
                    <a:ext uri="{FF2B5EF4-FFF2-40B4-BE49-F238E27FC236}">
                      <a16:creationId xmlns:a16="http://schemas.microsoft.com/office/drawing/2014/main" id="{675F594D-0D59-06DF-DE30-CA1A7D041394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23" name="Connecteur droit 2222">
                <a:extLst>
                  <a:ext uri="{FF2B5EF4-FFF2-40B4-BE49-F238E27FC236}">
                    <a16:creationId xmlns:a16="http://schemas.microsoft.com/office/drawing/2014/main" id="{01ABA524-C90E-3F6D-E8F6-35DF187560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4" name="Connecteur droit 2223">
                <a:extLst>
                  <a:ext uri="{FF2B5EF4-FFF2-40B4-BE49-F238E27FC236}">
                    <a16:creationId xmlns:a16="http://schemas.microsoft.com/office/drawing/2014/main" id="{E699E1AB-4419-F573-BCDD-84699ECA11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5" name="Connecteur droit 2224">
                <a:extLst>
                  <a:ext uri="{FF2B5EF4-FFF2-40B4-BE49-F238E27FC236}">
                    <a16:creationId xmlns:a16="http://schemas.microsoft.com/office/drawing/2014/main" id="{9D61798A-6450-FEFC-3A60-B478E1728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6" name="Connecteur droit 2225">
                <a:extLst>
                  <a:ext uri="{FF2B5EF4-FFF2-40B4-BE49-F238E27FC236}">
                    <a16:creationId xmlns:a16="http://schemas.microsoft.com/office/drawing/2014/main" id="{5A032150-432A-83D7-E8A4-63D628A63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7" name="Connecteur droit 2226">
                <a:extLst>
                  <a:ext uri="{FF2B5EF4-FFF2-40B4-BE49-F238E27FC236}">
                    <a16:creationId xmlns:a16="http://schemas.microsoft.com/office/drawing/2014/main" id="{1DAD16F9-4721-8485-DEED-01743B99F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8" name="Connecteur droit 2227">
                <a:extLst>
                  <a:ext uri="{FF2B5EF4-FFF2-40B4-BE49-F238E27FC236}">
                    <a16:creationId xmlns:a16="http://schemas.microsoft.com/office/drawing/2014/main" id="{BFC28321-E2B2-E896-3F17-624004F72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9" name="Connecteur droit 2228">
                <a:extLst>
                  <a:ext uri="{FF2B5EF4-FFF2-40B4-BE49-F238E27FC236}">
                    <a16:creationId xmlns:a16="http://schemas.microsoft.com/office/drawing/2014/main" id="{089A2181-A5BE-51FA-A5BD-3731787C87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34" name="Groupe 2233">
              <a:extLst>
                <a:ext uri="{FF2B5EF4-FFF2-40B4-BE49-F238E27FC236}">
                  <a16:creationId xmlns:a16="http://schemas.microsoft.com/office/drawing/2014/main" id="{A47B2029-D42A-4596-2367-DDEA3DCDE812}"/>
                </a:ext>
              </a:extLst>
            </p:cNvPr>
            <p:cNvGrpSpPr/>
            <p:nvPr/>
          </p:nvGrpSpPr>
          <p:grpSpPr>
            <a:xfrm>
              <a:off x="6860194" y="3275821"/>
              <a:ext cx="83217" cy="166137"/>
              <a:chOff x="7998181" y="2429933"/>
              <a:chExt cx="334433" cy="1053974"/>
            </a:xfrm>
          </p:grpSpPr>
          <p:grpSp>
            <p:nvGrpSpPr>
              <p:cNvPr id="2235" name="Groupe 2234">
                <a:extLst>
                  <a:ext uri="{FF2B5EF4-FFF2-40B4-BE49-F238E27FC236}">
                    <a16:creationId xmlns:a16="http://schemas.microsoft.com/office/drawing/2014/main" id="{4BD92D81-BA66-99F9-2369-F21BC68F453B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43" name="Organigramme : Terminateur 2242">
                  <a:extLst>
                    <a:ext uri="{FF2B5EF4-FFF2-40B4-BE49-F238E27FC236}">
                      <a16:creationId xmlns:a16="http://schemas.microsoft.com/office/drawing/2014/main" id="{8E144143-E71A-3ACC-1E4C-558BEA180F3C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5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4" name="Rectangle : coins arrondis 2243">
                  <a:extLst>
                    <a:ext uri="{FF2B5EF4-FFF2-40B4-BE49-F238E27FC236}">
                      <a16:creationId xmlns:a16="http://schemas.microsoft.com/office/drawing/2014/main" id="{9ADE2AF0-4699-3ABC-7C83-B46C9214745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5" name="Rectangle : coins arrondis 2244">
                  <a:extLst>
                    <a:ext uri="{FF2B5EF4-FFF2-40B4-BE49-F238E27FC236}">
                      <a16:creationId xmlns:a16="http://schemas.microsoft.com/office/drawing/2014/main" id="{D5395294-8599-5A93-DE02-60A0842C487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6" name="Organigramme : Document 2245">
                  <a:extLst>
                    <a:ext uri="{FF2B5EF4-FFF2-40B4-BE49-F238E27FC236}">
                      <a16:creationId xmlns:a16="http://schemas.microsoft.com/office/drawing/2014/main" id="{8250764A-DC2B-2781-2EBF-B9FB2914185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36" name="Connecteur droit 2235">
                <a:extLst>
                  <a:ext uri="{FF2B5EF4-FFF2-40B4-BE49-F238E27FC236}">
                    <a16:creationId xmlns:a16="http://schemas.microsoft.com/office/drawing/2014/main" id="{FC45A346-BFA7-98C9-BDDB-3976CDCFC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7" name="Connecteur droit 2236">
                <a:extLst>
                  <a:ext uri="{FF2B5EF4-FFF2-40B4-BE49-F238E27FC236}">
                    <a16:creationId xmlns:a16="http://schemas.microsoft.com/office/drawing/2014/main" id="{A2A03072-9D02-CF30-6289-8DA2AFF88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8" name="Connecteur droit 2237">
                <a:extLst>
                  <a:ext uri="{FF2B5EF4-FFF2-40B4-BE49-F238E27FC236}">
                    <a16:creationId xmlns:a16="http://schemas.microsoft.com/office/drawing/2014/main" id="{51CB1B73-7154-30C0-8084-E00D5983D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9" name="Connecteur droit 2238">
                <a:extLst>
                  <a:ext uri="{FF2B5EF4-FFF2-40B4-BE49-F238E27FC236}">
                    <a16:creationId xmlns:a16="http://schemas.microsoft.com/office/drawing/2014/main" id="{958384BD-FBF4-84F0-B352-99CB6CAA4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0" name="Connecteur droit 2239">
                <a:extLst>
                  <a:ext uri="{FF2B5EF4-FFF2-40B4-BE49-F238E27FC236}">
                    <a16:creationId xmlns:a16="http://schemas.microsoft.com/office/drawing/2014/main" id="{F5EF8153-77AE-1B29-4E72-7AF27745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1" name="Connecteur droit 2240">
                <a:extLst>
                  <a:ext uri="{FF2B5EF4-FFF2-40B4-BE49-F238E27FC236}">
                    <a16:creationId xmlns:a16="http://schemas.microsoft.com/office/drawing/2014/main" id="{5FF53CE1-C82E-701C-B1B5-EC3DEDCF7D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2" name="Connecteur droit 2241">
                <a:extLst>
                  <a:ext uri="{FF2B5EF4-FFF2-40B4-BE49-F238E27FC236}">
                    <a16:creationId xmlns:a16="http://schemas.microsoft.com/office/drawing/2014/main" id="{5E6D0A4F-C999-DB45-7C64-0F3D7F558E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47" name="Groupe 2246">
              <a:extLst>
                <a:ext uri="{FF2B5EF4-FFF2-40B4-BE49-F238E27FC236}">
                  <a16:creationId xmlns:a16="http://schemas.microsoft.com/office/drawing/2014/main" id="{EC49384A-391C-16AC-76EA-F555EF48F4CC}"/>
                </a:ext>
              </a:extLst>
            </p:cNvPr>
            <p:cNvGrpSpPr/>
            <p:nvPr/>
          </p:nvGrpSpPr>
          <p:grpSpPr>
            <a:xfrm>
              <a:off x="7237313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248" name="Groupe 2247">
                <a:extLst>
                  <a:ext uri="{FF2B5EF4-FFF2-40B4-BE49-F238E27FC236}">
                    <a16:creationId xmlns:a16="http://schemas.microsoft.com/office/drawing/2014/main" id="{E3474FA7-2087-E014-2788-35AA645F38ED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56" name="Organigramme : Terminateur 2255">
                  <a:extLst>
                    <a:ext uri="{FF2B5EF4-FFF2-40B4-BE49-F238E27FC236}">
                      <a16:creationId xmlns:a16="http://schemas.microsoft.com/office/drawing/2014/main" id="{9C4AA4AB-BCA2-2812-66CA-701F7C79E55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7" name="Rectangle : coins arrondis 2256">
                  <a:extLst>
                    <a:ext uri="{FF2B5EF4-FFF2-40B4-BE49-F238E27FC236}">
                      <a16:creationId xmlns:a16="http://schemas.microsoft.com/office/drawing/2014/main" id="{827931E7-16F8-C532-7B30-EDD0E72714EC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8" name="Rectangle : coins arrondis 2257">
                  <a:extLst>
                    <a:ext uri="{FF2B5EF4-FFF2-40B4-BE49-F238E27FC236}">
                      <a16:creationId xmlns:a16="http://schemas.microsoft.com/office/drawing/2014/main" id="{840C4843-8330-E9F2-E629-B929371DFAC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9" name="Organigramme : Document 2258">
                  <a:extLst>
                    <a:ext uri="{FF2B5EF4-FFF2-40B4-BE49-F238E27FC236}">
                      <a16:creationId xmlns:a16="http://schemas.microsoft.com/office/drawing/2014/main" id="{54B2274F-B375-7E3B-D86A-7A5C4ACE8A26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49" name="Connecteur droit 2248">
                <a:extLst>
                  <a:ext uri="{FF2B5EF4-FFF2-40B4-BE49-F238E27FC236}">
                    <a16:creationId xmlns:a16="http://schemas.microsoft.com/office/drawing/2014/main" id="{3116A3D4-96FB-D1F7-467E-1A7700A1E4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0" name="Connecteur droit 2249">
                <a:extLst>
                  <a:ext uri="{FF2B5EF4-FFF2-40B4-BE49-F238E27FC236}">
                    <a16:creationId xmlns:a16="http://schemas.microsoft.com/office/drawing/2014/main" id="{1805AE4B-969F-C9D0-4597-BF37BA7F04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1" name="Connecteur droit 2250">
                <a:extLst>
                  <a:ext uri="{FF2B5EF4-FFF2-40B4-BE49-F238E27FC236}">
                    <a16:creationId xmlns:a16="http://schemas.microsoft.com/office/drawing/2014/main" id="{9B5DED87-FF19-4191-A96F-B4D0E4711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2" name="Connecteur droit 2251">
                <a:extLst>
                  <a:ext uri="{FF2B5EF4-FFF2-40B4-BE49-F238E27FC236}">
                    <a16:creationId xmlns:a16="http://schemas.microsoft.com/office/drawing/2014/main" id="{48676A9D-4536-D10D-F611-E903DE1FB2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3" name="Connecteur droit 2252">
                <a:extLst>
                  <a:ext uri="{FF2B5EF4-FFF2-40B4-BE49-F238E27FC236}">
                    <a16:creationId xmlns:a16="http://schemas.microsoft.com/office/drawing/2014/main" id="{D3097DEE-117D-8036-EBEF-1644986CD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4" name="Connecteur droit 2253">
                <a:extLst>
                  <a:ext uri="{FF2B5EF4-FFF2-40B4-BE49-F238E27FC236}">
                    <a16:creationId xmlns:a16="http://schemas.microsoft.com/office/drawing/2014/main" id="{B2DC9313-D7DB-8E54-76C0-031CC07F9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5" name="Connecteur droit 2254">
                <a:extLst>
                  <a:ext uri="{FF2B5EF4-FFF2-40B4-BE49-F238E27FC236}">
                    <a16:creationId xmlns:a16="http://schemas.microsoft.com/office/drawing/2014/main" id="{B66FB393-F53F-82F5-E6BA-E7E3E7746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60" name="Groupe 2259">
              <a:extLst>
                <a:ext uri="{FF2B5EF4-FFF2-40B4-BE49-F238E27FC236}">
                  <a16:creationId xmlns:a16="http://schemas.microsoft.com/office/drawing/2014/main" id="{1D4F2716-8FA5-454C-DAF8-BB759D686545}"/>
                </a:ext>
              </a:extLst>
            </p:cNvPr>
            <p:cNvGrpSpPr/>
            <p:nvPr/>
          </p:nvGrpSpPr>
          <p:grpSpPr>
            <a:xfrm>
              <a:off x="6860194" y="3482691"/>
              <a:ext cx="83217" cy="166137"/>
              <a:chOff x="7998181" y="2429933"/>
              <a:chExt cx="334433" cy="1053974"/>
            </a:xfrm>
          </p:grpSpPr>
          <p:grpSp>
            <p:nvGrpSpPr>
              <p:cNvPr id="2261" name="Groupe 2260">
                <a:extLst>
                  <a:ext uri="{FF2B5EF4-FFF2-40B4-BE49-F238E27FC236}">
                    <a16:creationId xmlns:a16="http://schemas.microsoft.com/office/drawing/2014/main" id="{499CCBC8-CD97-CBE9-7E25-8B56A574523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69" name="Organigramme : Terminateur 2268">
                  <a:extLst>
                    <a:ext uri="{FF2B5EF4-FFF2-40B4-BE49-F238E27FC236}">
                      <a16:creationId xmlns:a16="http://schemas.microsoft.com/office/drawing/2014/main" id="{C227F2F7-9F81-E98B-C662-D984D846D11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0" name="Rectangle : coins arrondis 2269">
                  <a:extLst>
                    <a:ext uri="{FF2B5EF4-FFF2-40B4-BE49-F238E27FC236}">
                      <a16:creationId xmlns:a16="http://schemas.microsoft.com/office/drawing/2014/main" id="{333895E1-606D-CFD0-AEBC-C3239FFCDD2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1" name="Rectangle : coins arrondis 2270">
                  <a:extLst>
                    <a:ext uri="{FF2B5EF4-FFF2-40B4-BE49-F238E27FC236}">
                      <a16:creationId xmlns:a16="http://schemas.microsoft.com/office/drawing/2014/main" id="{A3E531B6-481D-9DF1-9A56-6A2702C9F6E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2" name="Organigramme : Document 2271">
                  <a:extLst>
                    <a:ext uri="{FF2B5EF4-FFF2-40B4-BE49-F238E27FC236}">
                      <a16:creationId xmlns:a16="http://schemas.microsoft.com/office/drawing/2014/main" id="{CF3EF1BB-0A29-352F-81FB-919D6EE38C0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62" name="Connecteur droit 2261">
                <a:extLst>
                  <a:ext uri="{FF2B5EF4-FFF2-40B4-BE49-F238E27FC236}">
                    <a16:creationId xmlns:a16="http://schemas.microsoft.com/office/drawing/2014/main" id="{AF1CB2F4-57E3-C6C6-E27C-9BC1F23B0C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3" name="Connecteur droit 2262">
                <a:extLst>
                  <a:ext uri="{FF2B5EF4-FFF2-40B4-BE49-F238E27FC236}">
                    <a16:creationId xmlns:a16="http://schemas.microsoft.com/office/drawing/2014/main" id="{172DBD52-0B70-A1B1-9690-3306E267B1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4" name="Connecteur droit 2263">
                <a:extLst>
                  <a:ext uri="{FF2B5EF4-FFF2-40B4-BE49-F238E27FC236}">
                    <a16:creationId xmlns:a16="http://schemas.microsoft.com/office/drawing/2014/main" id="{B6251707-A4A9-0EC2-B5B2-EE21A292A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5" name="Connecteur droit 2264">
                <a:extLst>
                  <a:ext uri="{FF2B5EF4-FFF2-40B4-BE49-F238E27FC236}">
                    <a16:creationId xmlns:a16="http://schemas.microsoft.com/office/drawing/2014/main" id="{A7E15DE9-333A-5800-71E9-DB3F988AF1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6" name="Connecteur droit 2265">
                <a:extLst>
                  <a:ext uri="{FF2B5EF4-FFF2-40B4-BE49-F238E27FC236}">
                    <a16:creationId xmlns:a16="http://schemas.microsoft.com/office/drawing/2014/main" id="{7EFB1E97-1A26-E57C-E442-C8608EAC8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7" name="Connecteur droit 2266">
                <a:extLst>
                  <a:ext uri="{FF2B5EF4-FFF2-40B4-BE49-F238E27FC236}">
                    <a16:creationId xmlns:a16="http://schemas.microsoft.com/office/drawing/2014/main" id="{573A9E21-7EDE-3C7E-88AD-5F78A065D8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8" name="Connecteur droit 2267">
                <a:extLst>
                  <a:ext uri="{FF2B5EF4-FFF2-40B4-BE49-F238E27FC236}">
                    <a16:creationId xmlns:a16="http://schemas.microsoft.com/office/drawing/2014/main" id="{30AC3010-1F59-3AD6-93AC-CA4F601EC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73" name="Groupe 2272">
              <a:extLst>
                <a:ext uri="{FF2B5EF4-FFF2-40B4-BE49-F238E27FC236}">
                  <a16:creationId xmlns:a16="http://schemas.microsoft.com/office/drawing/2014/main" id="{C91EA640-C061-A6C3-EA23-CB870959A382}"/>
                </a:ext>
              </a:extLst>
            </p:cNvPr>
            <p:cNvGrpSpPr/>
            <p:nvPr/>
          </p:nvGrpSpPr>
          <p:grpSpPr>
            <a:xfrm>
              <a:off x="7370491" y="3279881"/>
              <a:ext cx="83217" cy="166137"/>
              <a:chOff x="7998181" y="2429933"/>
              <a:chExt cx="334433" cy="1053974"/>
            </a:xfrm>
          </p:grpSpPr>
          <p:grpSp>
            <p:nvGrpSpPr>
              <p:cNvPr id="2274" name="Groupe 2273">
                <a:extLst>
                  <a:ext uri="{FF2B5EF4-FFF2-40B4-BE49-F238E27FC236}">
                    <a16:creationId xmlns:a16="http://schemas.microsoft.com/office/drawing/2014/main" id="{3BF6A0DD-0A2C-D499-FE20-EBAC123E277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82" name="Organigramme : Terminateur 2281">
                  <a:extLst>
                    <a:ext uri="{FF2B5EF4-FFF2-40B4-BE49-F238E27FC236}">
                      <a16:creationId xmlns:a16="http://schemas.microsoft.com/office/drawing/2014/main" id="{14D687F0-BEBD-E0C5-B37A-C68C2C1115E4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3" name="Rectangle : coins arrondis 2282">
                  <a:extLst>
                    <a:ext uri="{FF2B5EF4-FFF2-40B4-BE49-F238E27FC236}">
                      <a16:creationId xmlns:a16="http://schemas.microsoft.com/office/drawing/2014/main" id="{D13131E3-56F0-DECC-9ADC-D2481B724BB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4" name="Rectangle : coins arrondis 2283">
                  <a:extLst>
                    <a:ext uri="{FF2B5EF4-FFF2-40B4-BE49-F238E27FC236}">
                      <a16:creationId xmlns:a16="http://schemas.microsoft.com/office/drawing/2014/main" id="{B48CA6DF-3F23-EBF2-814B-B0928FAAA3A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5" name="Organigramme : Document 2284">
                  <a:extLst>
                    <a:ext uri="{FF2B5EF4-FFF2-40B4-BE49-F238E27FC236}">
                      <a16:creationId xmlns:a16="http://schemas.microsoft.com/office/drawing/2014/main" id="{0B3D3880-A186-BA91-274B-3895380AE6D8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75" name="Connecteur droit 2274">
                <a:extLst>
                  <a:ext uri="{FF2B5EF4-FFF2-40B4-BE49-F238E27FC236}">
                    <a16:creationId xmlns:a16="http://schemas.microsoft.com/office/drawing/2014/main" id="{9587CEA5-E5AD-D09E-4F96-983801170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6" name="Connecteur droit 2275">
                <a:extLst>
                  <a:ext uri="{FF2B5EF4-FFF2-40B4-BE49-F238E27FC236}">
                    <a16:creationId xmlns:a16="http://schemas.microsoft.com/office/drawing/2014/main" id="{9B52C2C2-4342-25AF-66E2-3A86CE5B8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7" name="Connecteur droit 2276">
                <a:extLst>
                  <a:ext uri="{FF2B5EF4-FFF2-40B4-BE49-F238E27FC236}">
                    <a16:creationId xmlns:a16="http://schemas.microsoft.com/office/drawing/2014/main" id="{2E8E3B4E-FCAA-B9AF-7155-FAB529A9F0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8" name="Connecteur droit 2277">
                <a:extLst>
                  <a:ext uri="{FF2B5EF4-FFF2-40B4-BE49-F238E27FC236}">
                    <a16:creationId xmlns:a16="http://schemas.microsoft.com/office/drawing/2014/main" id="{A04F029C-5D3B-BCB4-8A12-7B2A03906D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9" name="Connecteur droit 2278">
                <a:extLst>
                  <a:ext uri="{FF2B5EF4-FFF2-40B4-BE49-F238E27FC236}">
                    <a16:creationId xmlns:a16="http://schemas.microsoft.com/office/drawing/2014/main" id="{A2277CFB-780F-369B-06FC-067C73A9B9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0" name="Connecteur droit 2279">
                <a:extLst>
                  <a:ext uri="{FF2B5EF4-FFF2-40B4-BE49-F238E27FC236}">
                    <a16:creationId xmlns:a16="http://schemas.microsoft.com/office/drawing/2014/main" id="{1087A794-1133-EEBA-506E-AD12459FAD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1" name="Connecteur droit 2280">
                <a:extLst>
                  <a:ext uri="{FF2B5EF4-FFF2-40B4-BE49-F238E27FC236}">
                    <a16:creationId xmlns:a16="http://schemas.microsoft.com/office/drawing/2014/main" id="{5CDAD559-85D6-DD88-2229-945ADB3F00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86" name="Groupe 2285">
              <a:extLst>
                <a:ext uri="{FF2B5EF4-FFF2-40B4-BE49-F238E27FC236}">
                  <a16:creationId xmlns:a16="http://schemas.microsoft.com/office/drawing/2014/main" id="{EAB8F6A9-AE17-F43D-6FE7-60B699D8B0EE}"/>
                </a:ext>
              </a:extLst>
            </p:cNvPr>
            <p:cNvGrpSpPr/>
            <p:nvPr/>
          </p:nvGrpSpPr>
          <p:grpSpPr>
            <a:xfrm>
              <a:off x="6989286" y="3276238"/>
              <a:ext cx="83217" cy="166137"/>
              <a:chOff x="7998181" y="2429933"/>
              <a:chExt cx="334433" cy="1053974"/>
            </a:xfrm>
          </p:grpSpPr>
          <p:grpSp>
            <p:nvGrpSpPr>
              <p:cNvPr id="2287" name="Groupe 2286">
                <a:extLst>
                  <a:ext uri="{FF2B5EF4-FFF2-40B4-BE49-F238E27FC236}">
                    <a16:creationId xmlns:a16="http://schemas.microsoft.com/office/drawing/2014/main" id="{907D3B79-FA37-EA5D-C728-74B882ADDCD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95" name="Organigramme : Terminateur 2294">
                  <a:extLst>
                    <a:ext uri="{FF2B5EF4-FFF2-40B4-BE49-F238E27FC236}">
                      <a16:creationId xmlns:a16="http://schemas.microsoft.com/office/drawing/2014/main" id="{ABFF1BD5-13AB-4E6E-9B33-A05B583741F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6" name="Rectangle : coins arrondis 2295">
                  <a:extLst>
                    <a:ext uri="{FF2B5EF4-FFF2-40B4-BE49-F238E27FC236}">
                      <a16:creationId xmlns:a16="http://schemas.microsoft.com/office/drawing/2014/main" id="{A32F2586-2AAE-2295-C1AE-B288639D8C10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7" name="Rectangle : coins arrondis 2296">
                  <a:extLst>
                    <a:ext uri="{FF2B5EF4-FFF2-40B4-BE49-F238E27FC236}">
                      <a16:creationId xmlns:a16="http://schemas.microsoft.com/office/drawing/2014/main" id="{29334A6B-7413-1903-B363-43D59601BCA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8" name="Organigramme : Document 2297">
                  <a:extLst>
                    <a:ext uri="{FF2B5EF4-FFF2-40B4-BE49-F238E27FC236}">
                      <a16:creationId xmlns:a16="http://schemas.microsoft.com/office/drawing/2014/main" id="{E1182A4C-DD11-0246-007A-EB7FC334A785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88" name="Connecteur droit 2287">
                <a:extLst>
                  <a:ext uri="{FF2B5EF4-FFF2-40B4-BE49-F238E27FC236}">
                    <a16:creationId xmlns:a16="http://schemas.microsoft.com/office/drawing/2014/main" id="{0D9EDF30-AAD8-AED6-6DBB-EAD8CA73E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9" name="Connecteur droit 2288">
                <a:extLst>
                  <a:ext uri="{FF2B5EF4-FFF2-40B4-BE49-F238E27FC236}">
                    <a16:creationId xmlns:a16="http://schemas.microsoft.com/office/drawing/2014/main" id="{0B070D24-1FD4-5052-ADDC-C943335CBF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0" name="Connecteur droit 2289">
                <a:extLst>
                  <a:ext uri="{FF2B5EF4-FFF2-40B4-BE49-F238E27FC236}">
                    <a16:creationId xmlns:a16="http://schemas.microsoft.com/office/drawing/2014/main" id="{037543AF-44E1-1AF4-2985-114DC681F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1" name="Connecteur droit 2290">
                <a:extLst>
                  <a:ext uri="{FF2B5EF4-FFF2-40B4-BE49-F238E27FC236}">
                    <a16:creationId xmlns:a16="http://schemas.microsoft.com/office/drawing/2014/main" id="{B19CD9B3-C1C0-8E3C-8256-6E90D3B3EE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2" name="Connecteur droit 2291">
                <a:extLst>
                  <a:ext uri="{FF2B5EF4-FFF2-40B4-BE49-F238E27FC236}">
                    <a16:creationId xmlns:a16="http://schemas.microsoft.com/office/drawing/2014/main" id="{F4D15F49-BE59-C09E-9003-8245CDEC2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3" name="Connecteur droit 2292">
                <a:extLst>
                  <a:ext uri="{FF2B5EF4-FFF2-40B4-BE49-F238E27FC236}">
                    <a16:creationId xmlns:a16="http://schemas.microsoft.com/office/drawing/2014/main" id="{57C1AEBF-5F0A-3019-3098-4624271DD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4" name="Connecteur droit 2293">
                <a:extLst>
                  <a:ext uri="{FF2B5EF4-FFF2-40B4-BE49-F238E27FC236}">
                    <a16:creationId xmlns:a16="http://schemas.microsoft.com/office/drawing/2014/main" id="{B92D8740-1EA8-F27E-1EF1-EBA457C37B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9" name="Groupe 2298">
              <a:extLst>
                <a:ext uri="{FF2B5EF4-FFF2-40B4-BE49-F238E27FC236}">
                  <a16:creationId xmlns:a16="http://schemas.microsoft.com/office/drawing/2014/main" id="{9FD1484C-4949-C84C-4189-2D517E08C723}"/>
                </a:ext>
              </a:extLst>
            </p:cNvPr>
            <p:cNvGrpSpPr/>
            <p:nvPr/>
          </p:nvGrpSpPr>
          <p:grpSpPr>
            <a:xfrm>
              <a:off x="7115101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300" name="Groupe 2299">
                <a:extLst>
                  <a:ext uri="{FF2B5EF4-FFF2-40B4-BE49-F238E27FC236}">
                    <a16:creationId xmlns:a16="http://schemas.microsoft.com/office/drawing/2014/main" id="{75ADA5A7-E94A-A4EA-AA7C-EE0C143B7EE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08" name="Organigramme : Terminateur 2307">
                  <a:extLst>
                    <a:ext uri="{FF2B5EF4-FFF2-40B4-BE49-F238E27FC236}">
                      <a16:creationId xmlns:a16="http://schemas.microsoft.com/office/drawing/2014/main" id="{AE81080A-BC5A-9033-E046-58710A18F150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09" name="Rectangle : coins arrondis 2308">
                  <a:extLst>
                    <a:ext uri="{FF2B5EF4-FFF2-40B4-BE49-F238E27FC236}">
                      <a16:creationId xmlns:a16="http://schemas.microsoft.com/office/drawing/2014/main" id="{BD64B01E-5CDD-9850-03CB-8EB6098088A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0" name="Rectangle : coins arrondis 2309">
                  <a:extLst>
                    <a:ext uri="{FF2B5EF4-FFF2-40B4-BE49-F238E27FC236}">
                      <a16:creationId xmlns:a16="http://schemas.microsoft.com/office/drawing/2014/main" id="{668B439E-E666-EDA6-3FFA-93C51E3D0C0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1" name="Organigramme : Document 2310">
                  <a:extLst>
                    <a:ext uri="{FF2B5EF4-FFF2-40B4-BE49-F238E27FC236}">
                      <a16:creationId xmlns:a16="http://schemas.microsoft.com/office/drawing/2014/main" id="{EEA6F938-8887-473D-BC44-966702508F6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01" name="Connecteur droit 2300">
                <a:extLst>
                  <a:ext uri="{FF2B5EF4-FFF2-40B4-BE49-F238E27FC236}">
                    <a16:creationId xmlns:a16="http://schemas.microsoft.com/office/drawing/2014/main" id="{788CB866-DB07-BBF2-5499-C2C1FE2EF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2" name="Connecteur droit 2301">
                <a:extLst>
                  <a:ext uri="{FF2B5EF4-FFF2-40B4-BE49-F238E27FC236}">
                    <a16:creationId xmlns:a16="http://schemas.microsoft.com/office/drawing/2014/main" id="{F42B23F7-5A1B-DB4B-D43A-5A9B795DC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3" name="Connecteur droit 2302">
                <a:extLst>
                  <a:ext uri="{FF2B5EF4-FFF2-40B4-BE49-F238E27FC236}">
                    <a16:creationId xmlns:a16="http://schemas.microsoft.com/office/drawing/2014/main" id="{BC75C4B4-DF16-68BD-CE43-C79456ECA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4" name="Connecteur droit 2303">
                <a:extLst>
                  <a:ext uri="{FF2B5EF4-FFF2-40B4-BE49-F238E27FC236}">
                    <a16:creationId xmlns:a16="http://schemas.microsoft.com/office/drawing/2014/main" id="{CCFA45F2-C909-8A59-3694-A0DE8EC744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5" name="Connecteur droit 2304">
                <a:extLst>
                  <a:ext uri="{FF2B5EF4-FFF2-40B4-BE49-F238E27FC236}">
                    <a16:creationId xmlns:a16="http://schemas.microsoft.com/office/drawing/2014/main" id="{5BA6CF41-D5E8-8D5F-B74D-99CE7ADF10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6" name="Connecteur droit 2305">
                <a:extLst>
                  <a:ext uri="{FF2B5EF4-FFF2-40B4-BE49-F238E27FC236}">
                    <a16:creationId xmlns:a16="http://schemas.microsoft.com/office/drawing/2014/main" id="{E11FE8AE-9200-5BDB-6FF3-19A54DE2C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7" name="Connecteur droit 2306">
                <a:extLst>
                  <a:ext uri="{FF2B5EF4-FFF2-40B4-BE49-F238E27FC236}">
                    <a16:creationId xmlns:a16="http://schemas.microsoft.com/office/drawing/2014/main" id="{2247C984-E803-B62B-3D24-E798FD157D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2" name="Groupe 2311">
              <a:extLst>
                <a:ext uri="{FF2B5EF4-FFF2-40B4-BE49-F238E27FC236}">
                  <a16:creationId xmlns:a16="http://schemas.microsoft.com/office/drawing/2014/main" id="{487C2120-1A78-FD6A-3DC2-EFAF0A7062F7}"/>
                </a:ext>
              </a:extLst>
            </p:cNvPr>
            <p:cNvGrpSpPr/>
            <p:nvPr/>
          </p:nvGrpSpPr>
          <p:grpSpPr>
            <a:xfrm>
              <a:off x="6987924" y="3481264"/>
              <a:ext cx="83217" cy="166137"/>
              <a:chOff x="7998181" y="2429933"/>
              <a:chExt cx="334433" cy="1053974"/>
            </a:xfrm>
          </p:grpSpPr>
          <p:grpSp>
            <p:nvGrpSpPr>
              <p:cNvPr id="2313" name="Groupe 2312">
                <a:extLst>
                  <a:ext uri="{FF2B5EF4-FFF2-40B4-BE49-F238E27FC236}">
                    <a16:creationId xmlns:a16="http://schemas.microsoft.com/office/drawing/2014/main" id="{897B7782-467D-89EF-2279-A41DB1B31E3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21" name="Organigramme : Terminateur 2320">
                  <a:extLst>
                    <a:ext uri="{FF2B5EF4-FFF2-40B4-BE49-F238E27FC236}">
                      <a16:creationId xmlns:a16="http://schemas.microsoft.com/office/drawing/2014/main" id="{95C81DE8-7793-DD57-772C-E791C10D739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2" name="Rectangle : coins arrondis 2321">
                  <a:extLst>
                    <a:ext uri="{FF2B5EF4-FFF2-40B4-BE49-F238E27FC236}">
                      <a16:creationId xmlns:a16="http://schemas.microsoft.com/office/drawing/2014/main" id="{2BD92544-1FEB-3AE4-2088-52E5D0ED333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3" name="Rectangle : coins arrondis 2322">
                  <a:extLst>
                    <a:ext uri="{FF2B5EF4-FFF2-40B4-BE49-F238E27FC236}">
                      <a16:creationId xmlns:a16="http://schemas.microsoft.com/office/drawing/2014/main" id="{2BAAD25F-4B60-D33B-7852-5A6EA67D1BB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4" name="Organigramme : Document 2323">
                  <a:extLst>
                    <a:ext uri="{FF2B5EF4-FFF2-40B4-BE49-F238E27FC236}">
                      <a16:creationId xmlns:a16="http://schemas.microsoft.com/office/drawing/2014/main" id="{D4216007-9D6A-7917-4530-B9C789FDCD3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14" name="Connecteur droit 2313">
                <a:extLst>
                  <a:ext uri="{FF2B5EF4-FFF2-40B4-BE49-F238E27FC236}">
                    <a16:creationId xmlns:a16="http://schemas.microsoft.com/office/drawing/2014/main" id="{51EF2133-61FB-A7A7-D950-1E38F149C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5" name="Connecteur droit 2314">
                <a:extLst>
                  <a:ext uri="{FF2B5EF4-FFF2-40B4-BE49-F238E27FC236}">
                    <a16:creationId xmlns:a16="http://schemas.microsoft.com/office/drawing/2014/main" id="{846224C0-D021-D5D4-3725-ACFBC7FCD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6" name="Connecteur droit 2315">
                <a:extLst>
                  <a:ext uri="{FF2B5EF4-FFF2-40B4-BE49-F238E27FC236}">
                    <a16:creationId xmlns:a16="http://schemas.microsoft.com/office/drawing/2014/main" id="{DDDA584C-E8F9-22A5-2AA0-04332C0A8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7" name="Connecteur droit 2316">
                <a:extLst>
                  <a:ext uri="{FF2B5EF4-FFF2-40B4-BE49-F238E27FC236}">
                    <a16:creationId xmlns:a16="http://schemas.microsoft.com/office/drawing/2014/main" id="{C41C4448-3252-7A9B-4E03-5793B37341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8" name="Connecteur droit 2317">
                <a:extLst>
                  <a:ext uri="{FF2B5EF4-FFF2-40B4-BE49-F238E27FC236}">
                    <a16:creationId xmlns:a16="http://schemas.microsoft.com/office/drawing/2014/main" id="{5838E452-9B9B-C697-AB61-5863C8A90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9" name="Connecteur droit 2318">
                <a:extLst>
                  <a:ext uri="{FF2B5EF4-FFF2-40B4-BE49-F238E27FC236}">
                    <a16:creationId xmlns:a16="http://schemas.microsoft.com/office/drawing/2014/main" id="{10315DD3-DC39-3F9C-3C9C-212AA5BA84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0" name="Connecteur droit 2319">
                <a:extLst>
                  <a:ext uri="{FF2B5EF4-FFF2-40B4-BE49-F238E27FC236}">
                    <a16:creationId xmlns:a16="http://schemas.microsoft.com/office/drawing/2014/main" id="{F04EE874-7085-953A-E331-25370F6E0A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5" name="Groupe 2324">
              <a:extLst>
                <a:ext uri="{FF2B5EF4-FFF2-40B4-BE49-F238E27FC236}">
                  <a16:creationId xmlns:a16="http://schemas.microsoft.com/office/drawing/2014/main" id="{C4D0BAB2-395E-8542-A58C-15FBD817C6B6}"/>
                </a:ext>
              </a:extLst>
            </p:cNvPr>
            <p:cNvGrpSpPr/>
            <p:nvPr/>
          </p:nvGrpSpPr>
          <p:grpSpPr>
            <a:xfrm>
              <a:off x="7113871" y="3483063"/>
              <a:ext cx="83217" cy="166137"/>
              <a:chOff x="7998181" y="2429933"/>
              <a:chExt cx="334433" cy="1053974"/>
            </a:xfrm>
          </p:grpSpPr>
          <p:grpSp>
            <p:nvGrpSpPr>
              <p:cNvPr id="2326" name="Groupe 2325">
                <a:extLst>
                  <a:ext uri="{FF2B5EF4-FFF2-40B4-BE49-F238E27FC236}">
                    <a16:creationId xmlns:a16="http://schemas.microsoft.com/office/drawing/2014/main" id="{03727866-923C-D921-6575-AC21F98B301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34" name="Organigramme : Terminateur 2333">
                  <a:extLst>
                    <a:ext uri="{FF2B5EF4-FFF2-40B4-BE49-F238E27FC236}">
                      <a16:creationId xmlns:a16="http://schemas.microsoft.com/office/drawing/2014/main" id="{055A2145-6F4A-DBE2-B2D7-D8D6FB5BB3F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5" name="Rectangle : coins arrondis 2334">
                  <a:extLst>
                    <a:ext uri="{FF2B5EF4-FFF2-40B4-BE49-F238E27FC236}">
                      <a16:creationId xmlns:a16="http://schemas.microsoft.com/office/drawing/2014/main" id="{661E2C53-B554-407C-D319-C399BC4B0D7D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6" name="Rectangle : coins arrondis 2335">
                  <a:extLst>
                    <a:ext uri="{FF2B5EF4-FFF2-40B4-BE49-F238E27FC236}">
                      <a16:creationId xmlns:a16="http://schemas.microsoft.com/office/drawing/2014/main" id="{F20EA5C4-4B99-E212-5148-E0543F53958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7" name="Organigramme : Document 2336">
                  <a:extLst>
                    <a:ext uri="{FF2B5EF4-FFF2-40B4-BE49-F238E27FC236}">
                      <a16:creationId xmlns:a16="http://schemas.microsoft.com/office/drawing/2014/main" id="{42612902-220B-7C6F-9535-92D11C76F31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27" name="Connecteur droit 2326">
                <a:extLst>
                  <a:ext uri="{FF2B5EF4-FFF2-40B4-BE49-F238E27FC236}">
                    <a16:creationId xmlns:a16="http://schemas.microsoft.com/office/drawing/2014/main" id="{5D55AFC3-234D-287A-77D4-D15E7F167D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8" name="Connecteur droit 2327">
                <a:extLst>
                  <a:ext uri="{FF2B5EF4-FFF2-40B4-BE49-F238E27FC236}">
                    <a16:creationId xmlns:a16="http://schemas.microsoft.com/office/drawing/2014/main" id="{63C12436-BF8A-A125-8525-C9BA37B696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9" name="Connecteur droit 2328">
                <a:extLst>
                  <a:ext uri="{FF2B5EF4-FFF2-40B4-BE49-F238E27FC236}">
                    <a16:creationId xmlns:a16="http://schemas.microsoft.com/office/drawing/2014/main" id="{2EF40136-85FD-65DE-6B41-0A7084C0F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0" name="Connecteur droit 2329">
                <a:extLst>
                  <a:ext uri="{FF2B5EF4-FFF2-40B4-BE49-F238E27FC236}">
                    <a16:creationId xmlns:a16="http://schemas.microsoft.com/office/drawing/2014/main" id="{88A7609F-4C56-BCA8-64E5-91E2354DB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1" name="Connecteur droit 2330">
                <a:extLst>
                  <a:ext uri="{FF2B5EF4-FFF2-40B4-BE49-F238E27FC236}">
                    <a16:creationId xmlns:a16="http://schemas.microsoft.com/office/drawing/2014/main" id="{62F41E1B-5F92-E404-1264-8E05AEC37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2" name="Connecteur droit 2331">
                <a:extLst>
                  <a:ext uri="{FF2B5EF4-FFF2-40B4-BE49-F238E27FC236}">
                    <a16:creationId xmlns:a16="http://schemas.microsoft.com/office/drawing/2014/main" id="{30F53FA9-E902-D22B-E4A2-EEA694EB55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3" name="Connecteur droit 2332">
                <a:extLst>
                  <a:ext uri="{FF2B5EF4-FFF2-40B4-BE49-F238E27FC236}">
                    <a16:creationId xmlns:a16="http://schemas.microsoft.com/office/drawing/2014/main" id="{1739B22C-15BE-3F57-6770-90F6A1F8B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8" name="Groupe 2337">
              <a:extLst>
                <a:ext uri="{FF2B5EF4-FFF2-40B4-BE49-F238E27FC236}">
                  <a16:creationId xmlns:a16="http://schemas.microsoft.com/office/drawing/2014/main" id="{AFBFA76A-226B-B451-4BF2-FC2701E18D47}"/>
                </a:ext>
              </a:extLst>
            </p:cNvPr>
            <p:cNvGrpSpPr/>
            <p:nvPr/>
          </p:nvGrpSpPr>
          <p:grpSpPr>
            <a:xfrm>
              <a:off x="7240675" y="3488628"/>
              <a:ext cx="83217" cy="166137"/>
              <a:chOff x="7998181" y="2429933"/>
              <a:chExt cx="334433" cy="1053974"/>
            </a:xfrm>
          </p:grpSpPr>
          <p:grpSp>
            <p:nvGrpSpPr>
              <p:cNvPr id="2339" name="Groupe 2338">
                <a:extLst>
                  <a:ext uri="{FF2B5EF4-FFF2-40B4-BE49-F238E27FC236}">
                    <a16:creationId xmlns:a16="http://schemas.microsoft.com/office/drawing/2014/main" id="{6D18CB11-D25F-0841-D3DC-9EFEA813EA0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47" name="Organigramme : Terminateur 2346">
                  <a:extLst>
                    <a:ext uri="{FF2B5EF4-FFF2-40B4-BE49-F238E27FC236}">
                      <a16:creationId xmlns:a16="http://schemas.microsoft.com/office/drawing/2014/main" id="{AC15C3C0-D955-15EB-8F9A-9244265D466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8" name="Rectangle : coins arrondis 2347">
                  <a:extLst>
                    <a:ext uri="{FF2B5EF4-FFF2-40B4-BE49-F238E27FC236}">
                      <a16:creationId xmlns:a16="http://schemas.microsoft.com/office/drawing/2014/main" id="{479CA6C5-F7BB-A0F8-57AB-C7D1CB035948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9" name="Rectangle : coins arrondis 2348">
                  <a:extLst>
                    <a:ext uri="{FF2B5EF4-FFF2-40B4-BE49-F238E27FC236}">
                      <a16:creationId xmlns:a16="http://schemas.microsoft.com/office/drawing/2014/main" id="{823F4BB9-4023-4484-C1D8-D46F20994B5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50" name="Organigramme : Document 2349">
                  <a:extLst>
                    <a:ext uri="{FF2B5EF4-FFF2-40B4-BE49-F238E27FC236}">
                      <a16:creationId xmlns:a16="http://schemas.microsoft.com/office/drawing/2014/main" id="{F12FAC31-E7B4-E263-17DE-1DEE1242F7AD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40" name="Connecteur droit 2339">
                <a:extLst>
                  <a:ext uri="{FF2B5EF4-FFF2-40B4-BE49-F238E27FC236}">
                    <a16:creationId xmlns:a16="http://schemas.microsoft.com/office/drawing/2014/main" id="{14D65D24-048E-5817-AFF6-528A61C87E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1" name="Connecteur droit 2340">
                <a:extLst>
                  <a:ext uri="{FF2B5EF4-FFF2-40B4-BE49-F238E27FC236}">
                    <a16:creationId xmlns:a16="http://schemas.microsoft.com/office/drawing/2014/main" id="{AABFE8CA-9090-BEDE-3DD7-E0A3EB6A3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2" name="Connecteur droit 2341">
                <a:extLst>
                  <a:ext uri="{FF2B5EF4-FFF2-40B4-BE49-F238E27FC236}">
                    <a16:creationId xmlns:a16="http://schemas.microsoft.com/office/drawing/2014/main" id="{C9C6F9B8-EC4D-A596-5351-EF8EC4FF0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3" name="Connecteur droit 2342">
                <a:extLst>
                  <a:ext uri="{FF2B5EF4-FFF2-40B4-BE49-F238E27FC236}">
                    <a16:creationId xmlns:a16="http://schemas.microsoft.com/office/drawing/2014/main" id="{F23A8A7A-D8D1-1CFF-523D-7CD7E0DA8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4" name="Connecteur droit 2343">
                <a:extLst>
                  <a:ext uri="{FF2B5EF4-FFF2-40B4-BE49-F238E27FC236}">
                    <a16:creationId xmlns:a16="http://schemas.microsoft.com/office/drawing/2014/main" id="{957E2997-37DF-9280-CBDC-7CAC2F0C8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5" name="Connecteur droit 2344">
                <a:extLst>
                  <a:ext uri="{FF2B5EF4-FFF2-40B4-BE49-F238E27FC236}">
                    <a16:creationId xmlns:a16="http://schemas.microsoft.com/office/drawing/2014/main" id="{9301AA00-7DB0-C4C0-6A6D-96F38B2F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6" name="Connecteur droit 2345">
                <a:extLst>
                  <a:ext uri="{FF2B5EF4-FFF2-40B4-BE49-F238E27FC236}">
                    <a16:creationId xmlns:a16="http://schemas.microsoft.com/office/drawing/2014/main" id="{65197252-7B85-E4F5-1A9A-B0716988EA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1" name="Groupe 2350">
              <a:extLst>
                <a:ext uri="{FF2B5EF4-FFF2-40B4-BE49-F238E27FC236}">
                  <a16:creationId xmlns:a16="http://schemas.microsoft.com/office/drawing/2014/main" id="{66EF2D26-A8BF-4729-A599-A639D01E351D}"/>
                </a:ext>
              </a:extLst>
            </p:cNvPr>
            <p:cNvGrpSpPr/>
            <p:nvPr/>
          </p:nvGrpSpPr>
          <p:grpSpPr>
            <a:xfrm>
              <a:off x="7364897" y="3488865"/>
              <a:ext cx="83217" cy="166137"/>
              <a:chOff x="7998181" y="2429933"/>
              <a:chExt cx="334433" cy="1053974"/>
            </a:xfrm>
          </p:grpSpPr>
          <p:grpSp>
            <p:nvGrpSpPr>
              <p:cNvPr id="2352" name="Groupe 2351">
                <a:extLst>
                  <a:ext uri="{FF2B5EF4-FFF2-40B4-BE49-F238E27FC236}">
                    <a16:creationId xmlns:a16="http://schemas.microsoft.com/office/drawing/2014/main" id="{B311A77B-3389-F3F8-A71E-FC14F24ED918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60" name="Organigramme : Terminateur 2359">
                  <a:extLst>
                    <a:ext uri="{FF2B5EF4-FFF2-40B4-BE49-F238E27FC236}">
                      <a16:creationId xmlns:a16="http://schemas.microsoft.com/office/drawing/2014/main" id="{A5931785-DCDA-0509-EB3E-2F69FF54290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1" name="Rectangle : coins arrondis 2360">
                  <a:extLst>
                    <a:ext uri="{FF2B5EF4-FFF2-40B4-BE49-F238E27FC236}">
                      <a16:creationId xmlns:a16="http://schemas.microsoft.com/office/drawing/2014/main" id="{988DBB19-3E0B-099A-FDE7-CBF91EFD4C41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2" name="Rectangle : coins arrondis 2361">
                  <a:extLst>
                    <a:ext uri="{FF2B5EF4-FFF2-40B4-BE49-F238E27FC236}">
                      <a16:creationId xmlns:a16="http://schemas.microsoft.com/office/drawing/2014/main" id="{E21DAB4B-21E9-B874-4BD1-58ACB4378C3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3" name="Organigramme : Document 2362">
                  <a:extLst>
                    <a:ext uri="{FF2B5EF4-FFF2-40B4-BE49-F238E27FC236}">
                      <a16:creationId xmlns:a16="http://schemas.microsoft.com/office/drawing/2014/main" id="{C3E780DC-DE64-A18D-40D1-041B8938F261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53" name="Connecteur droit 2352">
                <a:extLst>
                  <a:ext uri="{FF2B5EF4-FFF2-40B4-BE49-F238E27FC236}">
                    <a16:creationId xmlns:a16="http://schemas.microsoft.com/office/drawing/2014/main" id="{0F70BC19-6A89-2413-21BF-7A88254595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4" name="Connecteur droit 2353">
                <a:extLst>
                  <a:ext uri="{FF2B5EF4-FFF2-40B4-BE49-F238E27FC236}">
                    <a16:creationId xmlns:a16="http://schemas.microsoft.com/office/drawing/2014/main" id="{08128244-A412-D00C-FEE5-E1013CF24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5" name="Connecteur droit 2354">
                <a:extLst>
                  <a:ext uri="{FF2B5EF4-FFF2-40B4-BE49-F238E27FC236}">
                    <a16:creationId xmlns:a16="http://schemas.microsoft.com/office/drawing/2014/main" id="{446F6B7C-D6FB-AC83-58AE-661C9AE54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6" name="Connecteur droit 2355">
                <a:extLst>
                  <a:ext uri="{FF2B5EF4-FFF2-40B4-BE49-F238E27FC236}">
                    <a16:creationId xmlns:a16="http://schemas.microsoft.com/office/drawing/2014/main" id="{6D9DEB27-1D5E-5E12-69EA-0787FA955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7" name="Connecteur droit 2356">
                <a:extLst>
                  <a:ext uri="{FF2B5EF4-FFF2-40B4-BE49-F238E27FC236}">
                    <a16:creationId xmlns:a16="http://schemas.microsoft.com/office/drawing/2014/main" id="{4C58895A-1AA7-FD30-F64C-1D1238CFF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8" name="Connecteur droit 2357">
                <a:extLst>
                  <a:ext uri="{FF2B5EF4-FFF2-40B4-BE49-F238E27FC236}">
                    <a16:creationId xmlns:a16="http://schemas.microsoft.com/office/drawing/2014/main" id="{CAA8A660-4C3C-0E3F-5C4F-CFB7A8168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9" name="Connecteur droit 2358">
                <a:extLst>
                  <a:ext uri="{FF2B5EF4-FFF2-40B4-BE49-F238E27FC236}">
                    <a16:creationId xmlns:a16="http://schemas.microsoft.com/office/drawing/2014/main" id="{47E24365-3565-455C-D45A-37B2F3509D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65" name="ZoneTexte 2364">
            <a:extLst>
              <a:ext uri="{FF2B5EF4-FFF2-40B4-BE49-F238E27FC236}">
                <a16:creationId xmlns:a16="http://schemas.microsoft.com/office/drawing/2014/main" id="{C82BB7F2-E9A7-87C9-672A-11B913FD31BD}"/>
              </a:ext>
            </a:extLst>
          </p:cNvPr>
          <p:cNvSpPr txBox="1"/>
          <p:nvPr/>
        </p:nvSpPr>
        <p:spPr>
          <a:xfrm>
            <a:off x="6818472" y="3477611"/>
            <a:ext cx="14183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Collection storage</a:t>
            </a:r>
          </a:p>
        </p:txBody>
      </p:sp>
    </p:spTree>
    <p:extLst>
      <p:ext uri="{BB962C8B-B14F-4D97-AF65-F5344CB8AC3E}">
        <p14:creationId xmlns:p14="http://schemas.microsoft.com/office/powerpoint/2010/main" val="326772724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C4F0A6-C995-375F-8819-7535186F0A4D}"/>
              </a:ext>
            </a:extLst>
          </p:cNvPr>
          <p:cNvSpPr/>
          <p:nvPr/>
        </p:nvSpPr>
        <p:spPr>
          <a:xfrm>
            <a:off x="4013195" y="4247018"/>
            <a:ext cx="1132840" cy="1008693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7" name="Image 6" descr="Une image contenant capture d’écran, cercle, texte, conception&#10;&#10;Description générée automatiquement">
            <a:extLst>
              <a:ext uri="{FF2B5EF4-FFF2-40B4-BE49-F238E27FC236}">
                <a16:creationId xmlns:a16="http://schemas.microsoft.com/office/drawing/2014/main" id="{99B0278E-3A04-0EDB-E625-1719F21A2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8" y="2595990"/>
            <a:ext cx="1409917" cy="1409917"/>
          </a:xfrm>
          <a:prstGeom prst="rect">
            <a:avLst/>
          </a:prstGeom>
        </p:spPr>
      </p:pic>
      <p:pic>
        <p:nvPicPr>
          <p:cNvPr id="2052" name="Picture 4" descr="Mortar and Pestle Icon - Free PNG &amp; SVG 2068855 - Noun Project">
            <a:extLst>
              <a:ext uri="{FF2B5EF4-FFF2-40B4-BE49-F238E27FC236}">
                <a16:creationId xmlns:a16="http://schemas.microsoft.com/office/drawing/2014/main" id="{EBAA9A89-00DE-021E-27C9-C3E79A1E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180" y="528320"/>
            <a:ext cx="721640" cy="7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8C8A39C-E464-22A7-0BE2-E5BF5A6E081E}"/>
              </a:ext>
            </a:extLst>
          </p:cNvPr>
          <p:cNvGrpSpPr/>
          <p:nvPr/>
        </p:nvGrpSpPr>
        <p:grpSpPr>
          <a:xfrm>
            <a:off x="6472404" y="1347480"/>
            <a:ext cx="222084" cy="557520"/>
            <a:chOff x="7998181" y="2429933"/>
            <a:chExt cx="334433" cy="1053974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C14CE02-0A5F-565C-2264-219300F3AA46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46" name="Organigramme : Terminateur 45">
                <a:extLst>
                  <a:ext uri="{FF2B5EF4-FFF2-40B4-BE49-F238E27FC236}">
                    <a16:creationId xmlns:a16="http://schemas.microsoft.com/office/drawing/2014/main" id="{48A84EE7-04E1-4B74-F02A-0C1EE712716C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3C02B1D-54B0-A146-35EF-B5475B11E0CE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67B67AEA-A16E-B60A-C6C6-76C345E0771B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Organigramme : Document 48">
                <a:extLst>
                  <a:ext uri="{FF2B5EF4-FFF2-40B4-BE49-F238E27FC236}">
                    <a16:creationId xmlns:a16="http://schemas.microsoft.com/office/drawing/2014/main" id="{35AC5057-50B4-49F4-B758-0278330D0F3E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56509"/>
              </a:xfrm>
              <a:prstGeom prst="flowChartDocumen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50E715C-1708-1DA0-E07B-9C6267E16333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0B10DF6-7E80-C5CA-A7FA-A45038D79D9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8AB0591-70AB-3A8D-D8C2-F207E58B61BC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62CF54B-9F1F-EF9D-5032-58750E149F18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90B85143-B8A7-888B-BE89-DFE843CDCBBF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5D89A16-6CF5-B07D-32BC-2665E54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200B792-3FF6-6E15-6731-C550A64429D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10BD7D1-BCF9-A1E1-D112-CEF29C01B2E9}"/>
              </a:ext>
            </a:extLst>
          </p:cNvPr>
          <p:cNvGrpSpPr/>
          <p:nvPr/>
        </p:nvGrpSpPr>
        <p:grpSpPr>
          <a:xfrm>
            <a:off x="6860820" y="1109679"/>
            <a:ext cx="222084" cy="557520"/>
            <a:chOff x="7998181" y="2429933"/>
            <a:chExt cx="334433" cy="1053974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7C00B885-FB03-49BA-F195-16DDC464A3AD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59" name="Organigramme : Terminateur 58">
                <a:extLst>
                  <a:ext uri="{FF2B5EF4-FFF2-40B4-BE49-F238E27FC236}">
                    <a16:creationId xmlns:a16="http://schemas.microsoft.com/office/drawing/2014/main" id="{ECAF39D4-F3BD-0009-BB15-A0221FFB774A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DF502EA0-E949-B788-9450-9BDDCF43118B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D82F2FF5-A114-9BDF-BFA6-1E1EA2C350C3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2" name="Organigramme : Document 61">
                <a:extLst>
                  <a:ext uri="{FF2B5EF4-FFF2-40B4-BE49-F238E27FC236}">
                    <a16:creationId xmlns:a16="http://schemas.microsoft.com/office/drawing/2014/main" id="{6C474613-1E60-2F7F-EEC4-38F3F8C98B4D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68010"/>
              </a:xfrm>
              <a:prstGeom prst="flowChartDocumen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BC6C1383-731D-7192-3A04-7AB2BBCB639B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EEC632C-8526-41A0-72C2-BFC063B37679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38CEEC72-B8CF-7A9D-CD2F-A89BE6F19F2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64AEE68-AB06-0960-0BA8-08B453248044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54BD5707-B6B2-EC03-2C53-FFEBBAF9DF8A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9E1C8B9-AEC0-6D83-C2FB-F0A33D0789A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87CBB5C-ADCC-D3E1-6FA5-C63A6831B1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CBB78B48-959C-FB28-EC80-021AD31391DA}"/>
              </a:ext>
            </a:extLst>
          </p:cNvPr>
          <p:cNvSpPr txBox="1"/>
          <p:nvPr/>
        </p:nvSpPr>
        <p:spPr>
          <a:xfrm>
            <a:off x="4577926" y="3874154"/>
            <a:ext cx="158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freeze-drying</a:t>
            </a:r>
          </a:p>
        </p:txBody>
      </p:sp>
      <p:sp>
        <p:nvSpPr>
          <p:cNvPr id="1051" name="ZoneTexte 1050">
            <a:extLst>
              <a:ext uri="{FF2B5EF4-FFF2-40B4-BE49-F238E27FC236}">
                <a16:creationId xmlns:a16="http://schemas.microsoft.com/office/drawing/2014/main" id="{00451A7B-7BEC-99A2-DC52-53119BD08191}"/>
              </a:ext>
            </a:extLst>
          </p:cNvPr>
          <p:cNvSpPr txBox="1"/>
          <p:nvPr/>
        </p:nvSpPr>
        <p:spPr>
          <a:xfrm>
            <a:off x="5775960" y="167412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Grinding and Extraction</a:t>
            </a:r>
          </a:p>
        </p:txBody>
      </p:sp>
      <p:sp>
        <p:nvSpPr>
          <p:cNvPr id="1052" name="Forme libre : forme 1051">
            <a:extLst>
              <a:ext uri="{FF2B5EF4-FFF2-40B4-BE49-F238E27FC236}">
                <a16:creationId xmlns:a16="http://schemas.microsoft.com/office/drawing/2014/main" id="{B6F13CF8-0156-C4E5-8788-C37AFD52A124}"/>
              </a:ext>
            </a:extLst>
          </p:cNvPr>
          <p:cNvSpPr/>
          <p:nvPr/>
        </p:nvSpPr>
        <p:spPr>
          <a:xfrm rot="5400000" flipH="1">
            <a:off x="5172507" y="1488675"/>
            <a:ext cx="1201818" cy="949961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076" name="Picture 28" descr="Functional Mushroom Testing - Altitude Consulting">
            <a:extLst>
              <a:ext uri="{FF2B5EF4-FFF2-40B4-BE49-F238E27FC236}">
                <a16:creationId xmlns:a16="http://schemas.microsoft.com/office/drawing/2014/main" id="{4FED7874-ECDC-F0C5-D220-F506B92F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05" y="640933"/>
            <a:ext cx="2012310" cy="192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" name="Forme libre : forme 1053">
            <a:extLst>
              <a:ext uri="{FF2B5EF4-FFF2-40B4-BE49-F238E27FC236}">
                <a16:creationId xmlns:a16="http://schemas.microsoft.com/office/drawing/2014/main" id="{9EAA26CC-C3DD-7126-13CE-D22D5294A904}"/>
              </a:ext>
            </a:extLst>
          </p:cNvPr>
          <p:cNvSpPr/>
          <p:nvPr/>
        </p:nvSpPr>
        <p:spPr>
          <a:xfrm rot="197860">
            <a:off x="7189834" y="1388762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55" name="ZoneTexte 1054">
            <a:extLst>
              <a:ext uri="{FF2B5EF4-FFF2-40B4-BE49-F238E27FC236}">
                <a16:creationId xmlns:a16="http://schemas.microsoft.com/office/drawing/2014/main" id="{2050FC38-AF1F-5F30-5DCE-702F7018473C}"/>
              </a:ext>
            </a:extLst>
          </p:cNvPr>
          <p:cNvSpPr txBox="1"/>
          <p:nvPr/>
        </p:nvSpPr>
        <p:spPr>
          <a:xfrm>
            <a:off x="9412355" y="1002150"/>
            <a:ext cx="1971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Profiling and bioinformatic </a:t>
            </a:r>
          </a:p>
        </p:txBody>
      </p:sp>
      <p:pic>
        <p:nvPicPr>
          <p:cNvPr id="1061" name="Picture 11">
            <a:extLst>
              <a:ext uri="{FF2B5EF4-FFF2-40B4-BE49-F238E27FC236}">
                <a16:creationId xmlns:a16="http://schemas.microsoft.com/office/drawing/2014/main" id="{97B0E2D4-CF25-6F20-4ADB-9ED75CAE069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6" r="24416"/>
          <a:stretch/>
        </p:blipFill>
        <p:spPr>
          <a:xfrm>
            <a:off x="8947531" y="3139068"/>
            <a:ext cx="2039449" cy="2060391"/>
          </a:xfrm>
          <a:prstGeom prst="rect">
            <a:avLst/>
          </a:prstGeom>
        </p:spPr>
      </p:pic>
      <p:sp>
        <p:nvSpPr>
          <p:cNvPr id="1062" name="ZoneTexte 1061">
            <a:extLst>
              <a:ext uri="{FF2B5EF4-FFF2-40B4-BE49-F238E27FC236}">
                <a16:creationId xmlns:a16="http://schemas.microsoft.com/office/drawing/2014/main" id="{614751DC-EC7B-5B56-5E1E-CC4D2860CA2F}"/>
              </a:ext>
            </a:extLst>
          </p:cNvPr>
          <p:cNvSpPr txBox="1"/>
          <p:nvPr/>
        </p:nvSpPr>
        <p:spPr>
          <a:xfrm>
            <a:off x="9369809" y="4857959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Plant metabolome </a:t>
            </a:r>
          </a:p>
        </p:txBody>
      </p:sp>
      <p:sp>
        <p:nvSpPr>
          <p:cNvPr id="2120" name="Forme libre : forme 2119">
            <a:extLst>
              <a:ext uri="{FF2B5EF4-FFF2-40B4-BE49-F238E27FC236}">
                <a16:creationId xmlns:a16="http://schemas.microsoft.com/office/drawing/2014/main" id="{4F5E78B3-ED15-3E63-DF0D-979440393A82}"/>
              </a:ext>
            </a:extLst>
          </p:cNvPr>
          <p:cNvSpPr/>
          <p:nvPr/>
        </p:nvSpPr>
        <p:spPr>
          <a:xfrm rot="217376">
            <a:off x="9576565" y="2664972"/>
            <a:ext cx="447040" cy="513080"/>
          </a:xfrm>
          <a:custGeom>
            <a:avLst/>
            <a:gdLst>
              <a:gd name="connsiteX0" fmla="*/ 0 w 447040"/>
              <a:gd name="connsiteY0" fmla="*/ 0 h 513080"/>
              <a:gd name="connsiteX1" fmla="*/ 233680 w 447040"/>
              <a:gd name="connsiteY1" fmla="*/ 127000 h 513080"/>
              <a:gd name="connsiteX2" fmla="*/ 386080 w 447040"/>
              <a:gd name="connsiteY2" fmla="*/ 320040 h 513080"/>
              <a:gd name="connsiteX3" fmla="*/ 447040 w 447040"/>
              <a:gd name="connsiteY3" fmla="*/ 513080 h 51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040" h="513080">
                <a:moveTo>
                  <a:pt x="0" y="0"/>
                </a:moveTo>
                <a:cubicBezTo>
                  <a:pt x="84666" y="36830"/>
                  <a:pt x="169333" y="73660"/>
                  <a:pt x="233680" y="127000"/>
                </a:cubicBezTo>
                <a:cubicBezTo>
                  <a:pt x="298027" y="180340"/>
                  <a:pt x="350520" y="255693"/>
                  <a:pt x="386080" y="320040"/>
                </a:cubicBezTo>
                <a:cubicBezTo>
                  <a:pt x="421640" y="384387"/>
                  <a:pt x="434340" y="448733"/>
                  <a:pt x="447040" y="51308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  <p:sp>
        <p:nvSpPr>
          <p:cNvPr id="2125" name="Forme libre : forme 2124">
            <a:extLst>
              <a:ext uri="{FF2B5EF4-FFF2-40B4-BE49-F238E27FC236}">
                <a16:creationId xmlns:a16="http://schemas.microsoft.com/office/drawing/2014/main" id="{763E3B73-ADAE-91AF-00C1-239217460EF3}"/>
              </a:ext>
            </a:extLst>
          </p:cNvPr>
          <p:cNvSpPr/>
          <p:nvPr/>
        </p:nvSpPr>
        <p:spPr>
          <a:xfrm rot="2180070">
            <a:off x="6678595" y="2122226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2364" name="Groupe 2363">
            <a:extLst>
              <a:ext uri="{FF2B5EF4-FFF2-40B4-BE49-F238E27FC236}">
                <a16:creationId xmlns:a16="http://schemas.microsoft.com/office/drawing/2014/main" id="{80582F48-C726-7671-B055-6DA11ABCF720}"/>
              </a:ext>
            </a:extLst>
          </p:cNvPr>
          <p:cNvGrpSpPr/>
          <p:nvPr/>
        </p:nvGrpSpPr>
        <p:grpSpPr>
          <a:xfrm>
            <a:off x="7234700" y="2852452"/>
            <a:ext cx="593514" cy="589775"/>
            <a:chOff x="6860194" y="3065227"/>
            <a:chExt cx="593514" cy="589775"/>
          </a:xfrm>
        </p:grpSpPr>
        <p:grpSp>
          <p:nvGrpSpPr>
            <p:cNvPr id="2165" name="Groupe 2164">
              <a:extLst>
                <a:ext uri="{FF2B5EF4-FFF2-40B4-BE49-F238E27FC236}">
                  <a16:creationId xmlns:a16="http://schemas.microsoft.com/office/drawing/2014/main" id="{21B8A4D9-6CB3-ED77-322C-633581475246}"/>
                </a:ext>
              </a:extLst>
            </p:cNvPr>
            <p:cNvGrpSpPr/>
            <p:nvPr/>
          </p:nvGrpSpPr>
          <p:grpSpPr>
            <a:xfrm>
              <a:off x="6860283" y="3065227"/>
              <a:ext cx="83217" cy="166137"/>
              <a:chOff x="7998181" y="2429933"/>
              <a:chExt cx="334433" cy="1053974"/>
            </a:xfrm>
          </p:grpSpPr>
          <p:grpSp>
            <p:nvGrpSpPr>
              <p:cNvPr id="2166" name="Groupe 2165">
                <a:extLst>
                  <a:ext uri="{FF2B5EF4-FFF2-40B4-BE49-F238E27FC236}">
                    <a16:creationId xmlns:a16="http://schemas.microsoft.com/office/drawing/2014/main" id="{5DC2A863-5A6D-EAAD-74C4-5F741397AFC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74" name="Organigramme : Terminateur 2173">
                  <a:extLst>
                    <a:ext uri="{FF2B5EF4-FFF2-40B4-BE49-F238E27FC236}">
                      <a16:creationId xmlns:a16="http://schemas.microsoft.com/office/drawing/2014/main" id="{489F3658-EE0B-B8EB-D77E-B0ED4FD552B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5" name="Rectangle : coins arrondis 2174">
                  <a:extLst>
                    <a:ext uri="{FF2B5EF4-FFF2-40B4-BE49-F238E27FC236}">
                      <a16:creationId xmlns:a16="http://schemas.microsoft.com/office/drawing/2014/main" id="{861DC449-BC79-4FA3-C8C8-1A9041BAB5E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6" name="Rectangle : coins arrondis 2175">
                  <a:extLst>
                    <a:ext uri="{FF2B5EF4-FFF2-40B4-BE49-F238E27FC236}">
                      <a16:creationId xmlns:a16="http://schemas.microsoft.com/office/drawing/2014/main" id="{3DED22B7-0DEC-E914-6F95-51AF6F889EC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7" name="Organigramme : Document 2176">
                  <a:extLst>
                    <a:ext uri="{FF2B5EF4-FFF2-40B4-BE49-F238E27FC236}">
                      <a16:creationId xmlns:a16="http://schemas.microsoft.com/office/drawing/2014/main" id="{83BD1220-18C3-4E39-059A-239FAB9D282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67" name="Connecteur droit 2166">
                <a:extLst>
                  <a:ext uri="{FF2B5EF4-FFF2-40B4-BE49-F238E27FC236}">
                    <a16:creationId xmlns:a16="http://schemas.microsoft.com/office/drawing/2014/main" id="{8A9A5F58-570B-5FD9-95C7-FAC25265F9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8" name="Connecteur droit 2167">
                <a:extLst>
                  <a:ext uri="{FF2B5EF4-FFF2-40B4-BE49-F238E27FC236}">
                    <a16:creationId xmlns:a16="http://schemas.microsoft.com/office/drawing/2014/main" id="{7040FE6F-5927-A77B-2E4B-61E8157E7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9" name="Connecteur droit 2168">
                <a:extLst>
                  <a:ext uri="{FF2B5EF4-FFF2-40B4-BE49-F238E27FC236}">
                    <a16:creationId xmlns:a16="http://schemas.microsoft.com/office/drawing/2014/main" id="{B11CC867-A680-108A-B9A4-81181DB18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0" name="Connecteur droit 2169">
                <a:extLst>
                  <a:ext uri="{FF2B5EF4-FFF2-40B4-BE49-F238E27FC236}">
                    <a16:creationId xmlns:a16="http://schemas.microsoft.com/office/drawing/2014/main" id="{868C0D4F-C085-05FF-B137-87A698EC9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1" name="Connecteur droit 2170">
                <a:extLst>
                  <a:ext uri="{FF2B5EF4-FFF2-40B4-BE49-F238E27FC236}">
                    <a16:creationId xmlns:a16="http://schemas.microsoft.com/office/drawing/2014/main" id="{ACB4B9D2-05A0-4A7C-22A4-68C8981B4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2" name="Connecteur droit 2171">
                <a:extLst>
                  <a:ext uri="{FF2B5EF4-FFF2-40B4-BE49-F238E27FC236}">
                    <a16:creationId xmlns:a16="http://schemas.microsoft.com/office/drawing/2014/main" id="{5636FC95-01E7-B912-4E13-FEC059DF9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3" name="Connecteur droit 2172">
                <a:extLst>
                  <a:ext uri="{FF2B5EF4-FFF2-40B4-BE49-F238E27FC236}">
                    <a16:creationId xmlns:a16="http://schemas.microsoft.com/office/drawing/2014/main" id="{F2B85848-7C8D-816D-9FE9-22B43409A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8" name="Groupe 2177">
              <a:extLst>
                <a:ext uri="{FF2B5EF4-FFF2-40B4-BE49-F238E27FC236}">
                  <a16:creationId xmlns:a16="http://schemas.microsoft.com/office/drawing/2014/main" id="{2BC28A8A-8AFC-7FB3-66C8-F7C3F115E8DC}"/>
                </a:ext>
              </a:extLst>
            </p:cNvPr>
            <p:cNvGrpSpPr/>
            <p:nvPr/>
          </p:nvGrpSpPr>
          <p:grpSpPr>
            <a:xfrm>
              <a:off x="6989286" y="3065828"/>
              <a:ext cx="83217" cy="166137"/>
              <a:chOff x="7998181" y="2429933"/>
              <a:chExt cx="334433" cy="1053974"/>
            </a:xfrm>
          </p:grpSpPr>
          <p:grpSp>
            <p:nvGrpSpPr>
              <p:cNvPr id="2179" name="Groupe 2178">
                <a:extLst>
                  <a:ext uri="{FF2B5EF4-FFF2-40B4-BE49-F238E27FC236}">
                    <a16:creationId xmlns:a16="http://schemas.microsoft.com/office/drawing/2014/main" id="{9BB92BA8-CCCE-F830-B94D-A33CE6747E8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87" name="Organigramme : Terminateur 2186">
                  <a:extLst>
                    <a:ext uri="{FF2B5EF4-FFF2-40B4-BE49-F238E27FC236}">
                      <a16:creationId xmlns:a16="http://schemas.microsoft.com/office/drawing/2014/main" id="{C7412F5E-FF42-1650-BDB2-65CF3835C21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8" name="Rectangle : coins arrondis 2187">
                  <a:extLst>
                    <a:ext uri="{FF2B5EF4-FFF2-40B4-BE49-F238E27FC236}">
                      <a16:creationId xmlns:a16="http://schemas.microsoft.com/office/drawing/2014/main" id="{4CDABD8C-2DD5-C111-E36E-E94B9F0D25D6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9" name="Rectangle : coins arrondis 2188">
                  <a:extLst>
                    <a:ext uri="{FF2B5EF4-FFF2-40B4-BE49-F238E27FC236}">
                      <a16:creationId xmlns:a16="http://schemas.microsoft.com/office/drawing/2014/main" id="{48FE708C-ECAB-8298-E434-067F67F3F9B5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90" name="Organigramme : Document 2189">
                  <a:extLst>
                    <a:ext uri="{FF2B5EF4-FFF2-40B4-BE49-F238E27FC236}">
                      <a16:creationId xmlns:a16="http://schemas.microsoft.com/office/drawing/2014/main" id="{81E44D8F-14D3-4C62-F2DF-C96F5153834B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80" name="Connecteur droit 2179">
                <a:extLst>
                  <a:ext uri="{FF2B5EF4-FFF2-40B4-BE49-F238E27FC236}">
                    <a16:creationId xmlns:a16="http://schemas.microsoft.com/office/drawing/2014/main" id="{501AEBA9-DD11-CE75-AA10-4ACE9050C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1" name="Connecteur droit 2180">
                <a:extLst>
                  <a:ext uri="{FF2B5EF4-FFF2-40B4-BE49-F238E27FC236}">
                    <a16:creationId xmlns:a16="http://schemas.microsoft.com/office/drawing/2014/main" id="{1DA3823B-3904-866A-8903-3F2BA79C1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2" name="Connecteur droit 2181">
                <a:extLst>
                  <a:ext uri="{FF2B5EF4-FFF2-40B4-BE49-F238E27FC236}">
                    <a16:creationId xmlns:a16="http://schemas.microsoft.com/office/drawing/2014/main" id="{A54C1171-5E83-D748-2E6B-B7F472CF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3" name="Connecteur droit 2182">
                <a:extLst>
                  <a:ext uri="{FF2B5EF4-FFF2-40B4-BE49-F238E27FC236}">
                    <a16:creationId xmlns:a16="http://schemas.microsoft.com/office/drawing/2014/main" id="{3CD5B8B8-51F5-B91F-16AF-A4BD1CE69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4" name="Connecteur droit 2183">
                <a:extLst>
                  <a:ext uri="{FF2B5EF4-FFF2-40B4-BE49-F238E27FC236}">
                    <a16:creationId xmlns:a16="http://schemas.microsoft.com/office/drawing/2014/main" id="{A3FC6440-91B5-5D64-8E52-3A02D2AB5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5" name="Connecteur droit 2184">
                <a:extLst>
                  <a:ext uri="{FF2B5EF4-FFF2-40B4-BE49-F238E27FC236}">
                    <a16:creationId xmlns:a16="http://schemas.microsoft.com/office/drawing/2014/main" id="{DAB7B7EB-E922-2E73-2CFE-3F57B803E2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6" name="Connecteur droit 2185">
                <a:extLst>
                  <a:ext uri="{FF2B5EF4-FFF2-40B4-BE49-F238E27FC236}">
                    <a16:creationId xmlns:a16="http://schemas.microsoft.com/office/drawing/2014/main" id="{E2411D33-FB0A-60D3-B979-B23244AC43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93" name="Groupe 2192">
              <a:extLst>
                <a:ext uri="{FF2B5EF4-FFF2-40B4-BE49-F238E27FC236}">
                  <a16:creationId xmlns:a16="http://schemas.microsoft.com/office/drawing/2014/main" id="{12C3426C-99D6-371E-69F3-5F449D84081B}"/>
                </a:ext>
              </a:extLst>
            </p:cNvPr>
            <p:cNvGrpSpPr/>
            <p:nvPr/>
          </p:nvGrpSpPr>
          <p:grpSpPr>
            <a:xfrm>
              <a:off x="7113870" y="3067315"/>
              <a:ext cx="83217" cy="166137"/>
              <a:chOff x="7998181" y="2429933"/>
              <a:chExt cx="334433" cy="1053974"/>
            </a:xfrm>
          </p:grpSpPr>
          <p:grpSp>
            <p:nvGrpSpPr>
              <p:cNvPr id="2194" name="Groupe 2193">
                <a:extLst>
                  <a:ext uri="{FF2B5EF4-FFF2-40B4-BE49-F238E27FC236}">
                    <a16:creationId xmlns:a16="http://schemas.microsoft.com/office/drawing/2014/main" id="{1B8F8FCC-45B2-394A-739D-12A662F02E3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02" name="Organigramme : Terminateur 2201">
                  <a:extLst>
                    <a:ext uri="{FF2B5EF4-FFF2-40B4-BE49-F238E27FC236}">
                      <a16:creationId xmlns:a16="http://schemas.microsoft.com/office/drawing/2014/main" id="{B11916F3-AD44-C95B-E6B0-1589B249E0CD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3" name="Rectangle : coins arrondis 2202">
                  <a:extLst>
                    <a:ext uri="{FF2B5EF4-FFF2-40B4-BE49-F238E27FC236}">
                      <a16:creationId xmlns:a16="http://schemas.microsoft.com/office/drawing/2014/main" id="{03346E35-0C23-FEEB-0115-C30CC292E40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4" name="Rectangle : coins arrondis 2203">
                  <a:extLst>
                    <a:ext uri="{FF2B5EF4-FFF2-40B4-BE49-F238E27FC236}">
                      <a16:creationId xmlns:a16="http://schemas.microsoft.com/office/drawing/2014/main" id="{51292049-E5F7-3156-1D5F-3DF785251C60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5" name="Organigramme : Document 2204">
                  <a:extLst>
                    <a:ext uri="{FF2B5EF4-FFF2-40B4-BE49-F238E27FC236}">
                      <a16:creationId xmlns:a16="http://schemas.microsoft.com/office/drawing/2014/main" id="{CDD0EDE2-8D27-FC04-F6FF-8F9B0F4F920A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95" name="Connecteur droit 2194">
                <a:extLst>
                  <a:ext uri="{FF2B5EF4-FFF2-40B4-BE49-F238E27FC236}">
                    <a16:creationId xmlns:a16="http://schemas.microsoft.com/office/drawing/2014/main" id="{D643E388-5BED-DA11-5DD9-9B6F9A1295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6" name="Connecteur droit 2195">
                <a:extLst>
                  <a:ext uri="{FF2B5EF4-FFF2-40B4-BE49-F238E27FC236}">
                    <a16:creationId xmlns:a16="http://schemas.microsoft.com/office/drawing/2014/main" id="{8C12F1AC-7E88-7F93-C2EA-D4AE2AE84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7" name="Connecteur droit 2196">
                <a:extLst>
                  <a:ext uri="{FF2B5EF4-FFF2-40B4-BE49-F238E27FC236}">
                    <a16:creationId xmlns:a16="http://schemas.microsoft.com/office/drawing/2014/main" id="{CDC9A251-80FF-3DD5-0C6B-8D91A48B94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8" name="Connecteur droit 2197">
                <a:extLst>
                  <a:ext uri="{FF2B5EF4-FFF2-40B4-BE49-F238E27FC236}">
                    <a16:creationId xmlns:a16="http://schemas.microsoft.com/office/drawing/2014/main" id="{13398FE7-9EA8-6FD4-DFEF-24FAB0BC9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9" name="Connecteur droit 2198">
                <a:extLst>
                  <a:ext uri="{FF2B5EF4-FFF2-40B4-BE49-F238E27FC236}">
                    <a16:creationId xmlns:a16="http://schemas.microsoft.com/office/drawing/2014/main" id="{617DC151-4859-5D40-B053-262E0C4EB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0" name="Connecteur droit 2199">
                <a:extLst>
                  <a:ext uri="{FF2B5EF4-FFF2-40B4-BE49-F238E27FC236}">
                    <a16:creationId xmlns:a16="http://schemas.microsoft.com/office/drawing/2014/main" id="{78E5F8AE-43C4-F107-3335-B9DCB0966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1" name="Connecteur droit 2200">
                <a:extLst>
                  <a:ext uri="{FF2B5EF4-FFF2-40B4-BE49-F238E27FC236}">
                    <a16:creationId xmlns:a16="http://schemas.microsoft.com/office/drawing/2014/main" id="{0F09427C-A278-5DDF-86A0-EDA26C14E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06" name="Groupe 2205">
              <a:extLst>
                <a:ext uri="{FF2B5EF4-FFF2-40B4-BE49-F238E27FC236}">
                  <a16:creationId xmlns:a16="http://schemas.microsoft.com/office/drawing/2014/main" id="{23A84A7C-F275-74F6-DB7A-C0BFF25A7286}"/>
                </a:ext>
              </a:extLst>
            </p:cNvPr>
            <p:cNvGrpSpPr/>
            <p:nvPr/>
          </p:nvGrpSpPr>
          <p:grpSpPr>
            <a:xfrm>
              <a:off x="7240675" y="3066550"/>
              <a:ext cx="83217" cy="166137"/>
              <a:chOff x="7998181" y="2429933"/>
              <a:chExt cx="334433" cy="1053974"/>
            </a:xfrm>
          </p:grpSpPr>
          <p:grpSp>
            <p:nvGrpSpPr>
              <p:cNvPr id="2207" name="Groupe 2206">
                <a:extLst>
                  <a:ext uri="{FF2B5EF4-FFF2-40B4-BE49-F238E27FC236}">
                    <a16:creationId xmlns:a16="http://schemas.microsoft.com/office/drawing/2014/main" id="{799C66E9-B699-9492-4653-434D0F3BC3E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15" name="Organigramme : Terminateur 2214">
                  <a:extLst>
                    <a:ext uri="{FF2B5EF4-FFF2-40B4-BE49-F238E27FC236}">
                      <a16:creationId xmlns:a16="http://schemas.microsoft.com/office/drawing/2014/main" id="{B3FFE770-D1E5-F90A-E68E-A16E430A0EA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6" name="Rectangle : coins arrondis 2215">
                  <a:extLst>
                    <a:ext uri="{FF2B5EF4-FFF2-40B4-BE49-F238E27FC236}">
                      <a16:creationId xmlns:a16="http://schemas.microsoft.com/office/drawing/2014/main" id="{701BC288-B222-960F-B01F-B8D8EE80FD2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7" name="Rectangle : coins arrondis 2216">
                  <a:extLst>
                    <a:ext uri="{FF2B5EF4-FFF2-40B4-BE49-F238E27FC236}">
                      <a16:creationId xmlns:a16="http://schemas.microsoft.com/office/drawing/2014/main" id="{7912EDED-F5E5-B8B6-8815-F8AEA1DA7F57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8" name="Organigramme : Document 2217">
                  <a:extLst>
                    <a:ext uri="{FF2B5EF4-FFF2-40B4-BE49-F238E27FC236}">
                      <a16:creationId xmlns:a16="http://schemas.microsoft.com/office/drawing/2014/main" id="{9453E339-85C8-B0A6-C83D-909F5588EBF3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08" name="Connecteur droit 2207">
                <a:extLst>
                  <a:ext uri="{FF2B5EF4-FFF2-40B4-BE49-F238E27FC236}">
                    <a16:creationId xmlns:a16="http://schemas.microsoft.com/office/drawing/2014/main" id="{03BD82A7-D2E2-CCFF-2D59-DCD596CC6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9" name="Connecteur droit 2208">
                <a:extLst>
                  <a:ext uri="{FF2B5EF4-FFF2-40B4-BE49-F238E27FC236}">
                    <a16:creationId xmlns:a16="http://schemas.microsoft.com/office/drawing/2014/main" id="{A00FDBAC-D8EE-2599-527F-6F9DEE9CA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0" name="Connecteur droit 2209">
                <a:extLst>
                  <a:ext uri="{FF2B5EF4-FFF2-40B4-BE49-F238E27FC236}">
                    <a16:creationId xmlns:a16="http://schemas.microsoft.com/office/drawing/2014/main" id="{0BA995B1-5D4B-949E-CDB3-5B7C79F8F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1" name="Connecteur droit 2210">
                <a:extLst>
                  <a:ext uri="{FF2B5EF4-FFF2-40B4-BE49-F238E27FC236}">
                    <a16:creationId xmlns:a16="http://schemas.microsoft.com/office/drawing/2014/main" id="{75A1415A-3A3C-181C-6974-FD8D783D29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2" name="Connecteur droit 2211">
                <a:extLst>
                  <a:ext uri="{FF2B5EF4-FFF2-40B4-BE49-F238E27FC236}">
                    <a16:creationId xmlns:a16="http://schemas.microsoft.com/office/drawing/2014/main" id="{EA8EA9A6-F784-26B3-1ABA-B79116EF2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3" name="Connecteur droit 2212">
                <a:extLst>
                  <a:ext uri="{FF2B5EF4-FFF2-40B4-BE49-F238E27FC236}">
                    <a16:creationId xmlns:a16="http://schemas.microsoft.com/office/drawing/2014/main" id="{13FCCFA4-0955-1F55-6D5F-9AAE2FCF9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4" name="Connecteur droit 2213">
                <a:extLst>
                  <a:ext uri="{FF2B5EF4-FFF2-40B4-BE49-F238E27FC236}">
                    <a16:creationId xmlns:a16="http://schemas.microsoft.com/office/drawing/2014/main" id="{F5D29627-3F31-9051-15AA-62AD8D5F4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1" name="Groupe 2220">
              <a:extLst>
                <a:ext uri="{FF2B5EF4-FFF2-40B4-BE49-F238E27FC236}">
                  <a16:creationId xmlns:a16="http://schemas.microsoft.com/office/drawing/2014/main" id="{50276EC0-78A0-8A7D-92A9-5E69D10E5DB0}"/>
                </a:ext>
              </a:extLst>
            </p:cNvPr>
            <p:cNvGrpSpPr/>
            <p:nvPr/>
          </p:nvGrpSpPr>
          <p:grpSpPr>
            <a:xfrm>
              <a:off x="7364185" y="3067520"/>
              <a:ext cx="83217" cy="166137"/>
              <a:chOff x="7998181" y="2429933"/>
              <a:chExt cx="334433" cy="1053974"/>
            </a:xfrm>
          </p:grpSpPr>
          <p:grpSp>
            <p:nvGrpSpPr>
              <p:cNvPr id="2222" name="Groupe 2221">
                <a:extLst>
                  <a:ext uri="{FF2B5EF4-FFF2-40B4-BE49-F238E27FC236}">
                    <a16:creationId xmlns:a16="http://schemas.microsoft.com/office/drawing/2014/main" id="{39A04F0D-2D40-6BF2-2A38-F05AEA07A39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30" name="Organigramme : Terminateur 2229">
                  <a:extLst>
                    <a:ext uri="{FF2B5EF4-FFF2-40B4-BE49-F238E27FC236}">
                      <a16:creationId xmlns:a16="http://schemas.microsoft.com/office/drawing/2014/main" id="{FE5E70CD-1A70-C597-191C-5B01C82F714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1" name="Rectangle : coins arrondis 2230">
                  <a:extLst>
                    <a:ext uri="{FF2B5EF4-FFF2-40B4-BE49-F238E27FC236}">
                      <a16:creationId xmlns:a16="http://schemas.microsoft.com/office/drawing/2014/main" id="{AB582056-EEFB-194F-E5EF-A4BFABF30E7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2" name="Rectangle : coins arrondis 2231">
                  <a:extLst>
                    <a:ext uri="{FF2B5EF4-FFF2-40B4-BE49-F238E27FC236}">
                      <a16:creationId xmlns:a16="http://schemas.microsoft.com/office/drawing/2014/main" id="{C394518D-B0E2-A5BA-E64E-E84F6FC542E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3" name="Organigramme : Document 2232">
                  <a:extLst>
                    <a:ext uri="{FF2B5EF4-FFF2-40B4-BE49-F238E27FC236}">
                      <a16:creationId xmlns:a16="http://schemas.microsoft.com/office/drawing/2014/main" id="{675F594D-0D59-06DF-DE30-CA1A7D041394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23" name="Connecteur droit 2222">
                <a:extLst>
                  <a:ext uri="{FF2B5EF4-FFF2-40B4-BE49-F238E27FC236}">
                    <a16:creationId xmlns:a16="http://schemas.microsoft.com/office/drawing/2014/main" id="{01ABA524-C90E-3F6D-E8F6-35DF187560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4" name="Connecteur droit 2223">
                <a:extLst>
                  <a:ext uri="{FF2B5EF4-FFF2-40B4-BE49-F238E27FC236}">
                    <a16:creationId xmlns:a16="http://schemas.microsoft.com/office/drawing/2014/main" id="{E699E1AB-4419-F573-BCDD-84699ECA11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5" name="Connecteur droit 2224">
                <a:extLst>
                  <a:ext uri="{FF2B5EF4-FFF2-40B4-BE49-F238E27FC236}">
                    <a16:creationId xmlns:a16="http://schemas.microsoft.com/office/drawing/2014/main" id="{9D61798A-6450-FEFC-3A60-B478E1728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6" name="Connecteur droit 2225">
                <a:extLst>
                  <a:ext uri="{FF2B5EF4-FFF2-40B4-BE49-F238E27FC236}">
                    <a16:creationId xmlns:a16="http://schemas.microsoft.com/office/drawing/2014/main" id="{5A032150-432A-83D7-E8A4-63D628A63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7" name="Connecteur droit 2226">
                <a:extLst>
                  <a:ext uri="{FF2B5EF4-FFF2-40B4-BE49-F238E27FC236}">
                    <a16:creationId xmlns:a16="http://schemas.microsoft.com/office/drawing/2014/main" id="{1DAD16F9-4721-8485-DEED-01743B99F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8" name="Connecteur droit 2227">
                <a:extLst>
                  <a:ext uri="{FF2B5EF4-FFF2-40B4-BE49-F238E27FC236}">
                    <a16:creationId xmlns:a16="http://schemas.microsoft.com/office/drawing/2014/main" id="{BFC28321-E2B2-E896-3F17-624004F72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9" name="Connecteur droit 2228">
                <a:extLst>
                  <a:ext uri="{FF2B5EF4-FFF2-40B4-BE49-F238E27FC236}">
                    <a16:creationId xmlns:a16="http://schemas.microsoft.com/office/drawing/2014/main" id="{089A2181-A5BE-51FA-A5BD-3731787C87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34" name="Groupe 2233">
              <a:extLst>
                <a:ext uri="{FF2B5EF4-FFF2-40B4-BE49-F238E27FC236}">
                  <a16:creationId xmlns:a16="http://schemas.microsoft.com/office/drawing/2014/main" id="{A47B2029-D42A-4596-2367-DDEA3DCDE812}"/>
                </a:ext>
              </a:extLst>
            </p:cNvPr>
            <p:cNvGrpSpPr/>
            <p:nvPr/>
          </p:nvGrpSpPr>
          <p:grpSpPr>
            <a:xfrm>
              <a:off x="6860194" y="3275821"/>
              <a:ext cx="83217" cy="166137"/>
              <a:chOff x="7998181" y="2429933"/>
              <a:chExt cx="334433" cy="1053974"/>
            </a:xfrm>
          </p:grpSpPr>
          <p:grpSp>
            <p:nvGrpSpPr>
              <p:cNvPr id="2235" name="Groupe 2234">
                <a:extLst>
                  <a:ext uri="{FF2B5EF4-FFF2-40B4-BE49-F238E27FC236}">
                    <a16:creationId xmlns:a16="http://schemas.microsoft.com/office/drawing/2014/main" id="{4BD92D81-BA66-99F9-2369-F21BC68F453B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43" name="Organigramme : Terminateur 2242">
                  <a:extLst>
                    <a:ext uri="{FF2B5EF4-FFF2-40B4-BE49-F238E27FC236}">
                      <a16:creationId xmlns:a16="http://schemas.microsoft.com/office/drawing/2014/main" id="{8E144143-E71A-3ACC-1E4C-558BEA180F3C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5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4" name="Rectangle : coins arrondis 2243">
                  <a:extLst>
                    <a:ext uri="{FF2B5EF4-FFF2-40B4-BE49-F238E27FC236}">
                      <a16:creationId xmlns:a16="http://schemas.microsoft.com/office/drawing/2014/main" id="{9ADE2AF0-4699-3ABC-7C83-B46C9214745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5" name="Rectangle : coins arrondis 2244">
                  <a:extLst>
                    <a:ext uri="{FF2B5EF4-FFF2-40B4-BE49-F238E27FC236}">
                      <a16:creationId xmlns:a16="http://schemas.microsoft.com/office/drawing/2014/main" id="{D5395294-8599-5A93-DE02-60A0842C487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6" name="Organigramme : Document 2245">
                  <a:extLst>
                    <a:ext uri="{FF2B5EF4-FFF2-40B4-BE49-F238E27FC236}">
                      <a16:creationId xmlns:a16="http://schemas.microsoft.com/office/drawing/2014/main" id="{8250764A-DC2B-2781-2EBF-B9FB2914185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36" name="Connecteur droit 2235">
                <a:extLst>
                  <a:ext uri="{FF2B5EF4-FFF2-40B4-BE49-F238E27FC236}">
                    <a16:creationId xmlns:a16="http://schemas.microsoft.com/office/drawing/2014/main" id="{FC45A346-BFA7-98C9-BDDB-3976CDCFC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7" name="Connecteur droit 2236">
                <a:extLst>
                  <a:ext uri="{FF2B5EF4-FFF2-40B4-BE49-F238E27FC236}">
                    <a16:creationId xmlns:a16="http://schemas.microsoft.com/office/drawing/2014/main" id="{A2A03072-9D02-CF30-6289-8DA2AFF88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8" name="Connecteur droit 2237">
                <a:extLst>
                  <a:ext uri="{FF2B5EF4-FFF2-40B4-BE49-F238E27FC236}">
                    <a16:creationId xmlns:a16="http://schemas.microsoft.com/office/drawing/2014/main" id="{51CB1B73-7154-30C0-8084-E00D5983D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9" name="Connecteur droit 2238">
                <a:extLst>
                  <a:ext uri="{FF2B5EF4-FFF2-40B4-BE49-F238E27FC236}">
                    <a16:creationId xmlns:a16="http://schemas.microsoft.com/office/drawing/2014/main" id="{958384BD-FBF4-84F0-B352-99CB6CAA4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0" name="Connecteur droit 2239">
                <a:extLst>
                  <a:ext uri="{FF2B5EF4-FFF2-40B4-BE49-F238E27FC236}">
                    <a16:creationId xmlns:a16="http://schemas.microsoft.com/office/drawing/2014/main" id="{F5EF8153-77AE-1B29-4E72-7AF27745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1" name="Connecteur droit 2240">
                <a:extLst>
                  <a:ext uri="{FF2B5EF4-FFF2-40B4-BE49-F238E27FC236}">
                    <a16:creationId xmlns:a16="http://schemas.microsoft.com/office/drawing/2014/main" id="{5FF53CE1-C82E-701C-B1B5-EC3DEDCF7D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2" name="Connecteur droit 2241">
                <a:extLst>
                  <a:ext uri="{FF2B5EF4-FFF2-40B4-BE49-F238E27FC236}">
                    <a16:creationId xmlns:a16="http://schemas.microsoft.com/office/drawing/2014/main" id="{5E6D0A4F-C999-DB45-7C64-0F3D7F558E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47" name="Groupe 2246">
              <a:extLst>
                <a:ext uri="{FF2B5EF4-FFF2-40B4-BE49-F238E27FC236}">
                  <a16:creationId xmlns:a16="http://schemas.microsoft.com/office/drawing/2014/main" id="{EC49384A-391C-16AC-76EA-F555EF48F4CC}"/>
                </a:ext>
              </a:extLst>
            </p:cNvPr>
            <p:cNvGrpSpPr/>
            <p:nvPr/>
          </p:nvGrpSpPr>
          <p:grpSpPr>
            <a:xfrm>
              <a:off x="7237313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248" name="Groupe 2247">
                <a:extLst>
                  <a:ext uri="{FF2B5EF4-FFF2-40B4-BE49-F238E27FC236}">
                    <a16:creationId xmlns:a16="http://schemas.microsoft.com/office/drawing/2014/main" id="{E3474FA7-2087-E014-2788-35AA645F38ED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56" name="Organigramme : Terminateur 2255">
                  <a:extLst>
                    <a:ext uri="{FF2B5EF4-FFF2-40B4-BE49-F238E27FC236}">
                      <a16:creationId xmlns:a16="http://schemas.microsoft.com/office/drawing/2014/main" id="{9C4AA4AB-BCA2-2812-66CA-701F7C79E55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7" name="Rectangle : coins arrondis 2256">
                  <a:extLst>
                    <a:ext uri="{FF2B5EF4-FFF2-40B4-BE49-F238E27FC236}">
                      <a16:creationId xmlns:a16="http://schemas.microsoft.com/office/drawing/2014/main" id="{827931E7-16F8-C532-7B30-EDD0E72714EC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8" name="Rectangle : coins arrondis 2257">
                  <a:extLst>
                    <a:ext uri="{FF2B5EF4-FFF2-40B4-BE49-F238E27FC236}">
                      <a16:creationId xmlns:a16="http://schemas.microsoft.com/office/drawing/2014/main" id="{840C4843-8330-E9F2-E629-B929371DFAC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9" name="Organigramme : Document 2258">
                  <a:extLst>
                    <a:ext uri="{FF2B5EF4-FFF2-40B4-BE49-F238E27FC236}">
                      <a16:creationId xmlns:a16="http://schemas.microsoft.com/office/drawing/2014/main" id="{54B2274F-B375-7E3B-D86A-7A5C4ACE8A26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49" name="Connecteur droit 2248">
                <a:extLst>
                  <a:ext uri="{FF2B5EF4-FFF2-40B4-BE49-F238E27FC236}">
                    <a16:creationId xmlns:a16="http://schemas.microsoft.com/office/drawing/2014/main" id="{3116A3D4-96FB-D1F7-467E-1A7700A1E4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0" name="Connecteur droit 2249">
                <a:extLst>
                  <a:ext uri="{FF2B5EF4-FFF2-40B4-BE49-F238E27FC236}">
                    <a16:creationId xmlns:a16="http://schemas.microsoft.com/office/drawing/2014/main" id="{1805AE4B-969F-C9D0-4597-BF37BA7F04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1" name="Connecteur droit 2250">
                <a:extLst>
                  <a:ext uri="{FF2B5EF4-FFF2-40B4-BE49-F238E27FC236}">
                    <a16:creationId xmlns:a16="http://schemas.microsoft.com/office/drawing/2014/main" id="{9B5DED87-FF19-4191-A96F-B4D0E4711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2" name="Connecteur droit 2251">
                <a:extLst>
                  <a:ext uri="{FF2B5EF4-FFF2-40B4-BE49-F238E27FC236}">
                    <a16:creationId xmlns:a16="http://schemas.microsoft.com/office/drawing/2014/main" id="{48676A9D-4536-D10D-F611-E903DE1FB2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3" name="Connecteur droit 2252">
                <a:extLst>
                  <a:ext uri="{FF2B5EF4-FFF2-40B4-BE49-F238E27FC236}">
                    <a16:creationId xmlns:a16="http://schemas.microsoft.com/office/drawing/2014/main" id="{D3097DEE-117D-8036-EBEF-1644986CD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4" name="Connecteur droit 2253">
                <a:extLst>
                  <a:ext uri="{FF2B5EF4-FFF2-40B4-BE49-F238E27FC236}">
                    <a16:creationId xmlns:a16="http://schemas.microsoft.com/office/drawing/2014/main" id="{B2DC9313-D7DB-8E54-76C0-031CC07F9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5" name="Connecteur droit 2254">
                <a:extLst>
                  <a:ext uri="{FF2B5EF4-FFF2-40B4-BE49-F238E27FC236}">
                    <a16:creationId xmlns:a16="http://schemas.microsoft.com/office/drawing/2014/main" id="{B66FB393-F53F-82F5-E6BA-E7E3E7746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60" name="Groupe 2259">
              <a:extLst>
                <a:ext uri="{FF2B5EF4-FFF2-40B4-BE49-F238E27FC236}">
                  <a16:creationId xmlns:a16="http://schemas.microsoft.com/office/drawing/2014/main" id="{1D4F2716-8FA5-454C-DAF8-BB759D686545}"/>
                </a:ext>
              </a:extLst>
            </p:cNvPr>
            <p:cNvGrpSpPr/>
            <p:nvPr/>
          </p:nvGrpSpPr>
          <p:grpSpPr>
            <a:xfrm>
              <a:off x="6860194" y="3482691"/>
              <a:ext cx="83217" cy="166137"/>
              <a:chOff x="7998181" y="2429933"/>
              <a:chExt cx="334433" cy="1053974"/>
            </a:xfrm>
          </p:grpSpPr>
          <p:grpSp>
            <p:nvGrpSpPr>
              <p:cNvPr id="2261" name="Groupe 2260">
                <a:extLst>
                  <a:ext uri="{FF2B5EF4-FFF2-40B4-BE49-F238E27FC236}">
                    <a16:creationId xmlns:a16="http://schemas.microsoft.com/office/drawing/2014/main" id="{499CCBC8-CD97-CBE9-7E25-8B56A574523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69" name="Organigramme : Terminateur 2268">
                  <a:extLst>
                    <a:ext uri="{FF2B5EF4-FFF2-40B4-BE49-F238E27FC236}">
                      <a16:creationId xmlns:a16="http://schemas.microsoft.com/office/drawing/2014/main" id="{C227F2F7-9F81-E98B-C662-D984D846D11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0" name="Rectangle : coins arrondis 2269">
                  <a:extLst>
                    <a:ext uri="{FF2B5EF4-FFF2-40B4-BE49-F238E27FC236}">
                      <a16:creationId xmlns:a16="http://schemas.microsoft.com/office/drawing/2014/main" id="{333895E1-606D-CFD0-AEBC-C3239FFCDD2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1" name="Rectangle : coins arrondis 2270">
                  <a:extLst>
                    <a:ext uri="{FF2B5EF4-FFF2-40B4-BE49-F238E27FC236}">
                      <a16:creationId xmlns:a16="http://schemas.microsoft.com/office/drawing/2014/main" id="{A3E531B6-481D-9DF1-9A56-6A2702C9F6E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2" name="Organigramme : Document 2271">
                  <a:extLst>
                    <a:ext uri="{FF2B5EF4-FFF2-40B4-BE49-F238E27FC236}">
                      <a16:creationId xmlns:a16="http://schemas.microsoft.com/office/drawing/2014/main" id="{CF3EF1BB-0A29-352F-81FB-919D6EE38C0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62" name="Connecteur droit 2261">
                <a:extLst>
                  <a:ext uri="{FF2B5EF4-FFF2-40B4-BE49-F238E27FC236}">
                    <a16:creationId xmlns:a16="http://schemas.microsoft.com/office/drawing/2014/main" id="{AF1CB2F4-57E3-C6C6-E27C-9BC1F23B0C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3" name="Connecteur droit 2262">
                <a:extLst>
                  <a:ext uri="{FF2B5EF4-FFF2-40B4-BE49-F238E27FC236}">
                    <a16:creationId xmlns:a16="http://schemas.microsoft.com/office/drawing/2014/main" id="{172DBD52-0B70-A1B1-9690-3306E267B1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4" name="Connecteur droit 2263">
                <a:extLst>
                  <a:ext uri="{FF2B5EF4-FFF2-40B4-BE49-F238E27FC236}">
                    <a16:creationId xmlns:a16="http://schemas.microsoft.com/office/drawing/2014/main" id="{B6251707-A4A9-0EC2-B5B2-EE21A292A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5" name="Connecteur droit 2264">
                <a:extLst>
                  <a:ext uri="{FF2B5EF4-FFF2-40B4-BE49-F238E27FC236}">
                    <a16:creationId xmlns:a16="http://schemas.microsoft.com/office/drawing/2014/main" id="{A7E15DE9-333A-5800-71E9-DB3F988AF1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6" name="Connecteur droit 2265">
                <a:extLst>
                  <a:ext uri="{FF2B5EF4-FFF2-40B4-BE49-F238E27FC236}">
                    <a16:creationId xmlns:a16="http://schemas.microsoft.com/office/drawing/2014/main" id="{7EFB1E97-1A26-E57C-E442-C8608EAC8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7" name="Connecteur droit 2266">
                <a:extLst>
                  <a:ext uri="{FF2B5EF4-FFF2-40B4-BE49-F238E27FC236}">
                    <a16:creationId xmlns:a16="http://schemas.microsoft.com/office/drawing/2014/main" id="{573A9E21-7EDE-3C7E-88AD-5F78A065D8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8" name="Connecteur droit 2267">
                <a:extLst>
                  <a:ext uri="{FF2B5EF4-FFF2-40B4-BE49-F238E27FC236}">
                    <a16:creationId xmlns:a16="http://schemas.microsoft.com/office/drawing/2014/main" id="{30AC3010-1F59-3AD6-93AC-CA4F601EC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73" name="Groupe 2272">
              <a:extLst>
                <a:ext uri="{FF2B5EF4-FFF2-40B4-BE49-F238E27FC236}">
                  <a16:creationId xmlns:a16="http://schemas.microsoft.com/office/drawing/2014/main" id="{C91EA640-C061-A6C3-EA23-CB870959A382}"/>
                </a:ext>
              </a:extLst>
            </p:cNvPr>
            <p:cNvGrpSpPr/>
            <p:nvPr/>
          </p:nvGrpSpPr>
          <p:grpSpPr>
            <a:xfrm>
              <a:off x="7370491" y="3279881"/>
              <a:ext cx="83217" cy="166137"/>
              <a:chOff x="7998181" y="2429933"/>
              <a:chExt cx="334433" cy="1053974"/>
            </a:xfrm>
          </p:grpSpPr>
          <p:grpSp>
            <p:nvGrpSpPr>
              <p:cNvPr id="2274" name="Groupe 2273">
                <a:extLst>
                  <a:ext uri="{FF2B5EF4-FFF2-40B4-BE49-F238E27FC236}">
                    <a16:creationId xmlns:a16="http://schemas.microsoft.com/office/drawing/2014/main" id="{3BF6A0DD-0A2C-D499-FE20-EBAC123E277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82" name="Organigramme : Terminateur 2281">
                  <a:extLst>
                    <a:ext uri="{FF2B5EF4-FFF2-40B4-BE49-F238E27FC236}">
                      <a16:creationId xmlns:a16="http://schemas.microsoft.com/office/drawing/2014/main" id="{14D687F0-BEBD-E0C5-B37A-C68C2C1115E4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3" name="Rectangle : coins arrondis 2282">
                  <a:extLst>
                    <a:ext uri="{FF2B5EF4-FFF2-40B4-BE49-F238E27FC236}">
                      <a16:creationId xmlns:a16="http://schemas.microsoft.com/office/drawing/2014/main" id="{D13131E3-56F0-DECC-9ADC-D2481B724BB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4" name="Rectangle : coins arrondis 2283">
                  <a:extLst>
                    <a:ext uri="{FF2B5EF4-FFF2-40B4-BE49-F238E27FC236}">
                      <a16:creationId xmlns:a16="http://schemas.microsoft.com/office/drawing/2014/main" id="{B48CA6DF-3F23-EBF2-814B-B0928FAAA3A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5" name="Organigramme : Document 2284">
                  <a:extLst>
                    <a:ext uri="{FF2B5EF4-FFF2-40B4-BE49-F238E27FC236}">
                      <a16:creationId xmlns:a16="http://schemas.microsoft.com/office/drawing/2014/main" id="{0B3D3880-A186-BA91-274B-3895380AE6D8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75" name="Connecteur droit 2274">
                <a:extLst>
                  <a:ext uri="{FF2B5EF4-FFF2-40B4-BE49-F238E27FC236}">
                    <a16:creationId xmlns:a16="http://schemas.microsoft.com/office/drawing/2014/main" id="{9587CEA5-E5AD-D09E-4F96-983801170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6" name="Connecteur droit 2275">
                <a:extLst>
                  <a:ext uri="{FF2B5EF4-FFF2-40B4-BE49-F238E27FC236}">
                    <a16:creationId xmlns:a16="http://schemas.microsoft.com/office/drawing/2014/main" id="{9B52C2C2-4342-25AF-66E2-3A86CE5B8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7" name="Connecteur droit 2276">
                <a:extLst>
                  <a:ext uri="{FF2B5EF4-FFF2-40B4-BE49-F238E27FC236}">
                    <a16:creationId xmlns:a16="http://schemas.microsoft.com/office/drawing/2014/main" id="{2E8E3B4E-FCAA-B9AF-7155-FAB529A9F0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8" name="Connecteur droit 2277">
                <a:extLst>
                  <a:ext uri="{FF2B5EF4-FFF2-40B4-BE49-F238E27FC236}">
                    <a16:creationId xmlns:a16="http://schemas.microsoft.com/office/drawing/2014/main" id="{A04F029C-5D3B-BCB4-8A12-7B2A03906D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9" name="Connecteur droit 2278">
                <a:extLst>
                  <a:ext uri="{FF2B5EF4-FFF2-40B4-BE49-F238E27FC236}">
                    <a16:creationId xmlns:a16="http://schemas.microsoft.com/office/drawing/2014/main" id="{A2277CFB-780F-369B-06FC-067C73A9B9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0" name="Connecteur droit 2279">
                <a:extLst>
                  <a:ext uri="{FF2B5EF4-FFF2-40B4-BE49-F238E27FC236}">
                    <a16:creationId xmlns:a16="http://schemas.microsoft.com/office/drawing/2014/main" id="{1087A794-1133-EEBA-506E-AD12459FAD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1" name="Connecteur droit 2280">
                <a:extLst>
                  <a:ext uri="{FF2B5EF4-FFF2-40B4-BE49-F238E27FC236}">
                    <a16:creationId xmlns:a16="http://schemas.microsoft.com/office/drawing/2014/main" id="{5CDAD559-85D6-DD88-2229-945ADB3F00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86" name="Groupe 2285">
              <a:extLst>
                <a:ext uri="{FF2B5EF4-FFF2-40B4-BE49-F238E27FC236}">
                  <a16:creationId xmlns:a16="http://schemas.microsoft.com/office/drawing/2014/main" id="{EAB8F6A9-AE17-F43D-6FE7-60B699D8B0EE}"/>
                </a:ext>
              </a:extLst>
            </p:cNvPr>
            <p:cNvGrpSpPr/>
            <p:nvPr/>
          </p:nvGrpSpPr>
          <p:grpSpPr>
            <a:xfrm>
              <a:off x="6989286" y="3276238"/>
              <a:ext cx="83217" cy="166137"/>
              <a:chOff x="7998181" y="2429933"/>
              <a:chExt cx="334433" cy="1053974"/>
            </a:xfrm>
          </p:grpSpPr>
          <p:grpSp>
            <p:nvGrpSpPr>
              <p:cNvPr id="2287" name="Groupe 2286">
                <a:extLst>
                  <a:ext uri="{FF2B5EF4-FFF2-40B4-BE49-F238E27FC236}">
                    <a16:creationId xmlns:a16="http://schemas.microsoft.com/office/drawing/2014/main" id="{907D3B79-FA37-EA5D-C728-74B882ADDCD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95" name="Organigramme : Terminateur 2294">
                  <a:extLst>
                    <a:ext uri="{FF2B5EF4-FFF2-40B4-BE49-F238E27FC236}">
                      <a16:creationId xmlns:a16="http://schemas.microsoft.com/office/drawing/2014/main" id="{ABFF1BD5-13AB-4E6E-9B33-A05B583741F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6" name="Rectangle : coins arrondis 2295">
                  <a:extLst>
                    <a:ext uri="{FF2B5EF4-FFF2-40B4-BE49-F238E27FC236}">
                      <a16:creationId xmlns:a16="http://schemas.microsoft.com/office/drawing/2014/main" id="{A32F2586-2AAE-2295-C1AE-B288639D8C10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7" name="Rectangle : coins arrondis 2296">
                  <a:extLst>
                    <a:ext uri="{FF2B5EF4-FFF2-40B4-BE49-F238E27FC236}">
                      <a16:creationId xmlns:a16="http://schemas.microsoft.com/office/drawing/2014/main" id="{29334A6B-7413-1903-B363-43D59601BCA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8" name="Organigramme : Document 2297">
                  <a:extLst>
                    <a:ext uri="{FF2B5EF4-FFF2-40B4-BE49-F238E27FC236}">
                      <a16:creationId xmlns:a16="http://schemas.microsoft.com/office/drawing/2014/main" id="{E1182A4C-DD11-0246-007A-EB7FC334A785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88" name="Connecteur droit 2287">
                <a:extLst>
                  <a:ext uri="{FF2B5EF4-FFF2-40B4-BE49-F238E27FC236}">
                    <a16:creationId xmlns:a16="http://schemas.microsoft.com/office/drawing/2014/main" id="{0D9EDF30-AAD8-AED6-6DBB-EAD8CA73E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9" name="Connecteur droit 2288">
                <a:extLst>
                  <a:ext uri="{FF2B5EF4-FFF2-40B4-BE49-F238E27FC236}">
                    <a16:creationId xmlns:a16="http://schemas.microsoft.com/office/drawing/2014/main" id="{0B070D24-1FD4-5052-ADDC-C943335CBF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0" name="Connecteur droit 2289">
                <a:extLst>
                  <a:ext uri="{FF2B5EF4-FFF2-40B4-BE49-F238E27FC236}">
                    <a16:creationId xmlns:a16="http://schemas.microsoft.com/office/drawing/2014/main" id="{037543AF-44E1-1AF4-2985-114DC681F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1" name="Connecteur droit 2290">
                <a:extLst>
                  <a:ext uri="{FF2B5EF4-FFF2-40B4-BE49-F238E27FC236}">
                    <a16:creationId xmlns:a16="http://schemas.microsoft.com/office/drawing/2014/main" id="{B19CD9B3-C1C0-8E3C-8256-6E90D3B3EE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2" name="Connecteur droit 2291">
                <a:extLst>
                  <a:ext uri="{FF2B5EF4-FFF2-40B4-BE49-F238E27FC236}">
                    <a16:creationId xmlns:a16="http://schemas.microsoft.com/office/drawing/2014/main" id="{F4D15F49-BE59-C09E-9003-8245CDEC2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3" name="Connecteur droit 2292">
                <a:extLst>
                  <a:ext uri="{FF2B5EF4-FFF2-40B4-BE49-F238E27FC236}">
                    <a16:creationId xmlns:a16="http://schemas.microsoft.com/office/drawing/2014/main" id="{57C1AEBF-5F0A-3019-3098-4624271DD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4" name="Connecteur droit 2293">
                <a:extLst>
                  <a:ext uri="{FF2B5EF4-FFF2-40B4-BE49-F238E27FC236}">
                    <a16:creationId xmlns:a16="http://schemas.microsoft.com/office/drawing/2014/main" id="{B92D8740-1EA8-F27E-1EF1-EBA457C37B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9" name="Groupe 2298">
              <a:extLst>
                <a:ext uri="{FF2B5EF4-FFF2-40B4-BE49-F238E27FC236}">
                  <a16:creationId xmlns:a16="http://schemas.microsoft.com/office/drawing/2014/main" id="{9FD1484C-4949-C84C-4189-2D517E08C723}"/>
                </a:ext>
              </a:extLst>
            </p:cNvPr>
            <p:cNvGrpSpPr/>
            <p:nvPr/>
          </p:nvGrpSpPr>
          <p:grpSpPr>
            <a:xfrm>
              <a:off x="7115101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300" name="Groupe 2299">
                <a:extLst>
                  <a:ext uri="{FF2B5EF4-FFF2-40B4-BE49-F238E27FC236}">
                    <a16:creationId xmlns:a16="http://schemas.microsoft.com/office/drawing/2014/main" id="{75ADA5A7-E94A-A4EA-AA7C-EE0C143B7EE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08" name="Organigramme : Terminateur 2307">
                  <a:extLst>
                    <a:ext uri="{FF2B5EF4-FFF2-40B4-BE49-F238E27FC236}">
                      <a16:creationId xmlns:a16="http://schemas.microsoft.com/office/drawing/2014/main" id="{AE81080A-BC5A-9033-E046-58710A18F150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09" name="Rectangle : coins arrondis 2308">
                  <a:extLst>
                    <a:ext uri="{FF2B5EF4-FFF2-40B4-BE49-F238E27FC236}">
                      <a16:creationId xmlns:a16="http://schemas.microsoft.com/office/drawing/2014/main" id="{BD64B01E-5CDD-9850-03CB-8EB6098088A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0" name="Rectangle : coins arrondis 2309">
                  <a:extLst>
                    <a:ext uri="{FF2B5EF4-FFF2-40B4-BE49-F238E27FC236}">
                      <a16:creationId xmlns:a16="http://schemas.microsoft.com/office/drawing/2014/main" id="{668B439E-E666-EDA6-3FFA-93C51E3D0C0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1" name="Organigramme : Document 2310">
                  <a:extLst>
                    <a:ext uri="{FF2B5EF4-FFF2-40B4-BE49-F238E27FC236}">
                      <a16:creationId xmlns:a16="http://schemas.microsoft.com/office/drawing/2014/main" id="{EEA6F938-8887-473D-BC44-966702508F6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01" name="Connecteur droit 2300">
                <a:extLst>
                  <a:ext uri="{FF2B5EF4-FFF2-40B4-BE49-F238E27FC236}">
                    <a16:creationId xmlns:a16="http://schemas.microsoft.com/office/drawing/2014/main" id="{788CB866-DB07-BBF2-5499-C2C1FE2EF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2" name="Connecteur droit 2301">
                <a:extLst>
                  <a:ext uri="{FF2B5EF4-FFF2-40B4-BE49-F238E27FC236}">
                    <a16:creationId xmlns:a16="http://schemas.microsoft.com/office/drawing/2014/main" id="{F42B23F7-5A1B-DB4B-D43A-5A9B795DC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3" name="Connecteur droit 2302">
                <a:extLst>
                  <a:ext uri="{FF2B5EF4-FFF2-40B4-BE49-F238E27FC236}">
                    <a16:creationId xmlns:a16="http://schemas.microsoft.com/office/drawing/2014/main" id="{BC75C4B4-DF16-68BD-CE43-C79456ECA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4" name="Connecteur droit 2303">
                <a:extLst>
                  <a:ext uri="{FF2B5EF4-FFF2-40B4-BE49-F238E27FC236}">
                    <a16:creationId xmlns:a16="http://schemas.microsoft.com/office/drawing/2014/main" id="{CCFA45F2-C909-8A59-3694-A0DE8EC744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5" name="Connecteur droit 2304">
                <a:extLst>
                  <a:ext uri="{FF2B5EF4-FFF2-40B4-BE49-F238E27FC236}">
                    <a16:creationId xmlns:a16="http://schemas.microsoft.com/office/drawing/2014/main" id="{5BA6CF41-D5E8-8D5F-B74D-99CE7ADF10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6" name="Connecteur droit 2305">
                <a:extLst>
                  <a:ext uri="{FF2B5EF4-FFF2-40B4-BE49-F238E27FC236}">
                    <a16:creationId xmlns:a16="http://schemas.microsoft.com/office/drawing/2014/main" id="{E11FE8AE-9200-5BDB-6FF3-19A54DE2C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7" name="Connecteur droit 2306">
                <a:extLst>
                  <a:ext uri="{FF2B5EF4-FFF2-40B4-BE49-F238E27FC236}">
                    <a16:creationId xmlns:a16="http://schemas.microsoft.com/office/drawing/2014/main" id="{2247C984-E803-B62B-3D24-E798FD157D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2" name="Groupe 2311">
              <a:extLst>
                <a:ext uri="{FF2B5EF4-FFF2-40B4-BE49-F238E27FC236}">
                  <a16:creationId xmlns:a16="http://schemas.microsoft.com/office/drawing/2014/main" id="{487C2120-1A78-FD6A-3DC2-EFAF0A7062F7}"/>
                </a:ext>
              </a:extLst>
            </p:cNvPr>
            <p:cNvGrpSpPr/>
            <p:nvPr/>
          </p:nvGrpSpPr>
          <p:grpSpPr>
            <a:xfrm>
              <a:off x="6987924" y="3481264"/>
              <a:ext cx="83217" cy="166137"/>
              <a:chOff x="7998181" y="2429933"/>
              <a:chExt cx="334433" cy="1053974"/>
            </a:xfrm>
          </p:grpSpPr>
          <p:grpSp>
            <p:nvGrpSpPr>
              <p:cNvPr id="2313" name="Groupe 2312">
                <a:extLst>
                  <a:ext uri="{FF2B5EF4-FFF2-40B4-BE49-F238E27FC236}">
                    <a16:creationId xmlns:a16="http://schemas.microsoft.com/office/drawing/2014/main" id="{897B7782-467D-89EF-2279-A41DB1B31E3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21" name="Organigramme : Terminateur 2320">
                  <a:extLst>
                    <a:ext uri="{FF2B5EF4-FFF2-40B4-BE49-F238E27FC236}">
                      <a16:creationId xmlns:a16="http://schemas.microsoft.com/office/drawing/2014/main" id="{95C81DE8-7793-DD57-772C-E791C10D739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2" name="Rectangle : coins arrondis 2321">
                  <a:extLst>
                    <a:ext uri="{FF2B5EF4-FFF2-40B4-BE49-F238E27FC236}">
                      <a16:creationId xmlns:a16="http://schemas.microsoft.com/office/drawing/2014/main" id="{2BD92544-1FEB-3AE4-2088-52E5D0ED333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3" name="Rectangle : coins arrondis 2322">
                  <a:extLst>
                    <a:ext uri="{FF2B5EF4-FFF2-40B4-BE49-F238E27FC236}">
                      <a16:creationId xmlns:a16="http://schemas.microsoft.com/office/drawing/2014/main" id="{2BAAD25F-4B60-D33B-7852-5A6EA67D1BB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4" name="Organigramme : Document 2323">
                  <a:extLst>
                    <a:ext uri="{FF2B5EF4-FFF2-40B4-BE49-F238E27FC236}">
                      <a16:creationId xmlns:a16="http://schemas.microsoft.com/office/drawing/2014/main" id="{D4216007-9D6A-7917-4530-B9C789FDCD3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14" name="Connecteur droit 2313">
                <a:extLst>
                  <a:ext uri="{FF2B5EF4-FFF2-40B4-BE49-F238E27FC236}">
                    <a16:creationId xmlns:a16="http://schemas.microsoft.com/office/drawing/2014/main" id="{51EF2133-61FB-A7A7-D950-1E38F149C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5" name="Connecteur droit 2314">
                <a:extLst>
                  <a:ext uri="{FF2B5EF4-FFF2-40B4-BE49-F238E27FC236}">
                    <a16:creationId xmlns:a16="http://schemas.microsoft.com/office/drawing/2014/main" id="{846224C0-D021-D5D4-3725-ACFBC7FCD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6" name="Connecteur droit 2315">
                <a:extLst>
                  <a:ext uri="{FF2B5EF4-FFF2-40B4-BE49-F238E27FC236}">
                    <a16:creationId xmlns:a16="http://schemas.microsoft.com/office/drawing/2014/main" id="{DDDA584C-E8F9-22A5-2AA0-04332C0A8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7" name="Connecteur droit 2316">
                <a:extLst>
                  <a:ext uri="{FF2B5EF4-FFF2-40B4-BE49-F238E27FC236}">
                    <a16:creationId xmlns:a16="http://schemas.microsoft.com/office/drawing/2014/main" id="{C41C4448-3252-7A9B-4E03-5793B37341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8" name="Connecteur droit 2317">
                <a:extLst>
                  <a:ext uri="{FF2B5EF4-FFF2-40B4-BE49-F238E27FC236}">
                    <a16:creationId xmlns:a16="http://schemas.microsoft.com/office/drawing/2014/main" id="{5838E452-9B9B-C697-AB61-5863C8A90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9" name="Connecteur droit 2318">
                <a:extLst>
                  <a:ext uri="{FF2B5EF4-FFF2-40B4-BE49-F238E27FC236}">
                    <a16:creationId xmlns:a16="http://schemas.microsoft.com/office/drawing/2014/main" id="{10315DD3-DC39-3F9C-3C9C-212AA5BA84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0" name="Connecteur droit 2319">
                <a:extLst>
                  <a:ext uri="{FF2B5EF4-FFF2-40B4-BE49-F238E27FC236}">
                    <a16:creationId xmlns:a16="http://schemas.microsoft.com/office/drawing/2014/main" id="{F04EE874-7085-953A-E331-25370F6E0A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5" name="Groupe 2324">
              <a:extLst>
                <a:ext uri="{FF2B5EF4-FFF2-40B4-BE49-F238E27FC236}">
                  <a16:creationId xmlns:a16="http://schemas.microsoft.com/office/drawing/2014/main" id="{C4D0BAB2-395E-8542-A58C-15FBD817C6B6}"/>
                </a:ext>
              </a:extLst>
            </p:cNvPr>
            <p:cNvGrpSpPr/>
            <p:nvPr/>
          </p:nvGrpSpPr>
          <p:grpSpPr>
            <a:xfrm>
              <a:off x="7113871" y="3483063"/>
              <a:ext cx="83217" cy="166137"/>
              <a:chOff x="7998181" y="2429933"/>
              <a:chExt cx="334433" cy="1053974"/>
            </a:xfrm>
          </p:grpSpPr>
          <p:grpSp>
            <p:nvGrpSpPr>
              <p:cNvPr id="2326" name="Groupe 2325">
                <a:extLst>
                  <a:ext uri="{FF2B5EF4-FFF2-40B4-BE49-F238E27FC236}">
                    <a16:creationId xmlns:a16="http://schemas.microsoft.com/office/drawing/2014/main" id="{03727866-923C-D921-6575-AC21F98B301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34" name="Organigramme : Terminateur 2333">
                  <a:extLst>
                    <a:ext uri="{FF2B5EF4-FFF2-40B4-BE49-F238E27FC236}">
                      <a16:creationId xmlns:a16="http://schemas.microsoft.com/office/drawing/2014/main" id="{055A2145-6F4A-DBE2-B2D7-D8D6FB5BB3F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5" name="Rectangle : coins arrondis 2334">
                  <a:extLst>
                    <a:ext uri="{FF2B5EF4-FFF2-40B4-BE49-F238E27FC236}">
                      <a16:creationId xmlns:a16="http://schemas.microsoft.com/office/drawing/2014/main" id="{661E2C53-B554-407C-D319-C399BC4B0D7D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6" name="Rectangle : coins arrondis 2335">
                  <a:extLst>
                    <a:ext uri="{FF2B5EF4-FFF2-40B4-BE49-F238E27FC236}">
                      <a16:creationId xmlns:a16="http://schemas.microsoft.com/office/drawing/2014/main" id="{F20EA5C4-4B99-E212-5148-E0543F53958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7" name="Organigramme : Document 2336">
                  <a:extLst>
                    <a:ext uri="{FF2B5EF4-FFF2-40B4-BE49-F238E27FC236}">
                      <a16:creationId xmlns:a16="http://schemas.microsoft.com/office/drawing/2014/main" id="{42612902-220B-7C6F-9535-92D11C76F31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27" name="Connecteur droit 2326">
                <a:extLst>
                  <a:ext uri="{FF2B5EF4-FFF2-40B4-BE49-F238E27FC236}">
                    <a16:creationId xmlns:a16="http://schemas.microsoft.com/office/drawing/2014/main" id="{5D55AFC3-234D-287A-77D4-D15E7F167D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8" name="Connecteur droit 2327">
                <a:extLst>
                  <a:ext uri="{FF2B5EF4-FFF2-40B4-BE49-F238E27FC236}">
                    <a16:creationId xmlns:a16="http://schemas.microsoft.com/office/drawing/2014/main" id="{63C12436-BF8A-A125-8525-C9BA37B696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9" name="Connecteur droit 2328">
                <a:extLst>
                  <a:ext uri="{FF2B5EF4-FFF2-40B4-BE49-F238E27FC236}">
                    <a16:creationId xmlns:a16="http://schemas.microsoft.com/office/drawing/2014/main" id="{2EF40136-85FD-65DE-6B41-0A7084C0F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0" name="Connecteur droit 2329">
                <a:extLst>
                  <a:ext uri="{FF2B5EF4-FFF2-40B4-BE49-F238E27FC236}">
                    <a16:creationId xmlns:a16="http://schemas.microsoft.com/office/drawing/2014/main" id="{88A7609F-4C56-BCA8-64E5-91E2354DB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1" name="Connecteur droit 2330">
                <a:extLst>
                  <a:ext uri="{FF2B5EF4-FFF2-40B4-BE49-F238E27FC236}">
                    <a16:creationId xmlns:a16="http://schemas.microsoft.com/office/drawing/2014/main" id="{62F41E1B-5F92-E404-1264-8E05AEC37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2" name="Connecteur droit 2331">
                <a:extLst>
                  <a:ext uri="{FF2B5EF4-FFF2-40B4-BE49-F238E27FC236}">
                    <a16:creationId xmlns:a16="http://schemas.microsoft.com/office/drawing/2014/main" id="{30F53FA9-E902-D22B-E4A2-EEA694EB55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3" name="Connecteur droit 2332">
                <a:extLst>
                  <a:ext uri="{FF2B5EF4-FFF2-40B4-BE49-F238E27FC236}">
                    <a16:creationId xmlns:a16="http://schemas.microsoft.com/office/drawing/2014/main" id="{1739B22C-15BE-3F57-6770-90F6A1F8B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8" name="Groupe 2337">
              <a:extLst>
                <a:ext uri="{FF2B5EF4-FFF2-40B4-BE49-F238E27FC236}">
                  <a16:creationId xmlns:a16="http://schemas.microsoft.com/office/drawing/2014/main" id="{AFBFA76A-226B-B451-4BF2-FC2701E18D47}"/>
                </a:ext>
              </a:extLst>
            </p:cNvPr>
            <p:cNvGrpSpPr/>
            <p:nvPr/>
          </p:nvGrpSpPr>
          <p:grpSpPr>
            <a:xfrm>
              <a:off x="7240675" y="3488628"/>
              <a:ext cx="83217" cy="166137"/>
              <a:chOff x="7998181" y="2429933"/>
              <a:chExt cx="334433" cy="1053974"/>
            </a:xfrm>
          </p:grpSpPr>
          <p:grpSp>
            <p:nvGrpSpPr>
              <p:cNvPr id="2339" name="Groupe 2338">
                <a:extLst>
                  <a:ext uri="{FF2B5EF4-FFF2-40B4-BE49-F238E27FC236}">
                    <a16:creationId xmlns:a16="http://schemas.microsoft.com/office/drawing/2014/main" id="{6D18CB11-D25F-0841-D3DC-9EFEA813EA0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47" name="Organigramme : Terminateur 2346">
                  <a:extLst>
                    <a:ext uri="{FF2B5EF4-FFF2-40B4-BE49-F238E27FC236}">
                      <a16:creationId xmlns:a16="http://schemas.microsoft.com/office/drawing/2014/main" id="{AC15C3C0-D955-15EB-8F9A-9244265D466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8" name="Rectangle : coins arrondis 2347">
                  <a:extLst>
                    <a:ext uri="{FF2B5EF4-FFF2-40B4-BE49-F238E27FC236}">
                      <a16:creationId xmlns:a16="http://schemas.microsoft.com/office/drawing/2014/main" id="{479CA6C5-F7BB-A0F8-57AB-C7D1CB035948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9" name="Rectangle : coins arrondis 2348">
                  <a:extLst>
                    <a:ext uri="{FF2B5EF4-FFF2-40B4-BE49-F238E27FC236}">
                      <a16:creationId xmlns:a16="http://schemas.microsoft.com/office/drawing/2014/main" id="{823F4BB9-4023-4484-C1D8-D46F20994B5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50" name="Organigramme : Document 2349">
                  <a:extLst>
                    <a:ext uri="{FF2B5EF4-FFF2-40B4-BE49-F238E27FC236}">
                      <a16:creationId xmlns:a16="http://schemas.microsoft.com/office/drawing/2014/main" id="{F12FAC31-E7B4-E263-17DE-1DEE1242F7AD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40" name="Connecteur droit 2339">
                <a:extLst>
                  <a:ext uri="{FF2B5EF4-FFF2-40B4-BE49-F238E27FC236}">
                    <a16:creationId xmlns:a16="http://schemas.microsoft.com/office/drawing/2014/main" id="{14D65D24-048E-5817-AFF6-528A61C87E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1" name="Connecteur droit 2340">
                <a:extLst>
                  <a:ext uri="{FF2B5EF4-FFF2-40B4-BE49-F238E27FC236}">
                    <a16:creationId xmlns:a16="http://schemas.microsoft.com/office/drawing/2014/main" id="{AABFE8CA-9090-BEDE-3DD7-E0A3EB6A3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2" name="Connecteur droit 2341">
                <a:extLst>
                  <a:ext uri="{FF2B5EF4-FFF2-40B4-BE49-F238E27FC236}">
                    <a16:creationId xmlns:a16="http://schemas.microsoft.com/office/drawing/2014/main" id="{C9C6F9B8-EC4D-A596-5351-EF8EC4FF0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3" name="Connecteur droit 2342">
                <a:extLst>
                  <a:ext uri="{FF2B5EF4-FFF2-40B4-BE49-F238E27FC236}">
                    <a16:creationId xmlns:a16="http://schemas.microsoft.com/office/drawing/2014/main" id="{F23A8A7A-D8D1-1CFF-523D-7CD7E0DA8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4" name="Connecteur droit 2343">
                <a:extLst>
                  <a:ext uri="{FF2B5EF4-FFF2-40B4-BE49-F238E27FC236}">
                    <a16:creationId xmlns:a16="http://schemas.microsoft.com/office/drawing/2014/main" id="{957E2997-37DF-9280-CBDC-7CAC2F0C8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5" name="Connecteur droit 2344">
                <a:extLst>
                  <a:ext uri="{FF2B5EF4-FFF2-40B4-BE49-F238E27FC236}">
                    <a16:creationId xmlns:a16="http://schemas.microsoft.com/office/drawing/2014/main" id="{9301AA00-7DB0-C4C0-6A6D-96F38B2F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6" name="Connecteur droit 2345">
                <a:extLst>
                  <a:ext uri="{FF2B5EF4-FFF2-40B4-BE49-F238E27FC236}">
                    <a16:creationId xmlns:a16="http://schemas.microsoft.com/office/drawing/2014/main" id="{65197252-7B85-E4F5-1A9A-B0716988EA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1" name="Groupe 2350">
              <a:extLst>
                <a:ext uri="{FF2B5EF4-FFF2-40B4-BE49-F238E27FC236}">
                  <a16:creationId xmlns:a16="http://schemas.microsoft.com/office/drawing/2014/main" id="{66EF2D26-A8BF-4729-A599-A639D01E351D}"/>
                </a:ext>
              </a:extLst>
            </p:cNvPr>
            <p:cNvGrpSpPr/>
            <p:nvPr/>
          </p:nvGrpSpPr>
          <p:grpSpPr>
            <a:xfrm>
              <a:off x="7364897" y="3488865"/>
              <a:ext cx="83217" cy="166137"/>
              <a:chOff x="7998181" y="2429933"/>
              <a:chExt cx="334433" cy="1053974"/>
            </a:xfrm>
          </p:grpSpPr>
          <p:grpSp>
            <p:nvGrpSpPr>
              <p:cNvPr id="2352" name="Groupe 2351">
                <a:extLst>
                  <a:ext uri="{FF2B5EF4-FFF2-40B4-BE49-F238E27FC236}">
                    <a16:creationId xmlns:a16="http://schemas.microsoft.com/office/drawing/2014/main" id="{B311A77B-3389-F3F8-A71E-FC14F24ED918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60" name="Organigramme : Terminateur 2359">
                  <a:extLst>
                    <a:ext uri="{FF2B5EF4-FFF2-40B4-BE49-F238E27FC236}">
                      <a16:creationId xmlns:a16="http://schemas.microsoft.com/office/drawing/2014/main" id="{A5931785-DCDA-0509-EB3E-2F69FF54290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1" name="Rectangle : coins arrondis 2360">
                  <a:extLst>
                    <a:ext uri="{FF2B5EF4-FFF2-40B4-BE49-F238E27FC236}">
                      <a16:creationId xmlns:a16="http://schemas.microsoft.com/office/drawing/2014/main" id="{988DBB19-3E0B-099A-FDE7-CBF91EFD4C41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2" name="Rectangle : coins arrondis 2361">
                  <a:extLst>
                    <a:ext uri="{FF2B5EF4-FFF2-40B4-BE49-F238E27FC236}">
                      <a16:creationId xmlns:a16="http://schemas.microsoft.com/office/drawing/2014/main" id="{E21DAB4B-21E9-B874-4BD1-58ACB4378C3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3" name="Organigramme : Document 2362">
                  <a:extLst>
                    <a:ext uri="{FF2B5EF4-FFF2-40B4-BE49-F238E27FC236}">
                      <a16:creationId xmlns:a16="http://schemas.microsoft.com/office/drawing/2014/main" id="{C3E780DC-DE64-A18D-40D1-041B8938F261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53" name="Connecteur droit 2352">
                <a:extLst>
                  <a:ext uri="{FF2B5EF4-FFF2-40B4-BE49-F238E27FC236}">
                    <a16:creationId xmlns:a16="http://schemas.microsoft.com/office/drawing/2014/main" id="{0F70BC19-6A89-2413-21BF-7A88254595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4" name="Connecteur droit 2353">
                <a:extLst>
                  <a:ext uri="{FF2B5EF4-FFF2-40B4-BE49-F238E27FC236}">
                    <a16:creationId xmlns:a16="http://schemas.microsoft.com/office/drawing/2014/main" id="{08128244-A412-D00C-FEE5-E1013CF24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5" name="Connecteur droit 2354">
                <a:extLst>
                  <a:ext uri="{FF2B5EF4-FFF2-40B4-BE49-F238E27FC236}">
                    <a16:creationId xmlns:a16="http://schemas.microsoft.com/office/drawing/2014/main" id="{446F6B7C-D6FB-AC83-58AE-661C9AE54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6" name="Connecteur droit 2355">
                <a:extLst>
                  <a:ext uri="{FF2B5EF4-FFF2-40B4-BE49-F238E27FC236}">
                    <a16:creationId xmlns:a16="http://schemas.microsoft.com/office/drawing/2014/main" id="{6D9DEB27-1D5E-5E12-69EA-0787FA955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7" name="Connecteur droit 2356">
                <a:extLst>
                  <a:ext uri="{FF2B5EF4-FFF2-40B4-BE49-F238E27FC236}">
                    <a16:creationId xmlns:a16="http://schemas.microsoft.com/office/drawing/2014/main" id="{4C58895A-1AA7-FD30-F64C-1D1238CFF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8" name="Connecteur droit 2357">
                <a:extLst>
                  <a:ext uri="{FF2B5EF4-FFF2-40B4-BE49-F238E27FC236}">
                    <a16:creationId xmlns:a16="http://schemas.microsoft.com/office/drawing/2014/main" id="{CAA8A660-4C3C-0E3F-5C4F-CFB7A8168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9" name="Connecteur droit 2358">
                <a:extLst>
                  <a:ext uri="{FF2B5EF4-FFF2-40B4-BE49-F238E27FC236}">
                    <a16:creationId xmlns:a16="http://schemas.microsoft.com/office/drawing/2014/main" id="{47E24365-3565-455C-D45A-37B2F3509D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65" name="ZoneTexte 2364">
            <a:extLst>
              <a:ext uri="{FF2B5EF4-FFF2-40B4-BE49-F238E27FC236}">
                <a16:creationId xmlns:a16="http://schemas.microsoft.com/office/drawing/2014/main" id="{C82BB7F2-E9A7-87C9-672A-11B913FD31BD}"/>
              </a:ext>
            </a:extLst>
          </p:cNvPr>
          <p:cNvSpPr txBox="1"/>
          <p:nvPr/>
        </p:nvSpPr>
        <p:spPr>
          <a:xfrm>
            <a:off x="6818472" y="3477611"/>
            <a:ext cx="14183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Collection storage</a:t>
            </a:r>
          </a:p>
        </p:txBody>
      </p:sp>
    </p:spTree>
    <p:extLst>
      <p:ext uri="{BB962C8B-B14F-4D97-AF65-F5344CB8AC3E}">
        <p14:creationId xmlns:p14="http://schemas.microsoft.com/office/powerpoint/2010/main" val="85402611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nza">
            <a:extLst>
              <a:ext uri="{FF2B5EF4-FFF2-40B4-BE49-F238E27FC236}">
                <a16:creationId xmlns:a16="http://schemas.microsoft.com/office/drawing/2014/main" id="{88C61256-BFA8-CB5C-8DD8-7462DE93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02" y="4061337"/>
            <a:ext cx="2932497" cy="21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06571D34-3FDA-76A8-5BF5-DC6D24AA3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8"/>
          <a:stretch/>
        </p:blipFill>
        <p:spPr>
          <a:xfrm>
            <a:off x="120915" y="91458"/>
            <a:ext cx="3685975" cy="2091906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5FA9A5-759E-20E0-9665-D5E7825DBB81}"/>
              </a:ext>
            </a:extLst>
          </p:cNvPr>
          <p:cNvSpPr/>
          <p:nvPr/>
        </p:nvSpPr>
        <p:spPr>
          <a:xfrm>
            <a:off x="962112" y="1265271"/>
            <a:ext cx="605314" cy="1071665"/>
          </a:xfrm>
          <a:custGeom>
            <a:avLst/>
            <a:gdLst>
              <a:gd name="connsiteX0" fmla="*/ 0 w 478893"/>
              <a:gd name="connsiteY0" fmla="*/ 0 h 1283515"/>
              <a:gd name="connsiteX1" fmla="*/ 151002 w 478893"/>
              <a:gd name="connsiteY1" fmla="*/ 58723 h 1283515"/>
              <a:gd name="connsiteX2" fmla="*/ 360727 w 478893"/>
              <a:gd name="connsiteY2" fmla="*/ 260058 h 1283515"/>
              <a:gd name="connsiteX3" fmla="*/ 461394 w 478893"/>
              <a:gd name="connsiteY3" fmla="*/ 545284 h 1283515"/>
              <a:gd name="connsiteX4" fmla="*/ 478172 w 478893"/>
              <a:gd name="connsiteY4" fmla="*/ 1283515 h 128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93" h="1283515">
                <a:moveTo>
                  <a:pt x="0" y="0"/>
                </a:moveTo>
                <a:cubicBezTo>
                  <a:pt x="45440" y="7690"/>
                  <a:pt x="90881" y="15380"/>
                  <a:pt x="151002" y="58723"/>
                </a:cubicBezTo>
                <a:cubicBezTo>
                  <a:pt x="211123" y="102066"/>
                  <a:pt x="308995" y="178965"/>
                  <a:pt x="360727" y="260058"/>
                </a:cubicBezTo>
                <a:cubicBezTo>
                  <a:pt x="412459" y="341151"/>
                  <a:pt x="441820" y="374708"/>
                  <a:pt x="461394" y="545284"/>
                </a:cubicBezTo>
                <a:cubicBezTo>
                  <a:pt x="480968" y="715860"/>
                  <a:pt x="479570" y="999687"/>
                  <a:pt x="478172" y="1283515"/>
                </a:cubicBezTo>
              </a:path>
            </a:pathLst>
          </a:custGeom>
          <a:ln w="44450">
            <a:solidFill>
              <a:srgbClr val="C00000"/>
            </a:solidFill>
            <a:prstDash val="sysDot"/>
            <a:headEnd type="none" w="med" len="med"/>
            <a:tailEnd type="stealt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78893"/>
                      <a:gd name="connsiteY0" fmla="*/ 0 h 1283515"/>
                      <a:gd name="connsiteX1" fmla="*/ 151002 w 478893"/>
                      <a:gd name="connsiteY1" fmla="*/ 58723 h 1283515"/>
                      <a:gd name="connsiteX2" fmla="*/ 360727 w 478893"/>
                      <a:gd name="connsiteY2" fmla="*/ 260058 h 1283515"/>
                      <a:gd name="connsiteX3" fmla="*/ 461394 w 478893"/>
                      <a:gd name="connsiteY3" fmla="*/ 545284 h 1283515"/>
                      <a:gd name="connsiteX4" fmla="*/ 478172 w 478893"/>
                      <a:gd name="connsiteY4" fmla="*/ 1283515 h 128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8893" h="1283515" extrusionOk="0">
                        <a:moveTo>
                          <a:pt x="0" y="0"/>
                        </a:moveTo>
                        <a:cubicBezTo>
                          <a:pt x="39273" y="3886"/>
                          <a:pt x="87266" y="16737"/>
                          <a:pt x="151002" y="58723"/>
                        </a:cubicBezTo>
                        <a:cubicBezTo>
                          <a:pt x="229643" y="105965"/>
                          <a:pt x="296907" y="179349"/>
                          <a:pt x="360727" y="260058"/>
                        </a:cubicBezTo>
                        <a:cubicBezTo>
                          <a:pt x="410402" y="343160"/>
                          <a:pt x="441719" y="375268"/>
                          <a:pt x="461394" y="545284"/>
                        </a:cubicBezTo>
                        <a:cubicBezTo>
                          <a:pt x="474827" y="712500"/>
                          <a:pt x="490940" y="1005119"/>
                          <a:pt x="478172" y="1283515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que 10" descr="Ciseaux avec un remplissage uni">
            <a:extLst>
              <a:ext uri="{FF2B5EF4-FFF2-40B4-BE49-F238E27FC236}">
                <a16:creationId xmlns:a16="http://schemas.microsoft.com/office/drawing/2014/main" id="{C709E3F1-ADA1-A5DE-0999-5776DDCB6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8069">
            <a:off x="1006335" y="609196"/>
            <a:ext cx="580787" cy="580787"/>
          </a:xfrm>
          <a:prstGeom prst="rect">
            <a:avLst/>
          </a:prstGeom>
        </p:spPr>
      </p:pic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9347F888-4DF8-4C97-2A4E-F2BA1ECEF162}"/>
              </a:ext>
            </a:extLst>
          </p:cNvPr>
          <p:cNvGrpSpPr/>
          <p:nvPr/>
        </p:nvGrpSpPr>
        <p:grpSpPr>
          <a:xfrm rot="5400000">
            <a:off x="1242792" y="3299551"/>
            <a:ext cx="402230" cy="1121343"/>
            <a:chOff x="1234782" y="2595990"/>
            <a:chExt cx="402230" cy="1121343"/>
          </a:xfrm>
        </p:grpSpPr>
        <p:pic>
          <p:nvPicPr>
            <p:cNvPr id="13" name="Graphique 12" descr="Feuille avec un remplissage uni">
              <a:extLst>
                <a:ext uri="{FF2B5EF4-FFF2-40B4-BE49-F238E27FC236}">
                  <a16:creationId xmlns:a16="http://schemas.microsoft.com/office/drawing/2014/main" id="{6DD0D2FC-124F-1CB7-CCEC-7351A7DB2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72180">
              <a:off x="1234782" y="3102725"/>
              <a:ext cx="402230" cy="402230"/>
            </a:xfrm>
            <a:prstGeom prst="rect">
              <a:avLst/>
            </a:prstGeom>
          </p:spPr>
        </p:pic>
        <p:pic>
          <p:nvPicPr>
            <p:cNvPr id="18" name="Image 17" descr="Une image contenant capture d’écran, conception, Rectangle, art&#10;&#10;Description générée automatiquement">
              <a:extLst>
                <a:ext uri="{FF2B5EF4-FFF2-40B4-BE49-F238E27FC236}">
                  <a16:creationId xmlns:a16="http://schemas.microsoft.com/office/drawing/2014/main" id="{CF90AB2A-BB95-C264-1647-982A7F8F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36" y="2595990"/>
              <a:ext cx="339801" cy="1121343"/>
            </a:xfrm>
            <a:prstGeom prst="rect">
              <a:avLst/>
            </a:prstGeom>
          </p:spPr>
        </p:pic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7F1DE0C-F5A9-3334-CF31-D719253E161D}"/>
              </a:ext>
            </a:extLst>
          </p:cNvPr>
          <p:cNvSpPr/>
          <p:nvPr/>
        </p:nvSpPr>
        <p:spPr>
          <a:xfrm>
            <a:off x="1489896" y="4302298"/>
            <a:ext cx="1254237" cy="931999"/>
          </a:xfrm>
          <a:custGeom>
            <a:avLst/>
            <a:gdLst>
              <a:gd name="connsiteX0" fmla="*/ 6935 w 1325596"/>
              <a:gd name="connsiteY0" fmla="*/ 0 h 1318661"/>
              <a:gd name="connsiteX1" fmla="*/ 16560 w 1325596"/>
              <a:gd name="connsiteY1" fmla="*/ 490888 h 1318661"/>
              <a:gd name="connsiteX2" fmla="*/ 151314 w 1325596"/>
              <a:gd name="connsiteY2" fmla="*/ 866273 h 1318661"/>
              <a:gd name="connsiteX3" fmla="*/ 603701 w 1325596"/>
              <a:gd name="connsiteY3" fmla="*/ 1241659 h 1318661"/>
              <a:gd name="connsiteX4" fmla="*/ 1325596 w 1325596"/>
              <a:gd name="connsiteY4" fmla="*/ 1318661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596" h="1318661">
                <a:moveTo>
                  <a:pt x="6935" y="0"/>
                </a:moveTo>
                <a:cubicBezTo>
                  <a:pt x="-284" y="173254"/>
                  <a:pt x="-7503" y="346509"/>
                  <a:pt x="16560" y="490888"/>
                </a:cubicBezTo>
                <a:cubicBezTo>
                  <a:pt x="40623" y="635267"/>
                  <a:pt x="53457" y="741145"/>
                  <a:pt x="151314" y="866273"/>
                </a:cubicBezTo>
                <a:cubicBezTo>
                  <a:pt x="249171" y="991401"/>
                  <a:pt x="407987" y="1166261"/>
                  <a:pt x="603701" y="1241659"/>
                </a:cubicBezTo>
                <a:cubicBezTo>
                  <a:pt x="799415" y="1317057"/>
                  <a:pt x="1062505" y="1317859"/>
                  <a:pt x="1325596" y="1318661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C4F0A6-C995-375F-8819-7535186F0A4D}"/>
              </a:ext>
            </a:extLst>
          </p:cNvPr>
          <p:cNvSpPr/>
          <p:nvPr/>
        </p:nvSpPr>
        <p:spPr>
          <a:xfrm>
            <a:off x="4013195" y="4247018"/>
            <a:ext cx="1132840" cy="1008693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7" name="Image 6" descr="Une image contenant capture d’écran, cercle, texte, conception&#10;&#10;Description générée automatiquement">
            <a:extLst>
              <a:ext uri="{FF2B5EF4-FFF2-40B4-BE49-F238E27FC236}">
                <a16:creationId xmlns:a16="http://schemas.microsoft.com/office/drawing/2014/main" id="{99B0278E-3A04-0EDB-E625-1719F21A2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8" y="2595990"/>
            <a:ext cx="1409917" cy="1409917"/>
          </a:xfrm>
          <a:prstGeom prst="rect">
            <a:avLst/>
          </a:prstGeom>
        </p:spPr>
      </p:pic>
      <p:pic>
        <p:nvPicPr>
          <p:cNvPr id="2052" name="Picture 4" descr="Mortar and Pestle Icon - Free PNG &amp; SVG 2068855 - Noun Project">
            <a:extLst>
              <a:ext uri="{FF2B5EF4-FFF2-40B4-BE49-F238E27FC236}">
                <a16:creationId xmlns:a16="http://schemas.microsoft.com/office/drawing/2014/main" id="{EBAA9A89-00DE-021E-27C9-C3E79A1E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180" y="528320"/>
            <a:ext cx="721640" cy="7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8C8A39C-E464-22A7-0BE2-E5BF5A6E081E}"/>
              </a:ext>
            </a:extLst>
          </p:cNvPr>
          <p:cNvGrpSpPr/>
          <p:nvPr/>
        </p:nvGrpSpPr>
        <p:grpSpPr>
          <a:xfrm>
            <a:off x="6472404" y="1347480"/>
            <a:ext cx="222084" cy="557520"/>
            <a:chOff x="7998181" y="2429933"/>
            <a:chExt cx="334433" cy="1053974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C14CE02-0A5F-565C-2264-219300F3AA46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46" name="Organigramme : Terminateur 45">
                <a:extLst>
                  <a:ext uri="{FF2B5EF4-FFF2-40B4-BE49-F238E27FC236}">
                    <a16:creationId xmlns:a16="http://schemas.microsoft.com/office/drawing/2014/main" id="{48A84EE7-04E1-4B74-F02A-0C1EE712716C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3C02B1D-54B0-A146-35EF-B5475B11E0CE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67B67AEA-A16E-B60A-C6C6-76C345E0771B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Organigramme : Document 48">
                <a:extLst>
                  <a:ext uri="{FF2B5EF4-FFF2-40B4-BE49-F238E27FC236}">
                    <a16:creationId xmlns:a16="http://schemas.microsoft.com/office/drawing/2014/main" id="{35AC5057-50B4-49F4-B758-0278330D0F3E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56509"/>
              </a:xfrm>
              <a:prstGeom prst="flowChartDocumen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50E715C-1708-1DA0-E07B-9C6267E16333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0B10DF6-7E80-C5CA-A7FA-A45038D79D9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8AB0591-70AB-3A8D-D8C2-F207E58B61BC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62CF54B-9F1F-EF9D-5032-58750E149F18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90B85143-B8A7-888B-BE89-DFE843CDCBBF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5D89A16-6CF5-B07D-32BC-2665E54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200B792-3FF6-6E15-6731-C550A64429D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10BD7D1-BCF9-A1E1-D112-CEF29C01B2E9}"/>
              </a:ext>
            </a:extLst>
          </p:cNvPr>
          <p:cNvGrpSpPr/>
          <p:nvPr/>
        </p:nvGrpSpPr>
        <p:grpSpPr>
          <a:xfrm>
            <a:off x="6860820" y="1109679"/>
            <a:ext cx="222084" cy="557520"/>
            <a:chOff x="7998181" y="2429933"/>
            <a:chExt cx="334433" cy="1053974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7C00B885-FB03-49BA-F195-16DDC464A3AD}"/>
                </a:ext>
              </a:extLst>
            </p:cNvPr>
            <p:cNvGrpSpPr/>
            <p:nvPr/>
          </p:nvGrpSpPr>
          <p:grpSpPr>
            <a:xfrm>
              <a:off x="7998181" y="2429933"/>
              <a:ext cx="334433" cy="1053974"/>
              <a:chOff x="9551814" y="1354666"/>
              <a:chExt cx="334433" cy="1053974"/>
            </a:xfrm>
          </p:grpSpPr>
          <p:sp>
            <p:nvSpPr>
              <p:cNvPr id="59" name="Organigramme : Terminateur 58">
                <a:extLst>
                  <a:ext uri="{FF2B5EF4-FFF2-40B4-BE49-F238E27FC236}">
                    <a16:creationId xmlns:a16="http://schemas.microsoft.com/office/drawing/2014/main" id="{ECAF39D4-F3BD-0009-BB15-A0221FFB774A}"/>
                  </a:ext>
                </a:extLst>
              </p:cNvPr>
              <p:cNvSpPr/>
              <p:nvPr/>
            </p:nvSpPr>
            <p:spPr>
              <a:xfrm rot="5400000">
                <a:off x="9379508" y="1949387"/>
                <a:ext cx="679320" cy="239185"/>
              </a:xfrm>
              <a:prstGeom prst="flowChartTerminator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DF502EA0-E949-B788-9450-9BDDCF43118B}"/>
                  </a:ext>
                </a:extLst>
              </p:cNvPr>
              <p:cNvSpPr/>
              <p:nvPr/>
            </p:nvSpPr>
            <p:spPr>
              <a:xfrm rot="16200000">
                <a:off x="9347746" y="1716667"/>
                <a:ext cx="742847" cy="239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D82F2FF5-A114-9BDF-BFA6-1E1EA2C350C3}"/>
                  </a:ext>
                </a:extLst>
              </p:cNvPr>
              <p:cNvSpPr/>
              <p:nvPr/>
            </p:nvSpPr>
            <p:spPr>
              <a:xfrm>
                <a:off x="9551814" y="1354666"/>
                <a:ext cx="334433" cy="1356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62" name="Organigramme : Document 61">
                <a:extLst>
                  <a:ext uri="{FF2B5EF4-FFF2-40B4-BE49-F238E27FC236}">
                    <a16:creationId xmlns:a16="http://schemas.microsoft.com/office/drawing/2014/main" id="{6C474613-1E60-2F7F-EEC4-38F3F8C98B4D}"/>
                  </a:ext>
                </a:extLst>
              </p:cNvPr>
              <p:cNvSpPr/>
              <p:nvPr/>
            </p:nvSpPr>
            <p:spPr>
              <a:xfrm rot="10800000">
                <a:off x="9605961" y="1645949"/>
                <a:ext cx="227586" cy="668010"/>
              </a:xfrm>
              <a:prstGeom prst="flowChartDocumen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BC6C1383-731D-7192-3A04-7AB2BBCB639B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81940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EEC632C-8526-41A0-72C2-BFC063B37679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083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38CEEC72-B8CF-7A9D-CD2F-A89BE6F19F26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2997250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64AEE68-AB06-0960-0BA8-08B453248044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0861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54BD5707-B6B2-EC03-2C53-FFEBBAF9DF8A}"/>
                </a:ext>
              </a:extLst>
            </p:cNvPr>
            <p:cNvCxnSpPr>
              <a:cxnSpLocks/>
            </p:cNvCxnSpPr>
            <p:nvPr/>
          </p:nvCxnSpPr>
          <p:spPr>
            <a:xfrm>
              <a:off x="8211653" y="31750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9E1C8B9-AEC0-6D83-C2FB-F0A33D0789A8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2639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87CBB5C-ADCC-D3E1-6FA5-C63A6831B1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3550" y="3352849"/>
              <a:ext cx="68263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959AEF2D-6425-3784-4D2E-9E1AA17B7543}"/>
              </a:ext>
            </a:extLst>
          </p:cNvPr>
          <p:cNvGrpSpPr/>
          <p:nvPr/>
        </p:nvGrpSpPr>
        <p:grpSpPr>
          <a:xfrm>
            <a:off x="180480" y="2686373"/>
            <a:ext cx="2784351" cy="898166"/>
            <a:chOff x="7569204" y="2074150"/>
            <a:chExt cx="3426926" cy="1121347"/>
          </a:xfrm>
        </p:grpSpPr>
        <p:grpSp>
          <p:nvGrpSpPr>
            <p:cNvPr id="1037" name="Groupe 1036">
              <a:extLst>
                <a:ext uri="{FF2B5EF4-FFF2-40B4-BE49-F238E27FC236}">
                  <a16:creationId xmlns:a16="http://schemas.microsoft.com/office/drawing/2014/main" id="{3C6B9B72-CF07-DA2B-E09E-00AE16EF8497}"/>
                </a:ext>
              </a:extLst>
            </p:cNvPr>
            <p:cNvGrpSpPr/>
            <p:nvPr/>
          </p:nvGrpSpPr>
          <p:grpSpPr>
            <a:xfrm>
              <a:off x="7569204" y="2074150"/>
              <a:ext cx="3426926" cy="1121347"/>
              <a:chOff x="8166104" y="1341997"/>
              <a:chExt cx="3426926" cy="1121347"/>
            </a:xfrm>
          </p:grpSpPr>
          <p:pic>
            <p:nvPicPr>
              <p:cNvPr id="1031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2AF827E-8A7C-0878-05F9-ECF427397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8611874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9892BCE0-2B9A-2AD0-0BC8-897AC35DF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1" t="71753" r="18885" b="15159"/>
              <a:stretch/>
            </p:blipFill>
            <p:spPr bwMode="auto">
              <a:xfrm rot="5400000">
                <a:off x="7943557" y="1564546"/>
                <a:ext cx="1121345" cy="676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5A39F83-375A-1B58-0DB3-0C5F5D7CD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312458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DB0C8E3E-7067-01BF-32CB-AD19AA3277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9991911" y="1550104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26" descr="Vertical filmstrip on white background Stock Photo - Alamy">
                <a:extLst>
                  <a:ext uri="{FF2B5EF4-FFF2-40B4-BE49-F238E27FC236}">
                    <a16:creationId xmlns:a16="http://schemas.microsoft.com/office/drawing/2014/main" id="{A0764CF4-C889-4ED6-BE40-9E3BCE1A2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2" t="51666" r="18884" b="34687"/>
              <a:stretch/>
            </p:blipFill>
            <p:spPr bwMode="auto">
              <a:xfrm rot="5400000">
                <a:off x="10679791" y="1550103"/>
                <a:ext cx="1121345" cy="70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E858D9A0-4E54-CE82-AD25-983AFBBDC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8" r="10147"/>
            <a:stretch/>
          </p:blipFill>
          <p:spPr bwMode="auto">
            <a:xfrm rot="5400000">
              <a:off x="7888805" y="2284934"/>
              <a:ext cx="681590" cy="65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>
              <a:extLst>
                <a:ext uri="{FF2B5EF4-FFF2-40B4-BE49-F238E27FC236}">
                  <a16:creationId xmlns:a16="http://schemas.microsoft.com/office/drawing/2014/main" id="{828C258C-6924-D15D-E4D4-5131F9D1D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92" b="9772"/>
            <a:stretch/>
          </p:blipFill>
          <p:spPr bwMode="auto">
            <a:xfrm>
              <a:off x="8638974" y="2269573"/>
              <a:ext cx="626953" cy="68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>
              <a:extLst>
                <a:ext uri="{FF2B5EF4-FFF2-40B4-BE49-F238E27FC236}">
                  <a16:creationId xmlns:a16="http://schemas.microsoft.com/office/drawing/2014/main" id="{7790D8D9-E5C9-9AF8-8287-608323452D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9" b="9646"/>
            <a:stretch/>
          </p:blipFill>
          <p:spPr bwMode="auto">
            <a:xfrm>
              <a:off x="9336025" y="2271160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>
              <a:extLst>
                <a:ext uri="{FF2B5EF4-FFF2-40B4-BE49-F238E27FC236}">
                  <a16:creationId xmlns:a16="http://schemas.microsoft.com/office/drawing/2014/main" id="{5A2FDEC9-B209-2B6A-FD75-D149C0E5A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18" b="10147"/>
            <a:stretch/>
          </p:blipFill>
          <p:spPr bwMode="auto">
            <a:xfrm>
              <a:off x="10013821" y="2269573"/>
              <a:ext cx="617258" cy="683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10B2309C-3101-334A-57DB-5F835E29DA86}"/>
              </a:ext>
            </a:extLst>
          </p:cNvPr>
          <p:cNvSpPr txBox="1"/>
          <p:nvPr/>
        </p:nvSpPr>
        <p:spPr>
          <a:xfrm>
            <a:off x="437360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Large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A1B2B3EA-D310-C462-8C5C-D1CF8801DF4B}"/>
              </a:ext>
            </a:extLst>
          </p:cNvPr>
          <p:cNvSpPr txBox="1"/>
          <p:nvPr/>
        </p:nvSpPr>
        <p:spPr>
          <a:xfrm>
            <a:off x="1030578" y="2409296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Close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EF522176-32EF-8CC1-767A-14DCB7153043}"/>
              </a:ext>
            </a:extLst>
          </p:cNvPr>
          <p:cNvSpPr txBox="1"/>
          <p:nvPr/>
        </p:nvSpPr>
        <p:spPr>
          <a:xfrm>
            <a:off x="1552699" y="2413841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E903DEE8-DEA6-D5C9-F7E0-52BE8078640A}"/>
              </a:ext>
            </a:extLst>
          </p:cNvPr>
          <p:cNvSpPr txBox="1"/>
          <p:nvPr/>
        </p:nvSpPr>
        <p:spPr>
          <a:xfrm>
            <a:off x="2190816" y="2411308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Label 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281F3ECF-DC9E-8CA6-DE3E-36DC016479BD}"/>
              </a:ext>
            </a:extLst>
          </p:cNvPr>
          <p:cNvSpPr txBox="1"/>
          <p:nvPr/>
        </p:nvSpPr>
        <p:spPr>
          <a:xfrm>
            <a:off x="1167179" y="4025299"/>
            <a:ext cx="641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~1 </a:t>
            </a:r>
            <a:r>
              <a:rPr lang="fr-CH" sz="1200" dirty="0" err="1"/>
              <a:t>Leaf</a:t>
            </a:r>
            <a:endParaRPr lang="fr-CH" sz="1200" dirty="0"/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CBB78B48-959C-FB28-EC80-021AD31391DA}"/>
              </a:ext>
            </a:extLst>
          </p:cNvPr>
          <p:cNvSpPr txBox="1"/>
          <p:nvPr/>
        </p:nvSpPr>
        <p:spPr>
          <a:xfrm>
            <a:off x="4577926" y="3874154"/>
            <a:ext cx="1584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freeze-drying</a:t>
            </a:r>
          </a:p>
        </p:txBody>
      </p:sp>
      <p:sp>
        <p:nvSpPr>
          <p:cNvPr id="1051" name="ZoneTexte 1050">
            <a:extLst>
              <a:ext uri="{FF2B5EF4-FFF2-40B4-BE49-F238E27FC236}">
                <a16:creationId xmlns:a16="http://schemas.microsoft.com/office/drawing/2014/main" id="{00451A7B-7BEC-99A2-DC52-53119BD08191}"/>
              </a:ext>
            </a:extLst>
          </p:cNvPr>
          <p:cNvSpPr txBox="1"/>
          <p:nvPr/>
        </p:nvSpPr>
        <p:spPr>
          <a:xfrm>
            <a:off x="5775960" y="167412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Grinding and Extraction</a:t>
            </a:r>
          </a:p>
        </p:txBody>
      </p:sp>
      <p:sp>
        <p:nvSpPr>
          <p:cNvPr id="1052" name="Forme libre : forme 1051">
            <a:extLst>
              <a:ext uri="{FF2B5EF4-FFF2-40B4-BE49-F238E27FC236}">
                <a16:creationId xmlns:a16="http://schemas.microsoft.com/office/drawing/2014/main" id="{B6F13CF8-0156-C4E5-8788-C37AFD52A124}"/>
              </a:ext>
            </a:extLst>
          </p:cNvPr>
          <p:cNvSpPr/>
          <p:nvPr/>
        </p:nvSpPr>
        <p:spPr>
          <a:xfrm rot="5400000" flipH="1">
            <a:off x="5172507" y="1488675"/>
            <a:ext cx="1201818" cy="949961"/>
          </a:xfrm>
          <a:custGeom>
            <a:avLst/>
            <a:gdLst>
              <a:gd name="connsiteX0" fmla="*/ 0 w 1310640"/>
              <a:gd name="connsiteY0" fmla="*/ 1056640 h 1057076"/>
              <a:gd name="connsiteX1" fmla="*/ 381000 w 1310640"/>
              <a:gd name="connsiteY1" fmla="*/ 1046480 h 1057076"/>
              <a:gd name="connsiteX2" fmla="*/ 690880 w 1310640"/>
              <a:gd name="connsiteY2" fmla="*/ 985520 h 1057076"/>
              <a:gd name="connsiteX3" fmla="*/ 929640 w 1310640"/>
              <a:gd name="connsiteY3" fmla="*/ 894080 h 1057076"/>
              <a:gd name="connsiteX4" fmla="*/ 1143000 w 1310640"/>
              <a:gd name="connsiteY4" fmla="*/ 731520 h 1057076"/>
              <a:gd name="connsiteX5" fmla="*/ 1275080 w 1310640"/>
              <a:gd name="connsiteY5" fmla="*/ 431800 h 1057076"/>
              <a:gd name="connsiteX6" fmla="*/ 1310640 w 1310640"/>
              <a:gd name="connsiteY6" fmla="*/ 0 h 1057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640" h="1057076">
                <a:moveTo>
                  <a:pt x="0" y="1056640"/>
                </a:moveTo>
                <a:cubicBezTo>
                  <a:pt x="132926" y="1057486"/>
                  <a:pt x="265853" y="1058333"/>
                  <a:pt x="381000" y="1046480"/>
                </a:cubicBezTo>
                <a:cubicBezTo>
                  <a:pt x="496147" y="1034627"/>
                  <a:pt x="599440" y="1010920"/>
                  <a:pt x="690880" y="985520"/>
                </a:cubicBezTo>
                <a:cubicBezTo>
                  <a:pt x="782320" y="960120"/>
                  <a:pt x="854287" y="936413"/>
                  <a:pt x="929640" y="894080"/>
                </a:cubicBezTo>
                <a:cubicBezTo>
                  <a:pt x="1004993" y="851747"/>
                  <a:pt x="1085427" y="808567"/>
                  <a:pt x="1143000" y="731520"/>
                </a:cubicBezTo>
                <a:cubicBezTo>
                  <a:pt x="1200573" y="654473"/>
                  <a:pt x="1247140" y="553720"/>
                  <a:pt x="1275080" y="431800"/>
                </a:cubicBezTo>
                <a:cubicBezTo>
                  <a:pt x="1303020" y="309880"/>
                  <a:pt x="1306830" y="154940"/>
                  <a:pt x="1310640" y="0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076" name="Picture 28" descr="Functional Mushroom Testing - Altitude Consulting">
            <a:extLst>
              <a:ext uri="{FF2B5EF4-FFF2-40B4-BE49-F238E27FC236}">
                <a16:creationId xmlns:a16="http://schemas.microsoft.com/office/drawing/2014/main" id="{4FED7874-ECDC-F0C5-D220-F506B92F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05" y="640933"/>
            <a:ext cx="2012310" cy="192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" name="Forme libre : forme 1053">
            <a:extLst>
              <a:ext uri="{FF2B5EF4-FFF2-40B4-BE49-F238E27FC236}">
                <a16:creationId xmlns:a16="http://schemas.microsoft.com/office/drawing/2014/main" id="{9EAA26CC-C3DD-7126-13CE-D22D5294A904}"/>
              </a:ext>
            </a:extLst>
          </p:cNvPr>
          <p:cNvSpPr/>
          <p:nvPr/>
        </p:nvSpPr>
        <p:spPr>
          <a:xfrm rot="197860">
            <a:off x="7189834" y="1388762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55" name="ZoneTexte 1054">
            <a:extLst>
              <a:ext uri="{FF2B5EF4-FFF2-40B4-BE49-F238E27FC236}">
                <a16:creationId xmlns:a16="http://schemas.microsoft.com/office/drawing/2014/main" id="{2050FC38-AF1F-5F30-5DCE-702F7018473C}"/>
              </a:ext>
            </a:extLst>
          </p:cNvPr>
          <p:cNvSpPr txBox="1"/>
          <p:nvPr/>
        </p:nvSpPr>
        <p:spPr>
          <a:xfrm>
            <a:off x="9412355" y="1002150"/>
            <a:ext cx="1971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Profiling and bioinformatic </a:t>
            </a:r>
          </a:p>
        </p:txBody>
      </p:sp>
      <p:pic>
        <p:nvPicPr>
          <p:cNvPr id="1061" name="Picture 11">
            <a:extLst>
              <a:ext uri="{FF2B5EF4-FFF2-40B4-BE49-F238E27FC236}">
                <a16:creationId xmlns:a16="http://schemas.microsoft.com/office/drawing/2014/main" id="{97B0E2D4-CF25-6F20-4ADB-9ED75CAE069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6" r="24416"/>
          <a:stretch/>
        </p:blipFill>
        <p:spPr>
          <a:xfrm>
            <a:off x="8947531" y="3139068"/>
            <a:ext cx="2039449" cy="2060391"/>
          </a:xfrm>
          <a:prstGeom prst="rect">
            <a:avLst/>
          </a:prstGeom>
        </p:spPr>
      </p:pic>
      <p:sp>
        <p:nvSpPr>
          <p:cNvPr id="1062" name="ZoneTexte 1061">
            <a:extLst>
              <a:ext uri="{FF2B5EF4-FFF2-40B4-BE49-F238E27FC236}">
                <a16:creationId xmlns:a16="http://schemas.microsoft.com/office/drawing/2014/main" id="{614751DC-EC7B-5B56-5E1E-CC4D2860CA2F}"/>
              </a:ext>
            </a:extLst>
          </p:cNvPr>
          <p:cNvSpPr txBox="1"/>
          <p:nvPr/>
        </p:nvSpPr>
        <p:spPr>
          <a:xfrm>
            <a:off x="9369809" y="4857959"/>
            <a:ext cx="1971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Plant metabolome </a:t>
            </a:r>
          </a:p>
        </p:txBody>
      </p:sp>
      <p:grpSp>
        <p:nvGrpSpPr>
          <p:cNvPr id="1063" name="Groupe 1062">
            <a:extLst>
              <a:ext uri="{FF2B5EF4-FFF2-40B4-BE49-F238E27FC236}">
                <a16:creationId xmlns:a16="http://schemas.microsoft.com/office/drawing/2014/main" id="{50165AA9-873A-9AE2-CFAF-4F7D92818A91}"/>
              </a:ext>
            </a:extLst>
          </p:cNvPr>
          <p:cNvGrpSpPr/>
          <p:nvPr/>
        </p:nvGrpSpPr>
        <p:grpSpPr>
          <a:xfrm>
            <a:off x="6272382" y="5312340"/>
            <a:ext cx="2046441" cy="1129640"/>
            <a:chOff x="1614545" y="78069"/>
            <a:chExt cx="10518127" cy="6181102"/>
          </a:xfrm>
        </p:grpSpPr>
        <p:sp>
          <p:nvSpPr>
            <p:cNvPr id="1064" name="Ligne">
              <a:extLst>
                <a:ext uri="{FF2B5EF4-FFF2-40B4-BE49-F238E27FC236}">
                  <a16:creationId xmlns:a16="http://schemas.microsoft.com/office/drawing/2014/main" id="{D091A802-1D45-8EF5-E997-579496270B77}"/>
                </a:ext>
              </a:extLst>
            </p:cNvPr>
            <p:cNvSpPr/>
            <p:nvPr/>
          </p:nvSpPr>
          <p:spPr>
            <a:xfrm flipV="1">
              <a:off x="10152535" y="4111472"/>
              <a:ext cx="576329" cy="6764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65" name="Ligne">
              <a:extLst>
                <a:ext uri="{FF2B5EF4-FFF2-40B4-BE49-F238E27FC236}">
                  <a16:creationId xmlns:a16="http://schemas.microsoft.com/office/drawing/2014/main" id="{02908C7A-B157-4553-199D-62F59233ACC3}"/>
                </a:ext>
              </a:extLst>
            </p:cNvPr>
            <p:cNvSpPr/>
            <p:nvPr/>
          </p:nvSpPr>
          <p:spPr>
            <a:xfrm flipV="1">
              <a:off x="9763402" y="1741245"/>
              <a:ext cx="547614" cy="2851340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66" name="Ligne">
              <a:extLst>
                <a:ext uri="{FF2B5EF4-FFF2-40B4-BE49-F238E27FC236}">
                  <a16:creationId xmlns:a16="http://schemas.microsoft.com/office/drawing/2014/main" id="{8B823EED-906B-0EE9-316F-2742CF0CE104}"/>
                </a:ext>
              </a:extLst>
            </p:cNvPr>
            <p:cNvSpPr/>
            <p:nvPr/>
          </p:nvSpPr>
          <p:spPr>
            <a:xfrm flipH="1" flipV="1">
              <a:off x="3724077" y="1292246"/>
              <a:ext cx="2002864" cy="137739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67" name="Cercle">
              <a:extLst>
                <a:ext uri="{FF2B5EF4-FFF2-40B4-BE49-F238E27FC236}">
                  <a16:creationId xmlns:a16="http://schemas.microsoft.com/office/drawing/2014/main" id="{A84EB2B1-0B7D-0931-4EB3-89C1EB2405FF}"/>
                </a:ext>
              </a:extLst>
            </p:cNvPr>
            <p:cNvSpPr/>
            <p:nvPr/>
          </p:nvSpPr>
          <p:spPr>
            <a:xfrm>
              <a:off x="5066662" y="308670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068" name="Living…">
              <a:extLst>
                <a:ext uri="{FF2B5EF4-FFF2-40B4-BE49-F238E27FC236}">
                  <a16:creationId xmlns:a16="http://schemas.microsoft.com/office/drawing/2014/main" id="{9FBCCDE9-3BB3-BDCC-282F-9919790BDF36}"/>
                </a:ext>
              </a:extLst>
            </p:cNvPr>
            <p:cNvSpPr txBox="1"/>
            <p:nvPr/>
          </p:nvSpPr>
          <p:spPr>
            <a:xfrm>
              <a:off x="5401154" y="699734"/>
              <a:ext cx="831445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Living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Things</a:t>
              </a:r>
            </a:p>
          </p:txBody>
        </p:sp>
        <p:sp>
          <p:nvSpPr>
            <p:cNvPr id="1069" name="Cercle">
              <a:extLst>
                <a:ext uri="{FF2B5EF4-FFF2-40B4-BE49-F238E27FC236}">
                  <a16:creationId xmlns:a16="http://schemas.microsoft.com/office/drawing/2014/main" id="{CDF6A3AA-1F41-4E3C-0998-589F1D711116}"/>
                </a:ext>
              </a:extLst>
            </p:cNvPr>
            <p:cNvSpPr/>
            <p:nvPr/>
          </p:nvSpPr>
          <p:spPr>
            <a:xfrm>
              <a:off x="2920874" y="1993697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070" name="Molecule">
              <a:extLst>
                <a:ext uri="{FF2B5EF4-FFF2-40B4-BE49-F238E27FC236}">
                  <a16:creationId xmlns:a16="http://schemas.microsoft.com/office/drawing/2014/main" id="{3F8E6DAB-D46D-411B-791F-458CEEE8D775}"/>
                </a:ext>
              </a:extLst>
            </p:cNvPr>
            <p:cNvSpPr txBox="1"/>
            <p:nvPr/>
          </p:nvSpPr>
          <p:spPr>
            <a:xfrm>
              <a:off x="3080389" y="2548442"/>
              <a:ext cx="1096471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Molecule</a:t>
              </a:r>
            </a:p>
          </p:txBody>
        </p:sp>
        <p:sp>
          <p:nvSpPr>
            <p:cNvPr id="1071" name="Cercle">
              <a:extLst>
                <a:ext uri="{FF2B5EF4-FFF2-40B4-BE49-F238E27FC236}">
                  <a16:creationId xmlns:a16="http://schemas.microsoft.com/office/drawing/2014/main" id="{47E0718D-93C5-6686-118F-C92267BA527F}"/>
                </a:ext>
              </a:extLst>
            </p:cNvPr>
            <p:cNvSpPr/>
            <p:nvPr/>
          </p:nvSpPr>
          <p:spPr>
            <a:xfrm>
              <a:off x="1720624" y="4617862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072" name="Molecule…">
              <a:extLst>
                <a:ext uri="{FF2B5EF4-FFF2-40B4-BE49-F238E27FC236}">
                  <a16:creationId xmlns:a16="http://schemas.microsoft.com/office/drawing/2014/main" id="{0D6EDD7D-3F0B-4312-C087-D8C4FB762A0B}"/>
                </a:ext>
              </a:extLst>
            </p:cNvPr>
            <p:cNvSpPr txBox="1"/>
            <p:nvPr/>
          </p:nvSpPr>
          <p:spPr>
            <a:xfrm>
              <a:off x="1614545" y="4863898"/>
              <a:ext cx="1843940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A</a:t>
              </a:r>
            </a:p>
          </p:txBody>
        </p:sp>
        <p:sp>
          <p:nvSpPr>
            <p:cNvPr id="1073" name="Cercle">
              <a:extLst>
                <a:ext uri="{FF2B5EF4-FFF2-40B4-BE49-F238E27FC236}">
                  <a16:creationId xmlns:a16="http://schemas.microsoft.com/office/drawing/2014/main" id="{A4B62406-4858-4186-40F5-198B0CC5AE1B}"/>
                </a:ext>
              </a:extLst>
            </p:cNvPr>
            <p:cNvSpPr/>
            <p:nvPr/>
          </p:nvSpPr>
          <p:spPr>
            <a:xfrm>
              <a:off x="4445644" y="4606571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 dirty="0"/>
            </a:p>
          </p:txBody>
        </p:sp>
        <p:sp>
          <p:nvSpPr>
            <p:cNvPr id="1074" name="Molecule…">
              <a:extLst>
                <a:ext uri="{FF2B5EF4-FFF2-40B4-BE49-F238E27FC236}">
                  <a16:creationId xmlns:a16="http://schemas.microsoft.com/office/drawing/2014/main" id="{ABB89360-9334-7839-A1A2-EB0F5D124DCD}"/>
                </a:ext>
              </a:extLst>
            </p:cNvPr>
            <p:cNvSpPr txBox="1"/>
            <p:nvPr/>
          </p:nvSpPr>
          <p:spPr>
            <a:xfrm>
              <a:off x="4430689" y="4842465"/>
              <a:ext cx="1738427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B</a:t>
              </a:r>
            </a:p>
          </p:txBody>
        </p:sp>
        <p:sp>
          <p:nvSpPr>
            <p:cNvPr id="1075" name="Cercle">
              <a:extLst>
                <a:ext uri="{FF2B5EF4-FFF2-40B4-BE49-F238E27FC236}">
                  <a16:creationId xmlns:a16="http://schemas.microsoft.com/office/drawing/2014/main" id="{83E18024-6061-F364-C6D9-3617995FD086}"/>
                </a:ext>
              </a:extLst>
            </p:cNvPr>
            <p:cNvSpPr/>
            <p:nvPr/>
          </p:nvSpPr>
          <p:spPr>
            <a:xfrm>
              <a:off x="8830067" y="459528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076" name="Plant…">
              <a:extLst>
                <a:ext uri="{FF2B5EF4-FFF2-40B4-BE49-F238E27FC236}">
                  <a16:creationId xmlns:a16="http://schemas.microsoft.com/office/drawing/2014/main" id="{07C311F1-37B5-F1D6-FAFB-0A7642A1E39A}"/>
                </a:ext>
              </a:extLst>
            </p:cNvPr>
            <p:cNvSpPr txBox="1"/>
            <p:nvPr/>
          </p:nvSpPr>
          <p:spPr>
            <a:xfrm>
              <a:off x="8902684" y="4831872"/>
              <a:ext cx="1460898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Plant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Z</a:t>
              </a:r>
            </a:p>
          </p:txBody>
        </p:sp>
        <p:sp>
          <p:nvSpPr>
            <p:cNvPr id="1077" name="Cercle">
              <a:extLst>
                <a:ext uri="{FF2B5EF4-FFF2-40B4-BE49-F238E27FC236}">
                  <a16:creationId xmlns:a16="http://schemas.microsoft.com/office/drawing/2014/main" id="{DD6A7C20-2F90-6EE6-6DA3-2367E37878B8}"/>
                </a:ext>
              </a:extLst>
            </p:cNvPr>
            <p:cNvSpPr/>
            <p:nvPr/>
          </p:nvSpPr>
          <p:spPr>
            <a:xfrm>
              <a:off x="7693460" y="1982406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078" name="Plants">
              <a:extLst>
                <a:ext uri="{FF2B5EF4-FFF2-40B4-BE49-F238E27FC236}">
                  <a16:creationId xmlns:a16="http://schemas.microsoft.com/office/drawing/2014/main" id="{7D3BDFB7-7195-478A-E83B-CF5D6DD9981F}"/>
                </a:ext>
              </a:extLst>
            </p:cNvPr>
            <p:cNvSpPr txBox="1"/>
            <p:nvPr/>
          </p:nvSpPr>
          <p:spPr>
            <a:xfrm>
              <a:off x="8066166" y="2537154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Plants</a:t>
              </a:r>
            </a:p>
          </p:txBody>
        </p:sp>
        <p:sp>
          <p:nvSpPr>
            <p:cNvPr id="1079" name="Ligne">
              <a:extLst>
                <a:ext uri="{FF2B5EF4-FFF2-40B4-BE49-F238E27FC236}">
                  <a16:creationId xmlns:a16="http://schemas.microsoft.com/office/drawing/2014/main" id="{9076836F-0824-D598-3595-89D0B2138C07}"/>
                </a:ext>
              </a:extLst>
            </p:cNvPr>
            <p:cNvSpPr/>
            <p:nvPr/>
          </p:nvSpPr>
          <p:spPr>
            <a:xfrm flipV="1">
              <a:off x="2852344" y="3554185"/>
              <a:ext cx="538629" cy="1128784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80" name="Ligne">
              <a:extLst>
                <a:ext uri="{FF2B5EF4-FFF2-40B4-BE49-F238E27FC236}">
                  <a16:creationId xmlns:a16="http://schemas.microsoft.com/office/drawing/2014/main" id="{7535DBB7-259C-C164-B3F1-D1E8451C0623}"/>
                </a:ext>
              </a:extLst>
            </p:cNvPr>
            <p:cNvSpPr/>
            <p:nvPr/>
          </p:nvSpPr>
          <p:spPr>
            <a:xfrm flipH="1" flipV="1">
              <a:off x="4154755" y="3524399"/>
              <a:ext cx="695296" cy="11947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81" name="Ligne">
              <a:extLst>
                <a:ext uri="{FF2B5EF4-FFF2-40B4-BE49-F238E27FC236}">
                  <a16:creationId xmlns:a16="http://schemas.microsoft.com/office/drawing/2014/main" id="{2F143606-AC54-A656-DBD0-9E1870BFB1E4}"/>
                </a:ext>
              </a:extLst>
            </p:cNvPr>
            <p:cNvSpPr/>
            <p:nvPr/>
          </p:nvSpPr>
          <p:spPr>
            <a:xfrm>
              <a:off x="6089695" y="5441158"/>
              <a:ext cx="2748987" cy="1958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82" name="Ligne">
              <a:extLst>
                <a:ext uri="{FF2B5EF4-FFF2-40B4-BE49-F238E27FC236}">
                  <a16:creationId xmlns:a16="http://schemas.microsoft.com/office/drawing/2014/main" id="{6E4EF289-4D5C-F531-C4B5-2AB9D6F5FF31}"/>
                </a:ext>
              </a:extLst>
            </p:cNvPr>
            <p:cNvSpPr/>
            <p:nvPr/>
          </p:nvSpPr>
          <p:spPr>
            <a:xfrm flipH="1" flipV="1">
              <a:off x="8872505" y="3543192"/>
              <a:ext cx="509116" cy="109896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83" name="Ligne">
              <a:extLst>
                <a:ext uri="{FF2B5EF4-FFF2-40B4-BE49-F238E27FC236}">
                  <a16:creationId xmlns:a16="http://schemas.microsoft.com/office/drawing/2014/main" id="{C8A8A5FA-634B-1C20-08C4-955774490C35}"/>
                </a:ext>
              </a:extLst>
            </p:cNvPr>
            <p:cNvSpPr/>
            <p:nvPr/>
          </p:nvSpPr>
          <p:spPr>
            <a:xfrm flipH="1" flipV="1">
              <a:off x="6586120" y="1555280"/>
              <a:ext cx="1246334" cy="773423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84" name="is">
              <a:extLst>
                <a:ext uri="{FF2B5EF4-FFF2-40B4-BE49-F238E27FC236}">
                  <a16:creationId xmlns:a16="http://schemas.microsoft.com/office/drawing/2014/main" id="{6A879AE7-E183-F1EC-4DE6-331C43BAF02D}"/>
                </a:ext>
              </a:extLst>
            </p:cNvPr>
            <p:cNvSpPr txBox="1"/>
            <p:nvPr/>
          </p:nvSpPr>
          <p:spPr>
            <a:xfrm>
              <a:off x="7295582" y="1296265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/>
                <a:t>is</a:t>
              </a:r>
            </a:p>
          </p:txBody>
        </p:sp>
        <p:sp>
          <p:nvSpPr>
            <p:cNvPr id="1085" name="is">
              <a:extLst>
                <a:ext uri="{FF2B5EF4-FFF2-40B4-BE49-F238E27FC236}">
                  <a16:creationId xmlns:a16="http://schemas.microsoft.com/office/drawing/2014/main" id="{400CFFD2-4080-40FA-8B16-2585ABEF2A56}"/>
                </a:ext>
              </a:extLst>
            </p:cNvPr>
            <p:cNvSpPr txBox="1"/>
            <p:nvPr/>
          </p:nvSpPr>
          <p:spPr>
            <a:xfrm>
              <a:off x="2672900" y="3554559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1086" name="is">
              <a:extLst>
                <a:ext uri="{FF2B5EF4-FFF2-40B4-BE49-F238E27FC236}">
                  <a16:creationId xmlns:a16="http://schemas.microsoft.com/office/drawing/2014/main" id="{A5A30D05-1730-770D-919F-54052A1A609D}"/>
                </a:ext>
              </a:extLst>
            </p:cNvPr>
            <p:cNvSpPr txBox="1"/>
            <p:nvPr/>
          </p:nvSpPr>
          <p:spPr>
            <a:xfrm>
              <a:off x="4682057" y="355873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1087" name="found in">
              <a:extLst>
                <a:ext uri="{FF2B5EF4-FFF2-40B4-BE49-F238E27FC236}">
                  <a16:creationId xmlns:a16="http://schemas.microsoft.com/office/drawing/2014/main" id="{56D6B97B-F1E5-C235-BC92-98EB9C8B8E23}"/>
                </a:ext>
              </a:extLst>
            </p:cNvPr>
            <p:cNvSpPr txBox="1"/>
            <p:nvPr/>
          </p:nvSpPr>
          <p:spPr>
            <a:xfrm>
              <a:off x="6671457" y="4863896"/>
              <a:ext cx="100813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found in</a:t>
              </a:r>
            </a:p>
          </p:txBody>
        </p:sp>
        <p:sp>
          <p:nvSpPr>
            <p:cNvPr id="2048" name="is">
              <a:extLst>
                <a:ext uri="{FF2B5EF4-FFF2-40B4-BE49-F238E27FC236}">
                  <a16:creationId xmlns:a16="http://schemas.microsoft.com/office/drawing/2014/main" id="{104F7724-620F-4209-EEE9-3B70CB1F419D}"/>
                </a:ext>
              </a:extLst>
            </p:cNvPr>
            <p:cNvSpPr txBox="1"/>
            <p:nvPr/>
          </p:nvSpPr>
          <p:spPr>
            <a:xfrm>
              <a:off x="8704532" y="388525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2049" name="Cercle">
              <a:extLst>
                <a:ext uri="{FF2B5EF4-FFF2-40B4-BE49-F238E27FC236}">
                  <a16:creationId xmlns:a16="http://schemas.microsoft.com/office/drawing/2014/main" id="{457BB6B9-33AD-D0B1-7BE6-BA5FADD6134D}"/>
                </a:ext>
              </a:extLst>
            </p:cNvPr>
            <p:cNvSpPr/>
            <p:nvPr/>
          </p:nvSpPr>
          <p:spPr>
            <a:xfrm>
              <a:off x="5633979" y="2263898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600"/>
            </a:p>
          </p:txBody>
        </p:sp>
        <p:sp>
          <p:nvSpPr>
            <p:cNvPr id="2051" name="Antibiotic">
              <a:extLst>
                <a:ext uri="{FF2B5EF4-FFF2-40B4-BE49-F238E27FC236}">
                  <a16:creationId xmlns:a16="http://schemas.microsoft.com/office/drawing/2014/main" id="{654243E2-E988-10B5-8AFD-19151F0F6595}"/>
                </a:ext>
              </a:extLst>
            </p:cNvPr>
            <p:cNvSpPr txBox="1"/>
            <p:nvPr/>
          </p:nvSpPr>
          <p:spPr>
            <a:xfrm>
              <a:off x="5549158" y="2818647"/>
              <a:ext cx="1143243" cy="509233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Antibiotic</a:t>
              </a:r>
            </a:p>
          </p:txBody>
        </p:sp>
        <p:sp>
          <p:nvSpPr>
            <p:cNvPr id="2053" name="Ligne">
              <a:extLst>
                <a:ext uri="{FF2B5EF4-FFF2-40B4-BE49-F238E27FC236}">
                  <a16:creationId xmlns:a16="http://schemas.microsoft.com/office/drawing/2014/main" id="{45ED41FF-387E-3D7F-0CEA-1FF194874834}"/>
                </a:ext>
              </a:extLst>
            </p:cNvPr>
            <p:cNvSpPr/>
            <p:nvPr/>
          </p:nvSpPr>
          <p:spPr>
            <a:xfrm flipV="1">
              <a:off x="5637239" y="3825713"/>
              <a:ext cx="459261" cy="87393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055" name="has activity">
              <a:extLst>
                <a:ext uri="{FF2B5EF4-FFF2-40B4-BE49-F238E27FC236}">
                  <a16:creationId xmlns:a16="http://schemas.microsoft.com/office/drawing/2014/main" id="{9D6979B6-CC82-CF43-FD07-CA789C331C20}"/>
                </a:ext>
              </a:extLst>
            </p:cNvPr>
            <p:cNvSpPr txBox="1"/>
            <p:nvPr/>
          </p:nvSpPr>
          <p:spPr>
            <a:xfrm>
              <a:off x="5903227" y="4145746"/>
              <a:ext cx="1314725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has activity</a:t>
              </a:r>
            </a:p>
          </p:txBody>
        </p:sp>
        <p:sp>
          <p:nvSpPr>
            <p:cNvPr id="2057" name="Cercle">
              <a:extLst>
                <a:ext uri="{FF2B5EF4-FFF2-40B4-BE49-F238E27FC236}">
                  <a16:creationId xmlns:a16="http://schemas.microsoft.com/office/drawing/2014/main" id="{33A1CD14-8089-991A-B489-79120418497E}"/>
                </a:ext>
              </a:extLst>
            </p:cNvPr>
            <p:cNvSpPr/>
            <p:nvPr/>
          </p:nvSpPr>
          <p:spPr>
            <a:xfrm>
              <a:off x="2152287" y="78069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059" name="MDR…">
              <a:extLst>
                <a:ext uri="{FF2B5EF4-FFF2-40B4-BE49-F238E27FC236}">
                  <a16:creationId xmlns:a16="http://schemas.microsoft.com/office/drawing/2014/main" id="{37AB4191-7D47-6F6F-95F7-8ECBC3E336A3}"/>
                </a:ext>
              </a:extLst>
            </p:cNvPr>
            <p:cNvSpPr txBox="1"/>
            <p:nvPr/>
          </p:nvSpPr>
          <p:spPr>
            <a:xfrm>
              <a:off x="2373483" y="469132"/>
              <a:ext cx="1002934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MDR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bacteria</a:t>
              </a:r>
            </a:p>
          </p:txBody>
        </p:sp>
        <p:sp>
          <p:nvSpPr>
            <p:cNvPr id="2061" name="Cercle">
              <a:extLst>
                <a:ext uri="{FF2B5EF4-FFF2-40B4-BE49-F238E27FC236}">
                  <a16:creationId xmlns:a16="http://schemas.microsoft.com/office/drawing/2014/main" id="{CFC8495D-B47C-E4C6-D361-05C51BEDFC74}"/>
                </a:ext>
              </a:extLst>
            </p:cNvPr>
            <p:cNvSpPr/>
            <p:nvPr/>
          </p:nvSpPr>
          <p:spPr>
            <a:xfrm>
              <a:off x="9620827" y="9557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063" name="Ecuador">
              <a:extLst>
                <a:ext uri="{FF2B5EF4-FFF2-40B4-BE49-F238E27FC236}">
                  <a16:creationId xmlns:a16="http://schemas.microsoft.com/office/drawing/2014/main" id="{710DEDF9-7C03-430F-3ED4-C81B4D8E6FFA}"/>
                </a:ext>
              </a:extLst>
            </p:cNvPr>
            <p:cNvSpPr txBox="1"/>
            <p:nvPr/>
          </p:nvSpPr>
          <p:spPr>
            <a:xfrm>
              <a:off x="9836267" y="650318"/>
              <a:ext cx="99254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Ecuador</a:t>
              </a:r>
            </a:p>
          </p:txBody>
        </p:sp>
        <p:sp>
          <p:nvSpPr>
            <p:cNvPr id="2065" name="endemic of">
              <a:extLst>
                <a:ext uri="{FF2B5EF4-FFF2-40B4-BE49-F238E27FC236}">
                  <a16:creationId xmlns:a16="http://schemas.microsoft.com/office/drawing/2014/main" id="{F5299DFC-F1D4-FAA9-2AE6-B043A425C9F3}"/>
                </a:ext>
              </a:extLst>
            </p:cNvPr>
            <p:cNvSpPr txBox="1"/>
            <p:nvPr/>
          </p:nvSpPr>
          <p:spPr>
            <a:xfrm rot="16843354">
              <a:off x="8989543" y="2977911"/>
              <a:ext cx="1409494" cy="46561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endemic of</a:t>
              </a:r>
            </a:p>
          </p:txBody>
        </p:sp>
        <p:sp>
          <p:nvSpPr>
            <p:cNvPr id="2067" name="target">
              <a:extLst>
                <a:ext uri="{FF2B5EF4-FFF2-40B4-BE49-F238E27FC236}">
                  <a16:creationId xmlns:a16="http://schemas.microsoft.com/office/drawing/2014/main" id="{917FC0AC-D875-CDEC-5B3B-2FE2D589AA1F}"/>
                </a:ext>
              </a:extLst>
            </p:cNvPr>
            <p:cNvSpPr txBox="1"/>
            <p:nvPr/>
          </p:nvSpPr>
          <p:spPr>
            <a:xfrm rot="2053784">
              <a:off x="4577349" y="1538343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target</a:t>
              </a:r>
            </a:p>
          </p:txBody>
        </p:sp>
        <p:sp>
          <p:nvSpPr>
            <p:cNvPr id="2069" name="Cercle">
              <a:extLst>
                <a:ext uri="{FF2B5EF4-FFF2-40B4-BE49-F238E27FC236}">
                  <a16:creationId xmlns:a16="http://schemas.microsoft.com/office/drawing/2014/main" id="{82817C27-48DE-F656-1220-E7E1998F38A7}"/>
                </a:ext>
              </a:extLst>
            </p:cNvPr>
            <p:cNvSpPr/>
            <p:nvPr/>
          </p:nvSpPr>
          <p:spPr>
            <a:xfrm>
              <a:off x="10491363" y="2714682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071" name="Endangered">
              <a:extLst>
                <a:ext uri="{FF2B5EF4-FFF2-40B4-BE49-F238E27FC236}">
                  <a16:creationId xmlns:a16="http://schemas.microsoft.com/office/drawing/2014/main" id="{5DEC2021-3136-E7A5-C2C2-532AB542922B}"/>
                </a:ext>
              </a:extLst>
            </p:cNvPr>
            <p:cNvSpPr txBox="1"/>
            <p:nvPr/>
          </p:nvSpPr>
          <p:spPr>
            <a:xfrm>
              <a:off x="10380126" y="3206430"/>
              <a:ext cx="1613521" cy="63524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2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500" dirty="0"/>
                <a:t>Endangered</a:t>
              </a:r>
            </a:p>
          </p:txBody>
        </p:sp>
        <p:sp>
          <p:nvSpPr>
            <p:cNvPr id="2073" name="status">
              <a:extLst>
                <a:ext uri="{FF2B5EF4-FFF2-40B4-BE49-F238E27FC236}">
                  <a16:creationId xmlns:a16="http://schemas.microsoft.com/office/drawing/2014/main" id="{ED73BB6B-805C-7EA0-E975-1A7EC96E70CA}"/>
                </a:ext>
              </a:extLst>
            </p:cNvPr>
            <p:cNvSpPr txBox="1"/>
            <p:nvPr/>
          </p:nvSpPr>
          <p:spPr>
            <a:xfrm>
              <a:off x="10571844" y="4395470"/>
              <a:ext cx="789873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status</a:t>
              </a:r>
            </a:p>
          </p:txBody>
        </p:sp>
      </p:grpSp>
      <p:sp>
        <p:nvSpPr>
          <p:cNvPr id="2119" name="Forme libre : forme 2118">
            <a:extLst>
              <a:ext uri="{FF2B5EF4-FFF2-40B4-BE49-F238E27FC236}">
                <a16:creationId xmlns:a16="http://schemas.microsoft.com/office/drawing/2014/main" id="{F487CD67-E8CF-0180-C886-EF298860FDEE}"/>
              </a:ext>
            </a:extLst>
          </p:cNvPr>
          <p:cNvSpPr/>
          <p:nvPr/>
        </p:nvSpPr>
        <p:spPr>
          <a:xfrm>
            <a:off x="8594413" y="5155888"/>
            <a:ext cx="1511968" cy="901799"/>
          </a:xfrm>
          <a:custGeom>
            <a:avLst/>
            <a:gdLst>
              <a:gd name="connsiteX0" fmla="*/ 1554480 w 1554480"/>
              <a:gd name="connsiteY0" fmla="*/ 0 h 901799"/>
              <a:gd name="connsiteX1" fmla="*/ 1422400 w 1554480"/>
              <a:gd name="connsiteY1" fmla="*/ 370840 h 901799"/>
              <a:gd name="connsiteX2" fmla="*/ 1026160 w 1554480"/>
              <a:gd name="connsiteY2" fmla="*/ 731520 h 901799"/>
              <a:gd name="connsiteX3" fmla="*/ 543560 w 1554480"/>
              <a:gd name="connsiteY3" fmla="*/ 878840 h 901799"/>
              <a:gd name="connsiteX4" fmla="*/ 0 w 1554480"/>
              <a:gd name="connsiteY4" fmla="*/ 899160 h 90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480" h="901799">
                <a:moveTo>
                  <a:pt x="1554480" y="0"/>
                </a:moveTo>
                <a:cubicBezTo>
                  <a:pt x="1532466" y="124460"/>
                  <a:pt x="1510453" y="248920"/>
                  <a:pt x="1422400" y="370840"/>
                </a:cubicBezTo>
                <a:cubicBezTo>
                  <a:pt x="1334347" y="492760"/>
                  <a:pt x="1172633" y="646853"/>
                  <a:pt x="1026160" y="731520"/>
                </a:cubicBezTo>
                <a:cubicBezTo>
                  <a:pt x="879687" y="816187"/>
                  <a:pt x="714587" y="850900"/>
                  <a:pt x="543560" y="878840"/>
                </a:cubicBezTo>
                <a:cubicBezTo>
                  <a:pt x="372533" y="906780"/>
                  <a:pt x="186266" y="902970"/>
                  <a:pt x="0" y="8991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20" name="Forme libre : forme 2119">
            <a:extLst>
              <a:ext uri="{FF2B5EF4-FFF2-40B4-BE49-F238E27FC236}">
                <a16:creationId xmlns:a16="http://schemas.microsoft.com/office/drawing/2014/main" id="{4F5E78B3-ED15-3E63-DF0D-979440393A82}"/>
              </a:ext>
            </a:extLst>
          </p:cNvPr>
          <p:cNvSpPr/>
          <p:nvPr/>
        </p:nvSpPr>
        <p:spPr>
          <a:xfrm rot="217376">
            <a:off x="9576565" y="2664972"/>
            <a:ext cx="447040" cy="513080"/>
          </a:xfrm>
          <a:custGeom>
            <a:avLst/>
            <a:gdLst>
              <a:gd name="connsiteX0" fmla="*/ 0 w 447040"/>
              <a:gd name="connsiteY0" fmla="*/ 0 h 513080"/>
              <a:gd name="connsiteX1" fmla="*/ 233680 w 447040"/>
              <a:gd name="connsiteY1" fmla="*/ 127000 h 513080"/>
              <a:gd name="connsiteX2" fmla="*/ 386080 w 447040"/>
              <a:gd name="connsiteY2" fmla="*/ 320040 h 513080"/>
              <a:gd name="connsiteX3" fmla="*/ 447040 w 447040"/>
              <a:gd name="connsiteY3" fmla="*/ 513080 h 51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040" h="513080">
                <a:moveTo>
                  <a:pt x="0" y="0"/>
                </a:moveTo>
                <a:cubicBezTo>
                  <a:pt x="84666" y="36830"/>
                  <a:pt x="169333" y="73660"/>
                  <a:pt x="233680" y="127000"/>
                </a:cubicBezTo>
                <a:cubicBezTo>
                  <a:pt x="298027" y="180340"/>
                  <a:pt x="350520" y="255693"/>
                  <a:pt x="386080" y="320040"/>
                </a:cubicBezTo>
                <a:cubicBezTo>
                  <a:pt x="421640" y="384387"/>
                  <a:pt x="434340" y="448733"/>
                  <a:pt x="447040" y="51308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21" name="ZoneTexte 2120">
            <a:extLst>
              <a:ext uri="{FF2B5EF4-FFF2-40B4-BE49-F238E27FC236}">
                <a16:creationId xmlns:a16="http://schemas.microsoft.com/office/drawing/2014/main" id="{5A4ECD0B-A0D3-34E3-94A3-301F2B410C83}"/>
              </a:ext>
            </a:extLst>
          </p:cNvPr>
          <p:cNvSpPr txBox="1"/>
          <p:nvPr/>
        </p:nvSpPr>
        <p:spPr>
          <a:xfrm>
            <a:off x="6190549" y="6540475"/>
            <a:ext cx="26194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Open Knowledge Graph base</a:t>
            </a:r>
          </a:p>
        </p:txBody>
      </p:sp>
      <p:sp>
        <p:nvSpPr>
          <p:cNvPr id="2122" name="Plant…">
            <a:extLst>
              <a:ext uri="{FF2B5EF4-FFF2-40B4-BE49-F238E27FC236}">
                <a16:creationId xmlns:a16="http://schemas.microsoft.com/office/drawing/2014/main" id="{E56189F2-F8EB-7248-C24E-924B26A5FD73}"/>
              </a:ext>
            </a:extLst>
          </p:cNvPr>
          <p:cNvSpPr txBox="1"/>
          <p:nvPr/>
        </p:nvSpPr>
        <p:spPr>
          <a:xfrm>
            <a:off x="372055" y="1322617"/>
            <a:ext cx="914399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400" b="1" dirty="0"/>
              <a:t>Plant</a:t>
            </a:r>
            <a:r>
              <a:rPr lang="fr-CH" sz="1400" b="1" dirty="0"/>
              <a:t> </a:t>
            </a:r>
            <a:r>
              <a:rPr sz="1400" b="1" dirty="0"/>
              <a:t>Z</a:t>
            </a:r>
          </a:p>
        </p:txBody>
      </p:sp>
      <p:pic>
        <p:nvPicPr>
          <p:cNvPr id="2124" name="Graphique 2123" descr="Plante avec racines avec un remplissage uni">
            <a:extLst>
              <a:ext uri="{FF2B5EF4-FFF2-40B4-BE49-F238E27FC236}">
                <a16:creationId xmlns:a16="http://schemas.microsoft.com/office/drawing/2014/main" id="{895DC91A-7AB1-8F96-C5CA-2C8F1431B0B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b="23038"/>
          <a:stretch/>
        </p:blipFill>
        <p:spPr>
          <a:xfrm>
            <a:off x="388333" y="618872"/>
            <a:ext cx="914400" cy="703745"/>
          </a:xfrm>
          <a:prstGeom prst="rect">
            <a:avLst/>
          </a:prstGeom>
        </p:spPr>
      </p:pic>
      <p:sp>
        <p:nvSpPr>
          <p:cNvPr id="2125" name="Forme libre : forme 2124">
            <a:extLst>
              <a:ext uri="{FF2B5EF4-FFF2-40B4-BE49-F238E27FC236}">
                <a16:creationId xmlns:a16="http://schemas.microsoft.com/office/drawing/2014/main" id="{763E3B73-ADAE-91AF-00C1-239217460EF3}"/>
              </a:ext>
            </a:extLst>
          </p:cNvPr>
          <p:cNvSpPr/>
          <p:nvPr/>
        </p:nvSpPr>
        <p:spPr>
          <a:xfrm rot="2180070">
            <a:off x="6678595" y="2122226"/>
            <a:ext cx="1042905" cy="289560"/>
          </a:xfrm>
          <a:custGeom>
            <a:avLst/>
            <a:gdLst>
              <a:gd name="connsiteX0" fmla="*/ 0 w 1127760"/>
              <a:gd name="connsiteY0" fmla="*/ 0 h 289560"/>
              <a:gd name="connsiteX1" fmla="*/ 228600 w 1127760"/>
              <a:gd name="connsiteY1" fmla="*/ 15240 h 289560"/>
              <a:gd name="connsiteX2" fmla="*/ 472440 w 1127760"/>
              <a:gd name="connsiteY2" fmla="*/ 50800 h 289560"/>
              <a:gd name="connsiteX3" fmla="*/ 843280 w 1127760"/>
              <a:gd name="connsiteY3" fmla="*/ 162560 h 289560"/>
              <a:gd name="connsiteX4" fmla="*/ 1127760 w 112776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760" h="289560">
                <a:moveTo>
                  <a:pt x="0" y="0"/>
                </a:moveTo>
                <a:cubicBezTo>
                  <a:pt x="74930" y="3386"/>
                  <a:pt x="149860" y="6773"/>
                  <a:pt x="228600" y="15240"/>
                </a:cubicBezTo>
                <a:cubicBezTo>
                  <a:pt x="307340" y="23707"/>
                  <a:pt x="369993" y="26247"/>
                  <a:pt x="472440" y="50800"/>
                </a:cubicBezTo>
                <a:cubicBezTo>
                  <a:pt x="574887" y="75353"/>
                  <a:pt x="734060" y="122767"/>
                  <a:pt x="843280" y="162560"/>
                </a:cubicBezTo>
                <a:cubicBezTo>
                  <a:pt x="952500" y="202353"/>
                  <a:pt x="1040130" y="245956"/>
                  <a:pt x="1127760" y="289560"/>
                </a:cubicBezTo>
              </a:path>
            </a:pathLst>
          </a:custGeom>
          <a:noFill/>
          <a:ln w="47625">
            <a:solidFill>
              <a:srgbClr val="C00000"/>
            </a:solidFill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2364" name="Groupe 2363">
            <a:extLst>
              <a:ext uri="{FF2B5EF4-FFF2-40B4-BE49-F238E27FC236}">
                <a16:creationId xmlns:a16="http://schemas.microsoft.com/office/drawing/2014/main" id="{80582F48-C726-7671-B055-6DA11ABCF720}"/>
              </a:ext>
            </a:extLst>
          </p:cNvPr>
          <p:cNvGrpSpPr/>
          <p:nvPr/>
        </p:nvGrpSpPr>
        <p:grpSpPr>
          <a:xfrm>
            <a:off x="7234700" y="2852452"/>
            <a:ext cx="593514" cy="589775"/>
            <a:chOff x="6860194" y="3065227"/>
            <a:chExt cx="593514" cy="589775"/>
          </a:xfrm>
        </p:grpSpPr>
        <p:grpSp>
          <p:nvGrpSpPr>
            <p:cNvPr id="2165" name="Groupe 2164">
              <a:extLst>
                <a:ext uri="{FF2B5EF4-FFF2-40B4-BE49-F238E27FC236}">
                  <a16:creationId xmlns:a16="http://schemas.microsoft.com/office/drawing/2014/main" id="{21B8A4D9-6CB3-ED77-322C-633581475246}"/>
                </a:ext>
              </a:extLst>
            </p:cNvPr>
            <p:cNvGrpSpPr/>
            <p:nvPr/>
          </p:nvGrpSpPr>
          <p:grpSpPr>
            <a:xfrm>
              <a:off x="6860283" y="3065227"/>
              <a:ext cx="83217" cy="166137"/>
              <a:chOff x="7998181" y="2429933"/>
              <a:chExt cx="334433" cy="1053974"/>
            </a:xfrm>
          </p:grpSpPr>
          <p:grpSp>
            <p:nvGrpSpPr>
              <p:cNvPr id="2166" name="Groupe 2165">
                <a:extLst>
                  <a:ext uri="{FF2B5EF4-FFF2-40B4-BE49-F238E27FC236}">
                    <a16:creationId xmlns:a16="http://schemas.microsoft.com/office/drawing/2014/main" id="{5DC2A863-5A6D-EAAD-74C4-5F741397AFC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74" name="Organigramme : Terminateur 2173">
                  <a:extLst>
                    <a:ext uri="{FF2B5EF4-FFF2-40B4-BE49-F238E27FC236}">
                      <a16:creationId xmlns:a16="http://schemas.microsoft.com/office/drawing/2014/main" id="{489F3658-EE0B-B8EB-D77E-B0ED4FD552B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5" name="Rectangle : coins arrondis 2174">
                  <a:extLst>
                    <a:ext uri="{FF2B5EF4-FFF2-40B4-BE49-F238E27FC236}">
                      <a16:creationId xmlns:a16="http://schemas.microsoft.com/office/drawing/2014/main" id="{861DC449-BC79-4FA3-C8C8-1A9041BAB5E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6" name="Rectangle : coins arrondis 2175">
                  <a:extLst>
                    <a:ext uri="{FF2B5EF4-FFF2-40B4-BE49-F238E27FC236}">
                      <a16:creationId xmlns:a16="http://schemas.microsoft.com/office/drawing/2014/main" id="{3DED22B7-0DEC-E914-6F95-51AF6F889EC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77" name="Organigramme : Document 2176">
                  <a:extLst>
                    <a:ext uri="{FF2B5EF4-FFF2-40B4-BE49-F238E27FC236}">
                      <a16:creationId xmlns:a16="http://schemas.microsoft.com/office/drawing/2014/main" id="{83BD1220-18C3-4E39-059A-239FAB9D282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67" name="Connecteur droit 2166">
                <a:extLst>
                  <a:ext uri="{FF2B5EF4-FFF2-40B4-BE49-F238E27FC236}">
                    <a16:creationId xmlns:a16="http://schemas.microsoft.com/office/drawing/2014/main" id="{8A9A5F58-570B-5FD9-95C7-FAC25265F9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8" name="Connecteur droit 2167">
                <a:extLst>
                  <a:ext uri="{FF2B5EF4-FFF2-40B4-BE49-F238E27FC236}">
                    <a16:creationId xmlns:a16="http://schemas.microsoft.com/office/drawing/2014/main" id="{7040FE6F-5927-A77B-2E4B-61E8157E7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9" name="Connecteur droit 2168">
                <a:extLst>
                  <a:ext uri="{FF2B5EF4-FFF2-40B4-BE49-F238E27FC236}">
                    <a16:creationId xmlns:a16="http://schemas.microsoft.com/office/drawing/2014/main" id="{B11CC867-A680-108A-B9A4-81181DB18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0" name="Connecteur droit 2169">
                <a:extLst>
                  <a:ext uri="{FF2B5EF4-FFF2-40B4-BE49-F238E27FC236}">
                    <a16:creationId xmlns:a16="http://schemas.microsoft.com/office/drawing/2014/main" id="{868C0D4F-C085-05FF-B137-87A698EC9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1" name="Connecteur droit 2170">
                <a:extLst>
                  <a:ext uri="{FF2B5EF4-FFF2-40B4-BE49-F238E27FC236}">
                    <a16:creationId xmlns:a16="http://schemas.microsoft.com/office/drawing/2014/main" id="{ACB4B9D2-05A0-4A7C-22A4-68C8981B4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2" name="Connecteur droit 2171">
                <a:extLst>
                  <a:ext uri="{FF2B5EF4-FFF2-40B4-BE49-F238E27FC236}">
                    <a16:creationId xmlns:a16="http://schemas.microsoft.com/office/drawing/2014/main" id="{5636FC95-01E7-B912-4E13-FEC059DF9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3" name="Connecteur droit 2172">
                <a:extLst>
                  <a:ext uri="{FF2B5EF4-FFF2-40B4-BE49-F238E27FC236}">
                    <a16:creationId xmlns:a16="http://schemas.microsoft.com/office/drawing/2014/main" id="{F2B85848-7C8D-816D-9FE9-22B43409A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8" name="Groupe 2177">
              <a:extLst>
                <a:ext uri="{FF2B5EF4-FFF2-40B4-BE49-F238E27FC236}">
                  <a16:creationId xmlns:a16="http://schemas.microsoft.com/office/drawing/2014/main" id="{2BC28A8A-8AFC-7FB3-66C8-F7C3F115E8DC}"/>
                </a:ext>
              </a:extLst>
            </p:cNvPr>
            <p:cNvGrpSpPr/>
            <p:nvPr/>
          </p:nvGrpSpPr>
          <p:grpSpPr>
            <a:xfrm>
              <a:off x="6989286" y="3065828"/>
              <a:ext cx="83217" cy="166137"/>
              <a:chOff x="7998181" y="2429933"/>
              <a:chExt cx="334433" cy="1053974"/>
            </a:xfrm>
          </p:grpSpPr>
          <p:grpSp>
            <p:nvGrpSpPr>
              <p:cNvPr id="2179" name="Groupe 2178">
                <a:extLst>
                  <a:ext uri="{FF2B5EF4-FFF2-40B4-BE49-F238E27FC236}">
                    <a16:creationId xmlns:a16="http://schemas.microsoft.com/office/drawing/2014/main" id="{9BB92BA8-CCCE-F830-B94D-A33CE6747E8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187" name="Organigramme : Terminateur 2186">
                  <a:extLst>
                    <a:ext uri="{FF2B5EF4-FFF2-40B4-BE49-F238E27FC236}">
                      <a16:creationId xmlns:a16="http://schemas.microsoft.com/office/drawing/2014/main" id="{C7412F5E-FF42-1650-BDB2-65CF3835C21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8" name="Rectangle : coins arrondis 2187">
                  <a:extLst>
                    <a:ext uri="{FF2B5EF4-FFF2-40B4-BE49-F238E27FC236}">
                      <a16:creationId xmlns:a16="http://schemas.microsoft.com/office/drawing/2014/main" id="{4CDABD8C-2DD5-C111-E36E-E94B9F0D25D6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89" name="Rectangle : coins arrondis 2188">
                  <a:extLst>
                    <a:ext uri="{FF2B5EF4-FFF2-40B4-BE49-F238E27FC236}">
                      <a16:creationId xmlns:a16="http://schemas.microsoft.com/office/drawing/2014/main" id="{48FE708C-ECAB-8298-E434-067F67F3F9B5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190" name="Organigramme : Document 2189">
                  <a:extLst>
                    <a:ext uri="{FF2B5EF4-FFF2-40B4-BE49-F238E27FC236}">
                      <a16:creationId xmlns:a16="http://schemas.microsoft.com/office/drawing/2014/main" id="{81E44D8F-14D3-4C62-F2DF-C96F5153834B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80" name="Connecteur droit 2179">
                <a:extLst>
                  <a:ext uri="{FF2B5EF4-FFF2-40B4-BE49-F238E27FC236}">
                    <a16:creationId xmlns:a16="http://schemas.microsoft.com/office/drawing/2014/main" id="{501AEBA9-DD11-CE75-AA10-4ACE9050C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1" name="Connecteur droit 2180">
                <a:extLst>
                  <a:ext uri="{FF2B5EF4-FFF2-40B4-BE49-F238E27FC236}">
                    <a16:creationId xmlns:a16="http://schemas.microsoft.com/office/drawing/2014/main" id="{1DA3823B-3904-866A-8903-3F2BA79C1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2" name="Connecteur droit 2181">
                <a:extLst>
                  <a:ext uri="{FF2B5EF4-FFF2-40B4-BE49-F238E27FC236}">
                    <a16:creationId xmlns:a16="http://schemas.microsoft.com/office/drawing/2014/main" id="{A54C1171-5E83-D748-2E6B-B7F472CF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3" name="Connecteur droit 2182">
                <a:extLst>
                  <a:ext uri="{FF2B5EF4-FFF2-40B4-BE49-F238E27FC236}">
                    <a16:creationId xmlns:a16="http://schemas.microsoft.com/office/drawing/2014/main" id="{3CD5B8B8-51F5-B91F-16AF-A4BD1CE69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4" name="Connecteur droit 2183">
                <a:extLst>
                  <a:ext uri="{FF2B5EF4-FFF2-40B4-BE49-F238E27FC236}">
                    <a16:creationId xmlns:a16="http://schemas.microsoft.com/office/drawing/2014/main" id="{A3FC6440-91B5-5D64-8E52-3A02D2AB5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5" name="Connecteur droit 2184">
                <a:extLst>
                  <a:ext uri="{FF2B5EF4-FFF2-40B4-BE49-F238E27FC236}">
                    <a16:creationId xmlns:a16="http://schemas.microsoft.com/office/drawing/2014/main" id="{DAB7B7EB-E922-2E73-2CFE-3F57B803E2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6" name="Connecteur droit 2185">
                <a:extLst>
                  <a:ext uri="{FF2B5EF4-FFF2-40B4-BE49-F238E27FC236}">
                    <a16:creationId xmlns:a16="http://schemas.microsoft.com/office/drawing/2014/main" id="{E2411D33-FB0A-60D3-B979-B23244AC43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93" name="Groupe 2192">
              <a:extLst>
                <a:ext uri="{FF2B5EF4-FFF2-40B4-BE49-F238E27FC236}">
                  <a16:creationId xmlns:a16="http://schemas.microsoft.com/office/drawing/2014/main" id="{12C3426C-99D6-371E-69F3-5F449D84081B}"/>
                </a:ext>
              </a:extLst>
            </p:cNvPr>
            <p:cNvGrpSpPr/>
            <p:nvPr/>
          </p:nvGrpSpPr>
          <p:grpSpPr>
            <a:xfrm>
              <a:off x="7113870" y="3067315"/>
              <a:ext cx="83217" cy="166137"/>
              <a:chOff x="7998181" y="2429933"/>
              <a:chExt cx="334433" cy="1053974"/>
            </a:xfrm>
          </p:grpSpPr>
          <p:grpSp>
            <p:nvGrpSpPr>
              <p:cNvPr id="2194" name="Groupe 2193">
                <a:extLst>
                  <a:ext uri="{FF2B5EF4-FFF2-40B4-BE49-F238E27FC236}">
                    <a16:creationId xmlns:a16="http://schemas.microsoft.com/office/drawing/2014/main" id="{1B8F8FCC-45B2-394A-739D-12A662F02E3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02" name="Organigramme : Terminateur 2201">
                  <a:extLst>
                    <a:ext uri="{FF2B5EF4-FFF2-40B4-BE49-F238E27FC236}">
                      <a16:creationId xmlns:a16="http://schemas.microsoft.com/office/drawing/2014/main" id="{B11916F3-AD44-C95B-E6B0-1589B249E0CD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3" name="Rectangle : coins arrondis 2202">
                  <a:extLst>
                    <a:ext uri="{FF2B5EF4-FFF2-40B4-BE49-F238E27FC236}">
                      <a16:creationId xmlns:a16="http://schemas.microsoft.com/office/drawing/2014/main" id="{03346E35-0C23-FEEB-0115-C30CC292E40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4" name="Rectangle : coins arrondis 2203">
                  <a:extLst>
                    <a:ext uri="{FF2B5EF4-FFF2-40B4-BE49-F238E27FC236}">
                      <a16:creationId xmlns:a16="http://schemas.microsoft.com/office/drawing/2014/main" id="{51292049-E5F7-3156-1D5F-3DF785251C60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05" name="Organigramme : Document 2204">
                  <a:extLst>
                    <a:ext uri="{FF2B5EF4-FFF2-40B4-BE49-F238E27FC236}">
                      <a16:creationId xmlns:a16="http://schemas.microsoft.com/office/drawing/2014/main" id="{CDD0EDE2-8D27-FC04-F6FF-8F9B0F4F920A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195" name="Connecteur droit 2194">
                <a:extLst>
                  <a:ext uri="{FF2B5EF4-FFF2-40B4-BE49-F238E27FC236}">
                    <a16:creationId xmlns:a16="http://schemas.microsoft.com/office/drawing/2014/main" id="{D643E388-5BED-DA11-5DD9-9B6F9A1295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6" name="Connecteur droit 2195">
                <a:extLst>
                  <a:ext uri="{FF2B5EF4-FFF2-40B4-BE49-F238E27FC236}">
                    <a16:creationId xmlns:a16="http://schemas.microsoft.com/office/drawing/2014/main" id="{8C12F1AC-7E88-7F93-C2EA-D4AE2AE84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7" name="Connecteur droit 2196">
                <a:extLst>
                  <a:ext uri="{FF2B5EF4-FFF2-40B4-BE49-F238E27FC236}">
                    <a16:creationId xmlns:a16="http://schemas.microsoft.com/office/drawing/2014/main" id="{CDC9A251-80FF-3DD5-0C6B-8D91A48B94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8" name="Connecteur droit 2197">
                <a:extLst>
                  <a:ext uri="{FF2B5EF4-FFF2-40B4-BE49-F238E27FC236}">
                    <a16:creationId xmlns:a16="http://schemas.microsoft.com/office/drawing/2014/main" id="{13398FE7-9EA8-6FD4-DFEF-24FAB0BC9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9" name="Connecteur droit 2198">
                <a:extLst>
                  <a:ext uri="{FF2B5EF4-FFF2-40B4-BE49-F238E27FC236}">
                    <a16:creationId xmlns:a16="http://schemas.microsoft.com/office/drawing/2014/main" id="{617DC151-4859-5D40-B053-262E0C4EB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0" name="Connecteur droit 2199">
                <a:extLst>
                  <a:ext uri="{FF2B5EF4-FFF2-40B4-BE49-F238E27FC236}">
                    <a16:creationId xmlns:a16="http://schemas.microsoft.com/office/drawing/2014/main" id="{78E5F8AE-43C4-F107-3335-B9DCB0966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1" name="Connecteur droit 2200">
                <a:extLst>
                  <a:ext uri="{FF2B5EF4-FFF2-40B4-BE49-F238E27FC236}">
                    <a16:creationId xmlns:a16="http://schemas.microsoft.com/office/drawing/2014/main" id="{0F09427C-A278-5DDF-86A0-EDA26C14E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06" name="Groupe 2205">
              <a:extLst>
                <a:ext uri="{FF2B5EF4-FFF2-40B4-BE49-F238E27FC236}">
                  <a16:creationId xmlns:a16="http://schemas.microsoft.com/office/drawing/2014/main" id="{23A84A7C-F275-74F6-DB7A-C0BFF25A7286}"/>
                </a:ext>
              </a:extLst>
            </p:cNvPr>
            <p:cNvGrpSpPr/>
            <p:nvPr/>
          </p:nvGrpSpPr>
          <p:grpSpPr>
            <a:xfrm>
              <a:off x="7240675" y="3066550"/>
              <a:ext cx="83217" cy="166137"/>
              <a:chOff x="7998181" y="2429933"/>
              <a:chExt cx="334433" cy="1053974"/>
            </a:xfrm>
          </p:grpSpPr>
          <p:grpSp>
            <p:nvGrpSpPr>
              <p:cNvPr id="2207" name="Groupe 2206">
                <a:extLst>
                  <a:ext uri="{FF2B5EF4-FFF2-40B4-BE49-F238E27FC236}">
                    <a16:creationId xmlns:a16="http://schemas.microsoft.com/office/drawing/2014/main" id="{799C66E9-B699-9492-4653-434D0F3BC3E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15" name="Organigramme : Terminateur 2214">
                  <a:extLst>
                    <a:ext uri="{FF2B5EF4-FFF2-40B4-BE49-F238E27FC236}">
                      <a16:creationId xmlns:a16="http://schemas.microsoft.com/office/drawing/2014/main" id="{B3FFE770-D1E5-F90A-E68E-A16E430A0EA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6" name="Rectangle : coins arrondis 2215">
                  <a:extLst>
                    <a:ext uri="{FF2B5EF4-FFF2-40B4-BE49-F238E27FC236}">
                      <a16:creationId xmlns:a16="http://schemas.microsoft.com/office/drawing/2014/main" id="{701BC288-B222-960F-B01F-B8D8EE80FD2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7" name="Rectangle : coins arrondis 2216">
                  <a:extLst>
                    <a:ext uri="{FF2B5EF4-FFF2-40B4-BE49-F238E27FC236}">
                      <a16:creationId xmlns:a16="http://schemas.microsoft.com/office/drawing/2014/main" id="{7912EDED-F5E5-B8B6-8815-F8AEA1DA7F57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18" name="Organigramme : Document 2217">
                  <a:extLst>
                    <a:ext uri="{FF2B5EF4-FFF2-40B4-BE49-F238E27FC236}">
                      <a16:creationId xmlns:a16="http://schemas.microsoft.com/office/drawing/2014/main" id="{9453E339-85C8-B0A6-C83D-909F5588EBF3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08" name="Connecteur droit 2207">
                <a:extLst>
                  <a:ext uri="{FF2B5EF4-FFF2-40B4-BE49-F238E27FC236}">
                    <a16:creationId xmlns:a16="http://schemas.microsoft.com/office/drawing/2014/main" id="{03BD82A7-D2E2-CCFF-2D59-DCD596CC6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9" name="Connecteur droit 2208">
                <a:extLst>
                  <a:ext uri="{FF2B5EF4-FFF2-40B4-BE49-F238E27FC236}">
                    <a16:creationId xmlns:a16="http://schemas.microsoft.com/office/drawing/2014/main" id="{A00FDBAC-D8EE-2599-527F-6F9DEE9CA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0" name="Connecteur droit 2209">
                <a:extLst>
                  <a:ext uri="{FF2B5EF4-FFF2-40B4-BE49-F238E27FC236}">
                    <a16:creationId xmlns:a16="http://schemas.microsoft.com/office/drawing/2014/main" id="{0BA995B1-5D4B-949E-CDB3-5B7C79F8F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1" name="Connecteur droit 2210">
                <a:extLst>
                  <a:ext uri="{FF2B5EF4-FFF2-40B4-BE49-F238E27FC236}">
                    <a16:creationId xmlns:a16="http://schemas.microsoft.com/office/drawing/2014/main" id="{75A1415A-3A3C-181C-6974-FD8D783D29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2" name="Connecteur droit 2211">
                <a:extLst>
                  <a:ext uri="{FF2B5EF4-FFF2-40B4-BE49-F238E27FC236}">
                    <a16:creationId xmlns:a16="http://schemas.microsoft.com/office/drawing/2014/main" id="{EA8EA9A6-F784-26B3-1ABA-B79116EF2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3" name="Connecteur droit 2212">
                <a:extLst>
                  <a:ext uri="{FF2B5EF4-FFF2-40B4-BE49-F238E27FC236}">
                    <a16:creationId xmlns:a16="http://schemas.microsoft.com/office/drawing/2014/main" id="{13FCCFA4-0955-1F55-6D5F-9AAE2FCF9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4" name="Connecteur droit 2213">
                <a:extLst>
                  <a:ext uri="{FF2B5EF4-FFF2-40B4-BE49-F238E27FC236}">
                    <a16:creationId xmlns:a16="http://schemas.microsoft.com/office/drawing/2014/main" id="{F5D29627-3F31-9051-15AA-62AD8D5F4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1" name="Groupe 2220">
              <a:extLst>
                <a:ext uri="{FF2B5EF4-FFF2-40B4-BE49-F238E27FC236}">
                  <a16:creationId xmlns:a16="http://schemas.microsoft.com/office/drawing/2014/main" id="{50276EC0-78A0-8A7D-92A9-5E69D10E5DB0}"/>
                </a:ext>
              </a:extLst>
            </p:cNvPr>
            <p:cNvGrpSpPr/>
            <p:nvPr/>
          </p:nvGrpSpPr>
          <p:grpSpPr>
            <a:xfrm>
              <a:off x="7364185" y="3067520"/>
              <a:ext cx="83217" cy="166137"/>
              <a:chOff x="7998181" y="2429933"/>
              <a:chExt cx="334433" cy="1053974"/>
            </a:xfrm>
          </p:grpSpPr>
          <p:grpSp>
            <p:nvGrpSpPr>
              <p:cNvPr id="2222" name="Groupe 2221">
                <a:extLst>
                  <a:ext uri="{FF2B5EF4-FFF2-40B4-BE49-F238E27FC236}">
                    <a16:creationId xmlns:a16="http://schemas.microsoft.com/office/drawing/2014/main" id="{39A04F0D-2D40-6BF2-2A38-F05AEA07A397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30" name="Organigramme : Terminateur 2229">
                  <a:extLst>
                    <a:ext uri="{FF2B5EF4-FFF2-40B4-BE49-F238E27FC236}">
                      <a16:creationId xmlns:a16="http://schemas.microsoft.com/office/drawing/2014/main" id="{FE5E70CD-1A70-C597-191C-5B01C82F714E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1" name="Rectangle : coins arrondis 2230">
                  <a:extLst>
                    <a:ext uri="{FF2B5EF4-FFF2-40B4-BE49-F238E27FC236}">
                      <a16:creationId xmlns:a16="http://schemas.microsoft.com/office/drawing/2014/main" id="{AB582056-EEFB-194F-E5EF-A4BFABF30E7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2" name="Rectangle : coins arrondis 2231">
                  <a:extLst>
                    <a:ext uri="{FF2B5EF4-FFF2-40B4-BE49-F238E27FC236}">
                      <a16:creationId xmlns:a16="http://schemas.microsoft.com/office/drawing/2014/main" id="{C394518D-B0E2-A5BA-E64E-E84F6FC542E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33" name="Organigramme : Document 2232">
                  <a:extLst>
                    <a:ext uri="{FF2B5EF4-FFF2-40B4-BE49-F238E27FC236}">
                      <a16:creationId xmlns:a16="http://schemas.microsoft.com/office/drawing/2014/main" id="{675F594D-0D59-06DF-DE30-CA1A7D041394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23" name="Connecteur droit 2222">
                <a:extLst>
                  <a:ext uri="{FF2B5EF4-FFF2-40B4-BE49-F238E27FC236}">
                    <a16:creationId xmlns:a16="http://schemas.microsoft.com/office/drawing/2014/main" id="{01ABA524-C90E-3F6D-E8F6-35DF187560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4" name="Connecteur droit 2223">
                <a:extLst>
                  <a:ext uri="{FF2B5EF4-FFF2-40B4-BE49-F238E27FC236}">
                    <a16:creationId xmlns:a16="http://schemas.microsoft.com/office/drawing/2014/main" id="{E699E1AB-4419-F573-BCDD-84699ECA11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5" name="Connecteur droit 2224">
                <a:extLst>
                  <a:ext uri="{FF2B5EF4-FFF2-40B4-BE49-F238E27FC236}">
                    <a16:creationId xmlns:a16="http://schemas.microsoft.com/office/drawing/2014/main" id="{9D61798A-6450-FEFC-3A60-B478E1728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6" name="Connecteur droit 2225">
                <a:extLst>
                  <a:ext uri="{FF2B5EF4-FFF2-40B4-BE49-F238E27FC236}">
                    <a16:creationId xmlns:a16="http://schemas.microsoft.com/office/drawing/2014/main" id="{5A032150-432A-83D7-E8A4-63D628A63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7" name="Connecteur droit 2226">
                <a:extLst>
                  <a:ext uri="{FF2B5EF4-FFF2-40B4-BE49-F238E27FC236}">
                    <a16:creationId xmlns:a16="http://schemas.microsoft.com/office/drawing/2014/main" id="{1DAD16F9-4721-8485-DEED-01743B99F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8" name="Connecteur droit 2227">
                <a:extLst>
                  <a:ext uri="{FF2B5EF4-FFF2-40B4-BE49-F238E27FC236}">
                    <a16:creationId xmlns:a16="http://schemas.microsoft.com/office/drawing/2014/main" id="{BFC28321-E2B2-E896-3F17-624004F72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9" name="Connecteur droit 2228">
                <a:extLst>
                  <a:ext uri="{FF2B5EF4-FFF2-40B4-BE49-F238E27FC236}">
                    <a16:creationId xmlns:a16="http://schemas.microsoft.com/office/drawing/2014/main" id="{089A2181-A5BE-51FA-A5BD-3731787C87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34" name="Groupe 2233">
              <a:extLst>
                <a:ext uri="{FF2B5EF4-FFF2-40B4-BE49-F238E27FC236}">
                  <a16:creationId xmlns:a16="http://schemas.microsoft.com/office/drawing/2014/main" id="{A47B2029-D42A-4596-2367-DDEA3DCDE812}"/>
                </a:ext>
              </a:extLst>
            </p:cNvPr>
            <p:cNvGrpSpPr/>
            <p:nvPr/>
          </p:nvGrpSpPr>
          <p:grpSpPr>
            <a:xfrm>
              <a:off x="6860194" y="3275821"/>
              <a:ext cx="83217" cy="166137"/>
              <a:chOff x="7998181" y="2429933"/>
              <a:chExt cx="334433" cy="1053974"/>
            </a:xfrm>
          </p:grpSpPr>
          <p:grpSp>
            <p:nvGrpSpPr>
              <p:cNvPr id="2235" name="Groupe 2234">
                <a:extLst>
                  <a:ext uri="{FF2B5EF4-FFF2-40B4-BE49-F238E27FC236}">
                    <a16:creationId xmlns:a16="http://schemas.microsoft.com/office/drawing/2014/main" id="{4BD92D81-BA66-99F9-2369-F21BC68F453B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43" name="Organigramme : Terminateur 2242">
                  <a:extLst>
                    <a:ext uri="{FF2B5EF4-FFF2-40B4-BE49-F238E27FC236}">
                      <a16:creationId xmlns:a16="http://schemas.microsoft.com/office/drawing/2014/main" id="{8E144143-E71A-3ACC-1E4C-558BEA180F3C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5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4" name="Rectangle : coins arrondis 2243">
                  <a:extLst>
                    <a:ext uri="{FF2B5EF4-FFF2-40B4-BE49-F238E27FC236}">
                      <a16:creationId xmlns:a16="http://schemas.microsoft.com/office/drawing/2014/main" id="{9ADE2AF0-4699-3ABC-7C83-B46C9214745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5" name="Rectangle : coins arrondis 2244">
                  <a:extLst>
                    <a:ext uri="{FF2B5EF4-FFF2-40B4-BE49-F238E27FC236}">
                      <a16:creationId xmlns:a16="http://schemas.microsoft.com/office/drawing/2014/main" id="{D5395294-8599-5A93-DE02-60A0842C487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46" name="Organigramme : Document 2245">
                  <a:extLst>
                    <a:ext uri="{FF2B5EF4-FFF2-40B4-BE49-F238E27FC236}">
                      <a16:creationId xmlns:a16="http://schemas.microsoft.com/office/drawing/2014/main" id="{8250764A-DC2B-2781-2EBF-B9FB2914185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36" name="Connecteur droit 2235">
                <a:extLst>
                  <a:ext uri="{FF2B5EF4-FFF2-40B4-BE49-F238E27FC236}">
                    <a16:creationId xmlns:a16="http://schemas.microsoft.com/office/drawing/2014/main" id="{FC45A346-BFA7-98C9-BDDB-3976CDCFC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7" name="Connecteur droit 2236">
                <a:extLst>
                  <a:ext uri="{FF2B5EF4-FFF2-40B4-BE49-F238E27FC236}">
                    <a16:creationId xmlns:a16="http://schemas.microsoft.com/office/drawing/2014/main" id="{A2A03072-9D02-CF30-6289-8DA2AFF88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8" name="Connecteur droit 2237">
                <a:extLst>
                  <a:ext uri="{FF2B5EF4-FFF2-40B4-BE49-F238E27FC236}">
                    <a16:creationId xmlns:a16="http://schemas.microsoft.com/office/drawing/2014/main" id="{51CB1B73-7154-30C0-8084-E00D5983D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9" name="Connecteur droit 2238">
                <a:extLst>
                  <a:ext uri="{FF2B5EF4-FFF2-40B4-BE49-F238E27FC236}">
                    <a16:creationId xmlns:a16="http://schemas.microsoft.com/office/drawing/2014/main" id="{958384BD-FBF4-84F0-B352-99CB6CAA4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0" name="Connecteur droit 2239">
                <a:extLst>
                  <a:ext uri="{FF2B5EF4-FFF2-40B4-BE49-F238E27FC236}">
                    <a16:creationId xmlns:a16="http://schemas.microsoft.com/office/drawing/2014/main" id="{F5EF8153-77AE-1B29-4E72-7AF27745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1" name="Connecteur droit 2240">
                <a:extLst>
                  <a:ext uri="{FF2B5EF4-FFF2-40B4-BE49-F238E27FC236}">
                    <a16:creationId xmlns:a16="http://schemas.microsoft.com/office/drawing/2014/main" id="{5FF53CE1-C82E-701C-B1B5-EC3DEDCF7D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2" name="Connecteur droit 2241">
                <a:extLst>
                  <a:ext uri="{FF2B5EF4-FFF2-40B4-BE49-F238E27FC236}">
                    <a16:creationId xmlns:a16="http://schemas.microsoft.com/office/drawing/2014/main" id="{5E6D0A4F-C999-DB45-7C64-0F3D7F558E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47" name="Groupe 2246">
              <a:extLst>
                <a:ext uri="{FF2B5EF4-FFF2-40B4-BE49-F238E27FC236}">
                  <a16:creationId xmlns:a16="http://schemas.microsoft.com/office/drawing/2014/main" id="{EC49384A-391C-16AC-76EA-F555EF48F4CC}"/>
                </a:ext>
              </a:extLst>
            </p:cNvPr>
            <p:cNvGrpSpPr/>
            <p:nvPr/>
          </p:nvGrpSpPr>
          <p:grpSpPr>
            <a:xfrm>
              <a:off x="7237313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248" name="Groupe 2247">
                <a:extLst>
                  <a:ext uri="{FF2B5EF4-FFF2-40B4-BE49-F238E27FC236}">
                    <a16:creationId xmlns:a16="http://schemas.microsoft.com/office/drawing/2014/main" id="{E3474FA7-2087-E014-2788-35AA645F38ED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56" name="Organigramme : Terminateur 2255">
                  <a:extLst>
                    <a:ext uri="{FF2B5EF4-FFF2-40B4-BE49-F238E27FC236}">
                      <a16:creationId xmlns:a16="http://schemas.microsoft.com/office/drawing/2014/main" id="{9C4AA4AB-BCA2-2812-66CA-701F7C79E55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7" name="Rectangle : coins arrondis 2256">
                  <a:extLst>
                    <a:ext uri="{FF2B5EF4-FFF2-40B4-BE49-F238E27FC236}">
                      <a16:creationId xmlns:a16="http://schemas.microsoft.com/office/drawing/2014/main" id="{827931E7-16F8-C532-7B30-EDD0E72714EC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8" name="Rectangle : coins arrondis 2257">
                  <a:extLst>
                    <a:ext uri="{FF2B5EF4-FFF2-40B4-BE49-F238E27FC236}">
                      <a16:creationId xmlns:a16="http://schemas.microsoft.com/office/drawing/2014/main" id="{840C4843-8330-E9F2-E629-B929371DFAC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59" name="Organigramme : Document 2258">
                  <a:extLst>
                    <a:ext uri="{FF2B5EF4-FFF2-40B4-BE49-F238E27FC236}">
                      <a16:creationId xmlns:a16="http://schemas.microsoft.com/office/drawing/2014/main" id="{54B2274F-B375-7E3B-D86A-7A5C4ACE8A26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49" name="Connecteur droit 2248">
                <a:extLst>
                  <a:ext uri="{FF2B5EF4-FFF2-40B4-BE49-F238E27FC236}">
                    <a16:creationId xmlns:a16="http://schemas.microsoft.com/office/drawing/2014/main" id="{3116A3D4-96FB-D1F7-467E-1A7700A1E4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0" name="Connecteur droit 2249">
                <a:extLst>
                  <a:ext uri="{FF2B5EF4-FFF2-40B4-BE49-F238E27FC236}">
                    <a16:creationId xmlns:a16="http://schemas.microsoft.com/office/drawing/2014/main" id="{1805AE4B-969F-C9D0-4597-BF37BA7F04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1" name="Connecteur droit 2250">
                <a:extLst>
                  <a:ext uri="{FF2B5EF4-FFF2-40B4-BE49-F238E27FC236}">
                    <a16:creationId xmlns:a16="http://schemas.microsoft.com/office/drawing/2014/main" id="{9B5DED87-FF19-4191-A96F-B4D0E4711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2" name="Connecteur droit 2251">
                <a:extLst>
                  <a:ext uri="{FF2B5EF4-FFF2-40B4-BE49-F238E27FC236}">
                    <a16:creationId xmlns:a16="http://schemas.microsoft.com/office/drawing/2014/main" id="{48676A9D-4536-D10D-F611-E903DE1FB2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3" name="Connecteur droit 2252">
                <a:extLst>
                  <a:ext uri="{FF2B5EF4-FFF2-40B4-BE49-F238E27FC236}">
                    <a16:creationId xmlns:a16="http://schemas.microsoft.com/office/drawing/2014/main" id="{D3097DEE-117D-8036-EBEF-1644986CD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4" name="Connecteur droit 2253">
                <a:extLst>
                  <a:ext uri="{FF2B5EF4-FFF2-40B4-BE49-F238E27FC236}">
                    <a16:creationId xmlns:a16="http://schemas.microsoft.com/office/drawing/2014/main" id="{B2DC9313-D7DB-8E54-76C0-031CC07F9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5" name="Connecteur droit 2254">
                <a:extLst>
                  <a:ext uri="{FF2B5EF4-FFF2-40B4-BE49-F238E27FC236}">
                    <a16:creationId xmlns:a16="http://schemas.microsoft.com/office/drawing/2014/main" id="{B66FB393-F53F-82F5-E6BA-E7E3E7746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60" name="Groupe 2259">
              <a:extLst>
                <a:ext uri="{FF2B5EF4-FFF2-40B4-BE49-F238E27FC236}">
                  <a16:creationId xmlns:a16="http://schemas.microsoft.com/office/drawing/2014/main" id="{1D4F2716-8FA5-454C-DAF8-BB759D686545}"/>
                </a:ext>
              </a:extLst>
            </p:cNvPr>
            <p:cNvGrpSpPr/>
            <p:nvPr/>
          </p:nvGrpSpPr>
          <p:grpSpPr>
            <a:xfrm>
              <a:off x="6860194" y="3482691"/>
              <a:ext cx="83217" cy="166137"/>
              <a:chOff x="7998181" y="2429933"/>
              <a:chExt cx="334433" cy="1053974"/>
            </a:xfrm>
          </p:grpSpPr>
          <p:grpSp>
            <p:nvGrpSpPr>
              <p:cNvPr id="2261" name="Groupe 2260">
                <a:extLst>
                  <a:ext uri="{FF2B5EF4-FFF2-40B4-BE49-F238E27FC236}">
                    <a16:creationId xmlns:a16="http://schemas.microsoft.com/office/drawing/2014/main" id="{499CCBC8-CD97-CBE9-7E25-8B56A574523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69" name="Organigramme : Terminateur 2268">
                  <a:extLst>
                    <a:ext uri="{FF2B5EF4-FFF2-40B4-BE49-F238E27FC236}">
                      <a16:creationId xmlns:a16="http://schemas.microsoft.com/office/drawing/2014/main" id="{C227F2F7-9F81-E98B-C662-D984D846D11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0" name="Rectangle : coins arrondis 2269">
                  <a:extLst>
                    <a:ext uri="{FF2B5EF4-FFF2-40B4-BE49-F238E27FC236}">
                      <a16:creationId xmlns:a16="http://schemas.microsoft.com/office/drawing/2014/main" id="{333895E1-606D-CFD0-AEBC-C3239FFCDD2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1" name="Rectangle : coins arrondis 2270">
                  <a:extLst>
                    <a:ext uri="{FF2B5EF4-FFF2-40B4-BE49-F238E27FC236}">
                      <a16:creationId xmlns:a16="http://schemas.microsoft.com/office/drawing/2014/main" id="{A3E531B6-481D-9DF1-9A56-6A2702C9F6E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72" name="Organigramme : Document 2271">
                  <a:extLst>
                    <a:ext uri="{FF2B5EF4-FFF2-40B4-BE49-F238E27FC236}">
                      <a16:creationId xmlns:a16="http://schemas.microsoft.com/office/drawing/2014/main" id="{CF3EF1BB-0A29-352F-81FB-919D6EE38C0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62" name="Connecteur droit 2261">
                <a:extLst>
                  <a:ext uri="{FF2B5EF4-FFF2-40B4-BE49-F238E27FC236}">
                    <a16:creationId xmlns:a16="http://schemas.microsoft.com/office/drawing/2014/main" id="{AF1CB2F4-57E3-C6C6-E27C-9BC1F23B0C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3" name="Connecteur droit 2262">
                <a:extLst>
                  <a:ext uri="{FF2B5EF4-FFF2-40B4-BE49-F238E27FC236}">
                    <a16:creationId xmlns:a16="http://schemas.microsoft.com/office/drawing/2014/main" id="{172DBD52-0B70-A1B1-9690-3306E267B1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4" name="Connecteur droit 2263">
                <a:extLst>
                  <a:ext uri="{FF2B5EF4-FFF2-40B4-BE49-F238E27FC236}">
                    <a16:creationId xmlns:a16="http://schemas.microsoft.com/office/drawing/2014/main" id="{B6251707-A4A9-0EC2-B5B2-EE21A292A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5" name="Connecteur droit 2264">
                <a:extLst>
                  <a:ext uri="{FF2B5EF4-FFF2-40B4-BE49-F238E27FC236}">
                    <a16:creationId xmlns:a16="http://schemas.microsoft.com/office/drawing/2014/main" id="{A7E15DE9-333A-5800-71E9-DB3F988AF1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6" name="Connecteur droit 2265">
                <a:extLst>
                  <a:ext uri="{FF2B5EF4-FFF2-40B4-BE49-F238E27FC236}">
                    <a16:creationId xmlns:a16="http://schemas.microsoft.com/office/drawing/2014/main" id="{7EFB1E97-1A26-E57C-E442-C8608EAC8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7" name="Connecteur droit 2266">
                <a:extLst>
                  <a:ext uri="{FF2B5EF4-FFF2-40B4-BE49-F238E27FC236}">
                    <a16:creationId xmlns:a16="http://schemas.microsoft.com/office/drawing/2014/main" id="{573A9E21-7EDE-3C7E-88AD-5F78A065D8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8" name="Connecteur droit 2267">
                <a:extLst>
                  <a:ext uri="{FF2B5EF4-FFF2-40B4-BE49-F238E27FC236}">
                    <a16:creationId xmlns:a16="http://schemas.microsoft.com/office/drawing/2014/main" id="{30AC3010-1F59-3AD6-93AC-CA4F601EC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73" name="Groupe 2272">
              <a:extLst>
                <a:ext uri="{FF2B5EF4-FFF2-40B4-BE49-F238E27FC236}">
                  <a16:creationId xmlns:a16="http://schemas.microsoft.com/office/drawing/2014/main" id="{C91EA640-C061-A6C3-EA23-CB870959A382}"/>
                </a:ext>
              </a:extLst>
            </p:cNvPr>
            <p:cNvGrpSpPr/>
            <p:nvPr/>
          </p:nvGrpSpPr>
          <p:grpSpPr>
            <a:xfrm>
              <a:off x="7370491" y="3279881"/>
              <a:ext cx="83217" cy="166137"/>
              <a:chOff x="7998181" y="2429933"/>
              <a:chExt cx="334433" cy="1053974"/>
            </a:xfrm>
          </p:grpSpPr>
          <p:grpSp>
            <p:nvGrpSpPr>
              <p:cNvPr id="2274" name="Groupe 2273">
                <a:extLst>
                  <a:ext uri="{FF2B5EF4-FFF2-40B4-BE49-F238E27FC236}">
                    <a16:creationId xmlns:a16="http://schemas.microsoft.com/office/drawing/2014/main" id="{3BF6A0DD-0A2C-D499-FE20-EBAC123E2771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82" name="Organigramme : Terminateur 2281">
                  <a:extLst>
                    <a:ext uri="{FF2B5EF4-FFF2-40B4-BE49-F238E27FC236}">
                      <a16:creationId xmlns:a16="http://schemas.microsoft.com/office/drawing/2014/main" id="{14D687F0-BEBD-E0C5-B37A-C68C2C1115E4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3" name="Rectangle : coins arrondis 2282">
                  <a:extLst>
                    <a:ext uri="{FF2B5EF4-FFF2-40B4-BE49-F238E27FC236}">
                      <a16:creationId xmlns:a16="http://schemas.microsoft.com/office/drawing/2014/main" id="{D13131E3-56F0-DECC-9ADC-D2481B724BB3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4" name="Rectangle : coins arrondis 2283">
                  <a:extLst>
                    <a:ext uri="{FF2B5EF4-FFF2-40B4-BE49-F238E27FC236}">
                      <a16:creationId xmlns:a16="http://schemas.microsoft.com/office/drawing/2014/main" id="{B48CA6DF-3F23-EBF2-814B-B0928FAAA3AF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85" name="Organigramme : Document 2284">
                  <a:extLst>
                    <a:ext uri="{FF2B5EF4-FFF2-40B4-BE49-F238E27FC236}">
                      <a16:creationId xmlns:a16="http://schemas.microsoft.com/office/drawing/2014/main" id="{0B3D3880-A186-BA91-274B-3895380AE6D8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75" name="Connecteur droit 2274">
                <a:extLst>
                  <a:ext uri="{FF2B5EF4-FFF2-40B4-BE49-F238E27FC236}">
                    <a16:creationId xmlns:a16="http://schemas.microsoft.com/office/drawing/2014/main" id="{9587CEA5-E5AD-D09E-4F96-983801170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6" name="Connecteur droit 2275">
                <a:extLst>
                  <a:ext uri="{FF2B5EF4-FFF2-40B4-BE49-F238E27FC236}">
                    <a16:creationId xmlns:a16="http://schemas.microsoft.com/office/drawing/2014/main" id="{9B52C2C2-4342-25AF-66E2-3A86CE5B8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7" name="Connecteur droit 2276">
                <a:extLst>
                  <a:ext uri="{FF2B5EF4-FFF2-40B4-BE49-F238E27FC236}">
                    <a16:creationId xmlns:a16="http://schemas.microsoft.com/office/drawing/2014/main" id="{2E8E3B4E-FCAA-B9AF-7155-FAB529A9F0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8" name="Connecteur droit 2277">
                <a:extLst>
                  <a:ext uri="{FF2B5EF4-FFF2-40B4-BE49-F238E27FC236}">
                    <a16:creationId xmlns:a16="http://schemas.microsoft.com/office/drawing/2014/main" id="{A04F029C-5D3B-BCB4-8A12-7B2A03906D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9" name="Connecteur droit 2278">
                <a:extLst>
                  <a:ext uri="{FF2B5EF4-FFF2-40B4-BE49-F238E27FC236}">
                    <a16:creationId xmlns:a16="http://schemas.microsoft.com/office/drawing/2014/main" id="{A2277CFB-780F-369B-06FC-067C73A9B9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0" name="Connecteur droit 2279">
                <a:extLst>
                  <a:ext uri="{FF2B5EF4-FFF2-40B4-BE49-F238E27FC236}">
                    <a16:creationId xmlns:a16="http://schemas.microsoft.com/office/drawing/2014/main" id="{1087A794-1133-EEBA-506E-AD12459FAD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1" name="Connecteur droit 2280">
                <a:extLst>
                  <a:ext uri="{FF2B5EF4-FFF2-40B4-BE49-F238E27FC236}">
                    <a16:creationId xmlns:a16="http://schemas.microsoft.com/office/drawing/2014/main" id="{5CDAD559-85D6-DD88-2229-945ADB3F00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86" name="Groupe 2285">
              <a:extLst>
                <a:ext uri="{FF2B5EF4-FFF2-40B4-BE49-F238E27FC236}">
                  <a16:creationId xmlns:a16="http://schemas.microsoft.com/office/drawing/2014/main" id="{EAB8F6A9-AE17-F43D-6FE7-60B699D8B0EE}"/>
                </a:ext>
              </a:extLst>
            </p:cNvPr>
            <p:cNvGrpSpPr/>
            <p:nvPr/>
          </p:nvGrpSpPr>
          <p:grpSpPr>
            <a:xfrm>
              <a:off x="6989286" y="3276238"/>
              <a:ext cx="83217" cy="166137"/>
              <a:chOff x="7998181" y="2429933"/>
              <a:chExt cx="334433" cy="1053974"/>
            </a:xfrm>
          </p:grpSpPr>
          <p:grpSp>
            <p:nvGrpSpPr>
              <p:cNvPr id="2287" name="Groupe 2286">
                <a:extLst>
                  <a:ext uri="{FF2B5EF4-FFF2-40B4-BE49-F238E27FC236}">
                    <a16:creationId xmlns:a16="http://schemas.microsoft.com/office/drawing/2014/main" id="{907D3B79-FA37-EA5D-C728-74B882ADDCD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295" name="Organigramme : Terminateur 2294">
                  <a:extLst>
                    <a:ext uri="{FF2B5EF4-FFF2-40B4-BE49-F238E27FC236}">
                      <a16:creationId xmlns:a16="http://schemas.microsoft.com/office/drawing/2014/main" id="{ABFF1BD5-13AB-4E6E-9B33-A05B583741F1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6" name="Rectangle : coins arrondis 2295">
                  <a:extLst>
                    <a:ext uri="{FF2B5EF4-FFF2-40B4-BE49-F238E27FC236}">
                      <a16:creationId xmlns:a16="http://schemas.microsoft.com/office/drawing/2014/main" id="{A32F2586-2AAE-2295-C1AE-B288639D8C10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7" name="Rectangle : coins arrondis 2296">
                  <a:extLst>
                    <a:ext uri="{FF2B5EF4-FFF2-40B4-BE49-F238E27FC236}">
                      <a16:creationId xmlns:a16="http://schemas.microsoft.com/office/drawing/2014/main" id="{29334A6B-7413-1903-B363-43D59601BCA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298" name="Organigramme : Document 2297">
                  <a:extLst>
                    <a:ext uri="{FF2B5EF4-FFF2-40B4-BE49-F238E27FC236}">
                      <a16:creationId xmlns:a16="http://schemas.microsoft.com/office/drawing/2014/main" id="{E1182A4C-DD11-0246-007A-EB7FC334A785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288" name="Connecteur droit 2287">
                <a:extLst>
                  <a:ext uri="{FF2B5EF4-FFF2-40B4-BE49-F238E27FC236}">
                    <a16:creationId xmlns:a16="http://schemas.microsoft.com/office/drawing/2014/main" id="{0D9EDF30-AAD8-AED6-6DBB-EAD8CA73E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9" name="Connecteur droit 2288">
                <a:extLst>
                  <a:ext uri="{FF2B5EF4-FFF2-40B4-BE49-F238E27FC236}">
                    <a16:creationId xmlns:a16="http://schemas.microsoft.com/office/drawing/2014/main" id="{0B070D24-1FD4-5052-ADDC-C943335CBF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0" name="Connecteur droit 2289">
                <a:extLst>
                  <a:ext uri="{FF2B5EF4-FFF2-40B4-BE49-F238E27FC236}">
                    <a16:creationId xmlns:a16="http://schemas.microsoft.com/office/drawing/2014/main" id="{037543AF-44E1-1AF4-2985-114DC681F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1" name="Connecteur droit 2290">
                <a:extLst>
                  <a:ext uri="{FF2B5EF4-FFF2-40B4-BE49-F238E27FC236}">
                    <a16:creationId xmlns:a16="http://schemas.microsoft.com/office/drawing/2014/main" id="{B19CD9B3-C1C0-8E3C-8256-6E90D3B3EE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2" name="Connecteur droit 2291">
                <a:extLst>
                  <a:ext uri="{FF2B5EF4-FFF2-40B4-BE49-F238E27FC236}">
                    <a16:creationId xmlns:a16="http://schemas.microsoft.com/office/drawing/2014/main" id="{F4D15F49-BE59-C09E-9003-8245CDEC2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3" name="Connecteur droit 2292">
                <a:extLst>
                  <a:ext uri="{FF2B5EF4-FFF2-40B4-BE49-F238E27FC236}">
                    <a16:creationId xmlns:a16="http://schemas.microsoft.com/office/drawing/2014/main" id="{57C1AEBF-5F0A-3019-3098-4624271DD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4" name="Connecteur droit 2293">
                <a:extLst>
                  <a:ext uri="{FF2B5EF4-FFF2-40B4-BE49-F238E27FC236}">
                    <a16:creationId xmlns:a16="http://schemas.microsoft.com/office/drawing/2014/main" id="{B92D8740-1EA8-F27E-1EF1-EBA457C37B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9" name="Groupe 2298">
              <a:extLst>
                <a:ext uri="{FF2B5EF4-FFF2-40B4-BE49-F238E27FC236}">
                  <a16:creationId xmlns:a16="http://schemas.microsoft.com/office/drawing/2014/main" id="{9FD1484C-4949-C84C-4189-2D517E08C723}"/>
                </a:ext>
              </a:extLst>
            </p:cNvPr>
            <p:cNvGrpSpPr/>
            <p:nvPr/>
          </p:nvGrpSpPr>
          <p:grpSpPr>
            <a:xfrm>
              <a:off x="7115101" y="3281574"/>
              <a:ext cx="83217" cy="166137"/>
              <a:chOff x="7998181" y="2429933"/>
              <a:chExt cx="334433" cy="1053974"/>
            </a:xfrm>
          </p:grpSpPr>
          <p:grpSp>
            <p:nvGrpSpPr>
              <p:cNvPr id="2300" name="Groupe 2299">
                <a:extLst>
                  <a:ext uri="{FF2B5EF4-FFF2-40B4-BE49-F238E27FC236}">
                    <a16:creationId xmlns:a16="http://schemas.microsoft.com/office/drawing/2014/main" id="{75ADA5A7-E94A-A4EA-AA7C-EE0C143B7EE5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08" name="Organigramme : Terminateur 2307">
                  <a:extLst>
                    <a:ext uri="{FF2B5EF4-FFF2-40B4-BE49-F238E27FC236}">
                      <a16:creationId xmlns:a16="http://schemas.microsoft.com/office/drawing/2014/main" id="{AE81080A-BC5A-9033-E046-58710A18F150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09" name="Rectangle : coins arrondis 2308">
                  <a:extLst>
                    <a:ext uri="{FF2B5EF4-FFF2-40B4-BE49-F238E27FC236}">
                      <a16:creationId xmlns:a16="http://schemas.microsoft.com/office/drawing/2014/main" id="{BD64B01E-5CDD-9850-03CB-8EB6098088A9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0" name="Rectangle : coins arrondis 2309">
                  <a:extLst>
                    <a:ext uri="{FF2B5EF4-FFF2-40B4-BE49-F238E27FC236}">
                      <a16:creationId xmlns:a16="http://schemas.microsoft.com/office/drawing/2014/main" id="{668B439E-E666-EDA6-3FFA-93C51E3D0C0E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11" name="Organigramme : Document 2310">
                  <a:extLst>
                    <a:ext uri="{FF2B5EF4-FFF2-40B4-BE49-F238E27FC236}">
                      <a16:creationId xmlns:a16="http://schemas.microsoft.com/office/drawing/2014/main" id="{EEA6F938-8887-473D-BC44-966702508F69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01" name="Connecteur droit 2300">
                <a:extLst>
                  <a:ext uri="{FF2B5EF4-FFF2-40B4-BE49-F238E27FC236}">
                    <a16:creationId xmlns:a16="http://schemas.microsoft.com/office/drawing/2014/main" id="{788CB866-DB07-BBF2-5499-C2C1FE2EF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2" name="Connecteur droit 2301">
                <a:extLst>
                  <a:ext uri="{FF2B5EF4-FFF2-40B4-BE49-F238E27FC236}">
                    <a16:creationId xmlns:a16="http://schemas.microsoft.com/office/drawing/2014/main" id="{F42B23F7-5A1B-DB4B-D43A-5A9B795DC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3" name="Connecteur droit 2302">
                <a:extLst>
                  <a:ext uri="{FF2B5EF4-FFF2-40B4-BE49-F238E27FC236}">
                    <a16:creationId xmlns:a16="http://schemas.microsoft.com/office/drawing/2014/main" id="{BC75C4B4-DF16-68BD-CE43-C79456ECA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4" name="Connecteur droit 2303">
                <a:extLst>
                  <a:ext uri="{FF2B5EF4-FFF2-40B4-BE49-F238E27FC236}">
                    <a16:creationId xmlns:a16="http://schemas.microsoft.com/office/drawing/2014/main" id="{CCFA45F2-C909-8A59-3694-A0DE8EC744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5" name="Connecteur droit 2304">
                <a:extLst>
                  <a:ext uri="{FF2B5EF4-FFF2-40B4-BE49-F238E27FC236}">
                    <a16:creationId xmlns:a16="http://schemas.microsoft.com/office/drawing/2014/main" id="{5BA6CF41-D5E8-8D5F-B74D-99CE7ADF10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6" name="Connecteur droit 2305">
                <a:extLst>
                  <a:ext uri="{FF2B5EF4-FFF2-40B4-BE49-F238E27FC236}">
                    <a16:creationId xmlns:a16="http://schemas.microsoft.com/office/drawing/2014/main" id="{E11FE8AE-9200-5BDB-6FF3-19A54DE2C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7" name="Connecteur droit 2306">
                <a:extLst>
                  <a:ext uri="{FF2B5EF4-FFF2-40B4-BE49-F238E27FC236}">
                    <a16:creationId xmlns:a16="http://schemas.microsoft.com/office/drawing/2014/main" id="{2247C984-E803-B62B-3D24-E798FD157D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2" name="Groupe 2311">
              <a:extLst>
                <a:ext uri="{FF2B5EF4-FFF2-40B4-BE49-F238E27FC236}">
                  <a16:creationId xmlns:a16="http://schemas.microsoft.com/office/drawing/2014/main" id="{487C2120-1A78-FD6A-3DC2-EFAF0A7062F7}"/>
                </a:ext>
              </a:extLst>
            </p:cNvPr>
            <p:cNvGrpSpPr/>
            <p:nvPr/>
          </p:nvGrpSpPr>
          <p:grpSpPr>
            <a:xfrm>
              <a:off x="6987924" y="3481264"/>
              <a:ext cx="83217" cy="166137"/>
              <a:chOff x="7998181" y="2429933"/>
              <a:chExt cx="334433" cy="1053974"/>
            </a:xfrm>
          </p:grpSpPr>
          <p:grpSp>
            <p:nvGrpSpPr>
              <p:cNvPr id="2313" name="Groupe 2312">
                <a:extLst>
                  <a:ext uri="{FF2B5EF4-FFF2-40B4-BE49-F238E27FC236}">
                    <a16:creationId xmlns:a16="http://schemas.microsoft.com/office/drawing/2014/main" id="{897B7782-467D-89EF-2279-A41DB1B31E3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21" name="Organigramme : Terminateur 2320">
                  <a:extLst>
                    <a:ext uri="{FF2B5EF4-FFF2-40B4-BE49-F238E27FC236}">
                      <a16:creationId xmlns:a16="http://schemas.microsoft.com/office/drawing/2014/main" id="{95C81DE8-7793-DD57-772C-E791C10D739F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2" name="Rectangle : coins arrondis 2321">
                  <a:extLst>
                    <a:ext uri="{FF2B5EF4-FFF2-40B4-BE49-F238E27FC236}">
                      <a16:creationId xmlns:a16="http://schemas.microsoft.com/office/drawing/2014/main" id="{2BD92544-1FEB-3AE4-2088-52E5D0ED3334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3" name="Rectangle : coins arrondis 2322">
                  <a:extLst>
                    <a:ext uri="{FF2B5EF4-FFF2-40B4-BE49-F238E27FC236}">
                      <a16:creationId xmlns:a16="http://schemas.microsoft.com/office/drawing/2014/main" id="{2BAAD25F-4B60-D33B-7852-5A6EA67D1BB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24" name="Organigramme : Document 2323">
                  <a:extLst>
                    <a:ext uri="{FF2B5EF4-FFF2-40B4-BE49-F238E27FC236}">
                      <a16:creationId xmlns:a16="http://schemas.microsoft.com/office/drawing/2014/main" id="{D4216007-9D6A-7917-4530-B9C789FDCD3E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14" name="Connecteur droit 2313">
                <a:extLst>
                  <a:ext uri="{FF2B5EF4-FFF2-40B4-BE49-F238E27FC236}">
                    <a16:creationId xmlns:a16="http://schemas.microsoft.com/office/drawing/2014/main" id="{51EF2133-61FB-A7A7-D950-1E38F149C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5" name="Connecteur droit 2314">
                <a:extLst>
                  <a:ext uri="{FF2B5EF4-FFF2-40B4-BE49-F238E27FC236}">
                    <a16:creationId xmlns:a16="http://schemas.microsoft.com/office/drawing/2014/main" id="{846224C0-D021-D5D4-3725-ACFBC7FCD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6" name="Connecteur droit 2315">
                <a:extLst>
                  <a:ext uri="{FF2B5EF4-FFF2-40B4-BE49-F238E27FC236}">
                    <a16:creationId xmlns:a16="http://schemas.microsoft.com/office/drawing/2014/main" id="{DDDA584C-E8F9-22A5-2AA0-04332C0A8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7" name="Connecteur droit 2316">
                <a:extLst>
                  <a:ext uri="{FF2B5EF4-FFF2-40B4-BE49-F238E27FC236}">
                    <a16:creationId xmlns:a16="http://schemas.microsoft.com/office/drawing/2014/main" id="{C41C4448-3252-7A9B-4E03-5793B37341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8" name="Connecteur droit 2317">
                <a:extLst>
                  <a:ext uri="{FF2B5EF4-FFF2-40B4-BE49-F238E27FC236}">
                    <a16:creationId xmlns:a16="http://schemas.microsoft.com/office/drawing/2014/main" id="{5838E452-9B9B-C697-AB61-5863C8A90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9" name="Connecteur droit 2318">
                <a:extLst>
                  <a:ext uri="{FF2B5EF4-FFF2-40B4-BE49-F238E27FC236}">
                    <a16:creationId xmlns:a16="http://schemas.microsoft.com/office/drawing/2014/main" id="{10315DD3-DC39-3F9C-3C9C-212AA5BA84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0" name="Connecteur droit 2319">
                <a:extLst>
                  <a:ext uri="{FF2B5EF4-FFF2-40B4-BE49-F238E27FC236}">
                    <a16:creationId xmlns:a16="http://schemas.microsoft.com/office/drawing/2014/main" id="{F04EE874-7085-953A-E331-25370F6E0A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5" name="Groupe 2324">
              <a:extLst>
                <a:ext uri="{FF2B5EF4-FFF2-40B4-BE49-F238E27FC236}">
                  <a16:creationId xmlns:a16="http://schemas.microsoft.com/office/drawing/2014/main" id="{C4D0BAB2-395E-8542-A58C-15FBD817C6B6}"/>
                </a:ext>
              </a:extLst>
            </p:cNvPr>
            <p:cNvGrpSpPr/>
            <p:nvPr/>
          </p:nvGrpSpPr>
          <p:grpSpPr>
            <a:xfrm>
              <a:off x="7113871" y="3483063"/>
              <a:ext cx="83217" cy="166137"/>
              <a:chOff x="7998181" y="2429933"/>
              <a:chExt cx="334433" cy="1053974"/>
            </a:xfrm>
          </p:grpSpPr>
          <p:grpSp>
            <p:nvGrpSpPr>
              <p:cNvPr id="2326" name="Groupe 2325">
                <a:extLst>
                  <a:ext uri="{FF2B5EF4-FFF2-40B4-BE49-F238E27FC236}">
                    <a16:creationId xmlns:a16="http://schemas.microsoft.com/office/drawing/2014/main" id="{03727866-923C-D921-6575-AC21F98B3019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34" name="Organigramme : Terminateur 2333">
                  <a:extLst>
                    <a:ext uri="{FF2B5EF4-FFF2-40B4-BE49-F238E27FC236}">
                      <a16:creationId xmlns:a16="http://schemas.microsoft.com/office/drawing/2014/main" id="{055A2145-6F4A-DBE2-B2D7-D8D6FB5BB3F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5" name="Rectangle : coins arrondis 2334">
                  <a:extLst>
                    <a:ext uri="{FF2B5EF4-FFF2-40B4-BE49-F238E27FC236}">
                      <a16:creationId xmlns:a16="http://schemas.microsoft.com/office/drawing/2014/main" id="{661E2C53-B554-407C-D319-C399BC4B0D7D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6" name="Rectangle : coins arrondis 2335">
                  <a:extLst>
                    <a:ext uri="{FF2B5EF4-FFF2-40B4-BE49-F238E27FC236}">
                      <a16:creationId xmlns:a16="http://schemas.microsoft.com/office/drawing/2014/main" id="{F20EA5C4-4B99-E212-5148-E0543F539582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37" name="Organigramme : Document 2336">
                  <a:extLst>
                    <a:ext uri="{FF2B5EF4-FFF2-40B4-BE49-F238E27FC236}">
                      <a16:creationId xmlns:a16="http://schemas.microsoft.com/office/drawing/2014/main" id="{42612902-220B-7C6F-9535-92D11C76F31C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27" name="Connecteur droit 2326">
                <a:extLst>
                  <a:ext uri="{FF2B5EF4-FFF2-40B4-BE49-F238E27FC236}">
                    <a16:creationId xmlns:a16="http://schemas.microsoft.com/office/drawing/2014/main" id="{5D55AFC3-234D-287A-77D4-D15E7F167D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8" name="Connecteur droit 2327">
                <a:extLst>
                  <a:ext uri="{FF2B5EF4-FFF2-40B4-BE49-F238E27FC236}">
                    <a16:creationId xmlns:a16="http://schemas.microsoft.com/office/drawing/2014/main" id="{63C12436-BF8A-A125-8525-C9BA37B696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9" name="Connecteur droit 2328">
                <a:extLst>
                  <a:ext uri="{FF2B5EF4-FFF2-40B4-BE49-F238E27FC236}">
                    <a16:creationId xmlns:a16="http://schemas.microsoft.com/office/drawing/2014/main" id="{2EF40136-85FD-65DE-6B41-0A7084C0F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0" name="Connecteur droit 2329">
                <a:extLst>
                  <a:ext uri="{FF2B5EF4-FFF2-40B4-BE49-F238E27FC236}">
                    <a16:creationId xmlns:a16="http://schemas.microsoft.com/office/drawing/2014/main" id="{88A7609F-4C56-BCA8-64E5-91E2354DB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1" name="Connecteur droit 2330">
                <a:extLst>
                  <a:ext uri="{FF2B5EF4-FFF2-40B4-BE49-F238E27FC236}">
                    <a16:creationId xmlns:a16="http://schemas.microsoft.com/office/drawing/2014/main" id="{62F41E1B-5F92-E404-1264-8E05AEC37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2" name="Connecteur droit 2331">
                <a:extLst>
                  <a:ext uri="{FF2B5EF4-FFF2-40B4-BE49-F238E27FC236}">
                    <a16:creationId xmlns:a16="http://schemas.microsoft.com/office/drawing/2014/main" id="{30F53FA9-E902-D22B-E4A2-EEA694EB55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3" name="Connecteur droit 2332">
                <a:extLst>
                  <a:ext uri="{FF2B5EF4-FFF2-40B4-BE49-F238E27FC236}">
                    <a16:creationId xmlns:a16="http://schemas.microsoft.com/office/drawing/2014/main" id="{1739B22C-15BE-3F57-6770-90F6A1F8B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8" name="Groupe 2337">
              <a:extLst>
                <a:ext uri="{FF2B5EF4-FFF2-40B4-BE49-F238E27FC236}">
                  <a16:creationId xmlns:a16="http://schemas.microsoft.com/office/drawing/2014/main" id="{AFBFA76A-226B-B451-4BF2-FC2701E18D47}"/>
                </a:ext>
              </a:extLst>
            </p:cNvPr>
            <p:cNvGrpSpPr/>
            <p:nvPr/>
          </p:nvGrpSpPr>
          <p:grpSpPr>
            <a:xfrm>
              <a:off x="7240675" y="3488628"/>
              <a:ext cx="83217" cy="166137"/>
              <a:chOff x="7998181" y="2429933"/>
              <a:chExt cx="334433" cy="1053974"/>
            </a:xfrm>
          </p:grpSpPr>
          <p:grpSp>
            <p:nvGrpSpPr>
              <p:cNvPr id="2339" name="Groupe 2338">
                <a:extLst>
                  <a:ext uri="{FF2B5EF4-FFF2-40B4-BE49-F238E27FC236}">
                    <a16:creationId xmlns:a16="http://schemas.microsoft.com/office/drawing/2014/main" id="{6D18CB11-D25F-0841-D3DC-9EFEA813EA04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47" name="Organigramme : Terminateur 2346">
                  <a:extLst>
                    <a:ext uri="{FF2B5EF4-FFF2-40B4-BE49-F238E27FC236}">
                      <a16:creationId xmlns:a16="http://schemas.microsoft.com/office/drawing/2014/main" id="{AC15C3C0-D955-15EB-8F9A-9244265D4668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8" name="Rectangle : coins arrondis 2347">
                  <a:extLst>
                    <a:ext uri="{FF2B5EF4-FFF2-40B4-BE49-F238E27FC236}">
                      <a16:creationId xmlns:a16="http://schemas.microsoft.com/office/drawing/2014/main" id="{479CA6C5-F7BB-A0F8-57AB-C7D1CB035948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49" name="Rectangle : coins arrondis 2348">
                  <a:extLst>
                    <a:ext uri="{FF2B5EF4-FFF2-40B4-BE49-F238E27FC236}">
                      <a16:creationId xmlns:a16="http://schemas.microsoft.com/office/drawing/2014/main" id="{823F4BB9-4023-4484-C1D8-D46F20994B53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50" name="Organigramme : Document 2349">
                  <a:extLst>
                    <a:ext uri="{FF2B5EF4-FFF2-40B4-BE49-F238E27FC236}">
                      <a16:creationId xmlns:a16="http://schemas.microsoft.com/office/drawing/2014/main" id="{F12FAC31-E7B4-E263-17DE-1DEE1242F7AD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40" name="Connecteur droit 2339">
                <a:extLst>
                  <a:ext uri="{FF2B5EF4-FFF2-40B4-BE49-F238E27FC236}">
                    <a16:creationId xmlns:a16="http://schemas.microsoft.com/office/drawing/2014/main" id="{14D65D24-048E-5817-AFF6-528A61C87E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1" name="Connecteur droit 2340">
                <a:extLst>
                  <a:ext uri="{FF2B5EF4-FFF2-40B4-BE49-F238E27FC236}">
                    <a16:creationId xmlns:a16="http://schemas.microsoft.com/office/drawing/2014/main" id="{AABFE8CA-9090-BEDE-3DD7-E0A3EB6A3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2" name="Connecteur droit 2341">
                <a:extLst>
                  <a:ext uri="{FF2B5EF4-FFF2-40B4-BE49-F238E27FC236}">
                    <a16:creationId xmlns:a16="http://schemas.microsoft.com/office/drawing/2014/main" id="{C9C6F9B8-EC4D-A596-5351-EF8EC4FF0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3" name="Connecteur droit 2342">
                <a:extLst>
                  <a:ext uri="{FF2B5EF4-FFF2-40B4-BE49-F238E27FC236}">
                    <a16:creationId xmlns:a16="http://schemas.microsoft.com/office/drawing/2014/main" id="{F23A8A7A-D8D1-1CFF-523D-7CD7E0DA8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4" name="Connecteur droit 2343">
                <a:extLst>
                  <a:ext uri="{FF2B5EF4-FFF2-40B4-BE49-F238E27FC236}">
                    <a16:creationId xmlns:a16="http://schemas.microsoft.com/office/drawing/2014/main" id="{957E2997-37DF-9280-CBDC-7CAC2F0C8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5" name="Connecteur droit 2344">
                <a:extLst>
                  <a:ext uri="{FF2B5EF4-FFF2-40B4-BE49-F238E27FC236}">
                    <a16:creationId xmlns:a16="http://schemas.microsoft.com/office/drawing/2014/main" id="{9301AA00-7DB0-C4C0-6A6D-96F38B2F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6" name="Connecteur droit 2345">
                <a:extLst>
                  <a:ext uri="{FF2B5EF4-FFF2-40B4-BE49-F238E27FC236}">
                    <a16:creationId xmlns:a16="http://schemas.microsoft.com/office/drawing/2014/main" id="{65197252-7B85-E4F5-1A9A-B0716988EA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1" name="Groupe 2350">
              <a:extLst>
                <a:ext uri="{FF2B5EF4-FFF2-40B4-BE49-F238E27FC236}">
                  <a16:creationId xmlns:a16="http://schemas.microsoft.com/office/drawing/2014/main" id="{66EF2D26-A8BF-4729-A599-A639D01E351D}"/>
                </a:ext>
              </a:extLst>
            </p:cNvPr>
            <p:cNvGrpSpPr/>
            <p:nvPr/>
          </p:nvGrpSpPr>
          <p:grpSpPr>
            <a:xfrm>
              <a:off x="7364897" y="3488865"/>
              <a:ext cx="83217" cy="166137"/>
              <a:chOff x="7998181" y="2429933"/>
              <a:chExt cx="334433" cy="1053974"/>
            </a:xfrm>
          </p:grpSpPr>
          <p:grpSp>
            <p:nvGrpSpPr>
              <p:cNvPr id="2352" name="Groupe 2351">
                <a:extLst>
                  <a:ext uri="{FF2B5EF4-FFF2-40B4-BE49-F238E27FC236}">
                    <a16:creationId xmlns:a16="http://schemas.microsoft.com/office/drawing/2014/main" id="{B311A77B-3389-F3F8-A71E-FC14F24ED918}"/>
                  </a:ext>
                </a:extLst>
              </p:cNvPr>
              <p:cNvGrpSpPr/>
              <p:nvPr/>
            </p:nvGrpSpPr>
            <p:grpSpPr>
              <a:xfrm>
                <a:off x="7998181" y="2429933"/>
                <a:ext cx="334433" cy="1053974"/>
                <a:chOff x="9551814" y="1354666"/>
                <a:chExt cx="334433" cy="1053974"/>
              </a:xfrm>
            </p:grpSpPr>
            <p:sp>
              <p:nvSpPr>
                <p:cNvPr id="2360" name="Organigramme : Terminateur 2359">
                  <a:extLst>
                    <a:ext uri="{FF2B5EF4-FFF2-40B4-BE49-F238E27FC236}">
                      <a16:creationId xmlns:a16="http://schemas.microsoft.com/office/drawing/2014/main" id="{A5931785-DCDA-0509-EB3E-2F69FF542909}"/>
                    </a:ext>
                  </a:extLst>
                </p:cNvPr>
                <p:cNvSpPr/>
                <p:nvPr/>
              </p:nvSpPr>
              <p:spPr>
                <a:xfrm rot="5400000">
                  <a:off x="9379508" y="1949387"/>
                  <a:ext cx="679320" cy="239185"/>
                </a:xfrm>
                <a:prstGeom prst="flowChartTerminator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1" name="Rectangle : coins arrondis 2360">
                  <a:extLst>
                    <a:ext uri="{FF2B5EF4-FFF2-40B4-BE49-F238E27FC236}">
                      <a16:creationId xmlns:a16="http://schemas.microsoft.com/office/drawing/2014/main" id="{988DBB19-3E0B-099A-FDE7-CBF91EFD4C41}"/>
                    </a:ext>
                  </a:extLst>
                </p:cNvPr>
                <p:cNvSpPr/>
                <p:nvPr/>
              </p:nvSpPr>
              <p:spPr>
                <a:xfrm rot="16200000">
                  <a:off x="9347746" y="1716667"/>
                  <a:ext cx="742847" cy="23918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2" name="Rectangle : coins arrondis 2361">
                  <a:extLst>
                    <a:ext uri="{FF2B5EF4-FFF2-40B4-BE49-F238E27FC236}">
                      <a16:creationId xmlns:a16="http://schemas.microsoft.com/office/drawing/2014/main" id="{E21DAB4B-21E9-B874-4BD1-58ACB4378C3C}"/>
                    </a:ext>
                  </a:extLst>
                </p:cNvPr>
                <p:cNvSpPr/>
                <p:nvPr/>
              </p:nvSpPr>
              <p:spPr>
                <a:xfrm>
                  <a:off x="9551814" y="1354666"/>
                  <a:ext cx="334433" cy="13567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2363" name="Organigramme : Document 2362">
                  <a:extLst>
                    <a:ext uri="{FF2B5EF4-FFF2-40B4-BE49-F238E27FC236}">
                      <a16:creationId xmlns:a16="http://schemas.microsoft.com/office/drawing/2014/main" id="{C3E780DC-DE64-A18D-40D1-041B8938F261}"/>
                    </a:ext>
                  </a:extLst>
                </p:cNvPr>
                <p:cNvSpPr/>
                <p:nvPr/>
              </p:nvSpPr>
              <p:spPr>
                <a:xfrm rot="10800000">
                  <a:off x="9605961" y="1645949"/>
                  <a:ext cx="227586" cy="656509"/>
                </a:xfrm>
                <a:prstGeom prst="flowChartDocumen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  <p:cxnSp>
            <p:nvCxnSpPr>
              <p:cNvPr id="2353" name="Connecteur droit 2352">
                <a:extLst>
                  <a:ext uri="{FF2B5EF4-FFF2-40B4-BE49-F238E27FC236}">
                    <a16:creationId xmlns:a16="http://schemas.microsoft.com/office/drawing/2014/main" id="{0F70BC19-6A89-2413-21BF-7A88254595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81940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4" name="Connecteur droit 2353">
                <a:extLst>
                  <a:ext uri="{FF2B5EF4-FFF2-40B4-BE49-F238E27FC236}">
                    <a16:creationId xmlns:a16="http://schemas.microsoft.com/office/drawing/2014/main" id="{08128244-A412-D00C-FEE5-E1013CF24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083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5" name="Connecteur droit 2354">
                <a:extLst>
                  <a:ext uri="{FF2B5EF4-FFF2-40B4-BE49-F238E27FC236}">
                    <a16:creationId xmlns:a16="http://schemas.microsoft.com/office/drawing/2014/main" id="{446F6B7C-D6FB-AC83-58AE-661C9AE54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2997250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6" name="Connecteur droit 2355">
                <a:extLst>
                  <a:ext uri="{FF2B5EF4-FFF2-40B4-BE49-F238E27FC236}">
                    <a16:creationId xmlns:a16="http://schemas.microsoft.com/office/drawing/2014/main" id="{6D9DEB27-1D5E-5E12-69EA-0787FA955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0861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7" name="Connecteur droit 2356">
                <a:extLst>
                  <a:ext uri="{FF2B5EF4-FFF2-40B4-BE49-F238E27FC236}">
                    <a16:creationId xmlns:a16="http://schemas.microsoft.com/office/drawing/2014/main" id="{4C58895A-1AA7-FD30-F64C-1D1238CFF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1653" y="31750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8" name="Connecteur droit 2357">
                <a:extLst>
                  <a:ext uri="{FF2B5EF4-FFF2-40B4-BE49-F238E27FC236}">
                    <a16:creationId xmlns:a16="http://schemas.microsoft.com/office/drawing/2014/main" id="{CAA8A660-4C3C-0E3F-5C4F-CFB7A8168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2639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9" name="Connecteur droit 2358">
                <a:extLst>
                  <a:ext uri="{FF2B5EF4-FFF2-40B4-BE49-F238E27FC236}">
                    <a16:creationId xmlns:a16="http://schemas.microsoft.com/office/drawing/2014/main" id="{47E24365-3565-455C-D45A-37B2F3509D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3550" y="3352849"/>
                <a:ext cx="68263" cy="0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65" name="ZoneTexte 2364">
            <a:extLst>
              <a:ext uri="{FF2B5EF4-FFF2-40B4-BE49-F238E27FC236}">
                <a16:creationId xmlns:a16="http://schemas.microsoft.com/office/drawing/2014/main" id="{C82BB7F2-E9A7-87C9-672A-11B913FD31BD}"/>
              </a:ext>
            </a:extLst>
          </p:cNvPr>
          <p:cNvSpPr txBox="1"/>
          <p:nvPr/>
        </p:nvSpPr>
        <p:spPr>
          <a:xfrm>
            <a:off x="6818472" y="3477611"/>
            <a:ext cx="14183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Collection storage</a:t>
            </a:r>
          </a:p>
        </p:txBody>
      </p:sp>
    </p:spTree>
    <p:extLst>
      <p:ext uri="{BB962C8B-B14F-4D97-AF65-F5344CB8AC3E}">
        <p14:creationId xmlns:p14="http://schemas.microsoft.com/office/powerpoint/2010/main" val="379487563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4BE8A906-AC61-AA0E-995F-30A8080A9730}"/>
              </a:ext>
            </a:extLst>
          </p:cNvPr>
          <p:cNvGrpSpPr/>
          <p:nvPr/>
        </p:nvGrpSpPr>
        <p:grpSpPr>
          <a:xfrm>
            <a:off x="557382" y="242500"/>
            <a:ext cx="2046441" cy="1129640"/>
            <a:chOff x="1614545" y="78069"/>
            <a:chExt cx="10518127" cy="6181102"/>
          </a:xfrm>
        </p:grpSpPr>
        <p:sp>
          <p:nvSpPr>
            <p:cNvPr id="8" name="Ligne">
              <a:extLst>
                <a:ext uri="{FF2B5EF4-FFF2-40B4-BE49-F238E27FC236}">
                  <a16:creationId xmlns:a16="http://schemas.microsoft.com/office/drawing/2014/main" id="{F91684A9-3819-BEE5-D912-0A2DBADEA5F5}"/>
                </a:ext>
              </a:extLst>
            </p:cNvPr>
            <p:cNvSpPr/>
            <p:nvPr/>
          </p:nvSpPr>
          <p:spPr>
            <a:xfrm flipV="1">
              <a:off x="10152535" y="4111472"/>
              <a:ext cx="576329" cy="6764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9" name="Ligne">
              <a:extLst>
                <a:ext uri="{FF2B5EF4-FFF2-40B4-BE49-F238E27FC236}">
                  <a16:creationId xmlns:a16="http://schemas.microsoft.com/office/drawing/2014/main" id="{3261E8FE-7B4D-0A00-58A7-933A3F3B5715}"/>
                </a:ext>
              </a:extLst>
            </p:cNvPr>
            <p:cNvSpPr/>
            <p:nvPr/>
          </p:nvSpPr>
          <p:spPr>
            <a:xfrm flipV="1">
              <a:off x="9763402" y="1741245"/>
              <a:ext cx="547614" cy="2851340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" name="Ligne">
              <a:extLst>
                <a:ext uri="{FF2B5EF4-FFF2-40B4-BE49-F238E27FC236}">
                  <a16:creationId xmlns:a16="http://schemas.microsoft.com/office/drawing/2014/main" id="{A39F8CB4-D56A-CDB3-DB46-66BDC647E986}"/>
                </a:ext>
              </a:extLst>
            </p:cNvPr>
            <p:cNvSpPr/>
            <p:nvPr/>
          </p:nvSpPr>
          <p:spPr>
            <a:xfrm flipH="1" flipV="1">
              <a:off x="3724077" y="1292246"/>
              <a:ext cx="2002864" cy="137739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1" name="Cercle">
              <a:extLst>
                <a:ext uri="{FF2B5EF4-FFF2-40B4-BE49-F238E27FC236}">
                  <a16:creationId xmlns:a16="http://schemas.microsoft.com/office/drawing/2014/main" id="{FE2ABBD1-CA95-34DB-949F-FEBD895B7336}"/>
                </a:ext>
              </a:extLst>
            </p:cNvPr>
            <p:cNvSpPr/>
            <p:nvPr/>
          </p:nvSpPr>
          <p:spPr>
            <a:xfrm>
              <a:off x="5066662" y="308670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2" name="Living…">
              <a:extLst>
                <a:ext uri="{FF2B5EF4-FFF2-40B4-BE49-F238E27FC236}">
                  <a16:creationId xmlns:a16="http://schemas.microsoft.com/office/drawing/2014/main" id="{7E02711A-DD28-0B9D-C85A-52E9A7C6A580}"/>
                </a:ext>
              </a:extLst>
            </p:cNvPr>
            <p:cNvSpPr txBox="1"/>
            <p:nvPr/>
          </p:nvSpPr>
          <p:spPr>
            <a:xfrm>
              <a:off x="5401154" y="699734"/>
              <a:ext cx="831445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Living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Things</a:t>
              </a:r>
            </a:p>
          </p:txBody>
        </p:sp>
        <p:sp>
          <p:nvSpPr>
            <p:cNvPr id="13" name="Cercle">
              <a:extLst>
                <a:ext uri="{FF2B5EF4-FFF2-40B4-BE49-F238E27FC236}">
                  <a16:creationId xmlns:a16="http://schemas.microsoft.com/office/drawing/2014/main" id="{106A2123-C13C-A05D-07E2-0B06B9AD75E6}"/>
                </a:ext>
              </a:extLst>
            </p:cNvPr>
            <p:cNvSpPr/>
            <p:nvPr/>
          </p:nvSpPr>
          <p:spPr>
            <a:xfrm>
              <a:off x="2920874" y="1993697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4" name="Molecule">
              <a:extLst>
                <a:ext uri="{FF2B5EF4-FFF2-40B4-BE49-F238E27FC236}">
                  <a16:creationId xmlns:a16="http://schemas.microsoft.com/office/drawing/2014/main" id="{FB98756A-12C1-7650-2700-8BAC663F1309}"/>
                </a:ext>
              </a:extLst>
            </p:cNvPr>
            <p:cNvSpPr txBox="1"/>
            <p:nvPr/>
          </p:nvSpPr>
          <p:spPr>
            <a:xfrm>
              <a:off x="3080389" y="2548442"/>
              <a:ext cx="1096471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Molecule</a:t>
              </a:r>
            </a:p>
          </p:txBody>
        </p:sp>
        <p:sp>
          <p:nvSpPr>
            <p:cNvPr id="15" name="Cercle">
              <a:extLst>
                <a:ext uri="{FF2B5EF4-FFF2-40B4-BE49-F238E27FC236}">
                  <a16:creationId xmlns:a16="http://schemas.microsoft.com/office/drawing/2014/main" id="{0482F8CD-BD19-457B-3D96-AE912FD1BB3A}"/>
                </a:ext>
              </a:extLst>
            </p:cNvPr>
            <p:cNvSpPr/>
            <p:nvPr/>
          </p:nvSpPr>
          <p:spPr>
            <a:xfrm>
              <a:off x="1720624" y="4617862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6" name="Molecule…">
              <a:extLst>
                <a:ext uri="{FF2B5EF4-FFF2-40B4-BE49-F238E27FC236}">
                  <a16:creationId xmlns:a16="http://schemas.microsoft.com/office/drawing/2014/main" id="{8C6E32CF-E919-A4AD-3151-3C7C717D736D}"/>
                </a:ext>
              </a:extLst>
            </p:cNvPr>
            <p:cNvSpPr txBox="1"/>
            <p:nvPr/>
          </p:nvSpPr>
          <p:spPr>
            <a:xfrm>
              <a:off x="1614545" y="4863898"/>
              <a:ext cx="1843940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A</a:t>
              </a:r>
            </a:p>
          </p:txBody>
        </p:sp>
        <p:sp>
          <p:nvSpPr>
            <p:cNvPr id="17" name="Cercle">
              <a:extLst>
                <a:ext uri="{FF2B5EF4-FFF2-40B4-BE49-F238E27FC236}">
                  <a16:creationId xmlns:a16="http://schemas.microsoft.com/office/drawing/2014/main" id="{9BFE5CF2-D1BF-339E-571B-426436E54701}"/>
                </a:ext>
              </a:extLst>
            </p:cNvPr>
            <p:cNvSpPr/>
            <p:nvPr/>
          </p:nvSpPr>
          <p:spPr>
            <a:xfrm>
              <a:off x="4445644" y="4606571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 dirty="0"/>
            </a:p>
          </p:txBody>
        </p:sp>
        <p:sp>
          <p:nvSpPr>
            <p:cNvPr id="18" name="Molecule…">
              <a:extLst>
                <a:ext uri="{FF2B5EF4-FFF2-40B4-BE49-F238E27FC236}">
                  <a16:creationId xmlns:a16="http://schemas.microsoft.com/office/drawing/2014/main" id="{F1C5AE23-6AA4-FA8F-8420-E7062F818EF5}"/>
                </a:ext>
              </a:extLst>
            </p:cNvPr>
            <p:cNvSpPr txBox="1"/>
            <p:nvPr/>
          </p:nvSpPr>
          <p:spPr>
            <a:xfrm>
              <a:off x="4430689" y="4842465"/>
              <a:ext cx="1738427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B</a:t>
              </a:r>
            </a:p>
          </p:txBody>
        </p:sp>
        <p:sp>
          <p:nvSpPr>
            <p:cNvPr id="19" name="Cercle">
              <a:extLst>
                <a:ext uri="{FF2B5EF4-FFF2-40B4-BE49-F238E27FC236}">
                  <a16:creationId xmlns:a16="http://schemas.microsoft.com/office/drawing/2014/main" id="{C8F4D1BF-4F8F-76EB-2604-7ADB8262F25F}"/>
                </a:ext>
              </a:extLst>
            </p:cNvPr>
            <p:cNvSpPr/>
            <p:nvPr/>
          </p:nvSpPr>
          <p:spPr>
            <a:xfrm>
              <a:off x="8830067" y="459528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0" name="Plant…">
              <a:extLst>
                <a:ext uri="{FF2B5EF4-FFF2-40B4-BE49-F238E27FC236}">
                  <a16:creationId xmlns:a16="http://schemas.microsoft.com/office/drawing/2014/main" id="{A9567B5A-FDED-C6EE-365C-8BFA4FCD039A}"/>
                </a:ext>
              </a:extLst>
            </p:cNvPr>
            <p:cNvSpPr txBox="1"/>
            <p:nvPr/>
          </p:nvSpPr>
          <p:spPr>
            <a:xfrm>
              <a:off x="8902684" y="4831872"/>
              <a:ext cx="1460898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Plant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Z</a:t>
              </a:r>
            </a:p>
          </p:txBody>
        </p:sp>
        <p:sp>
          <p:nvSpPr>
            <p:cNvPr id="21" name="Cercle">
              <a:extLst>
                <a:ext uri="{FF2B5EF4-FFF2-40B4-BE49-F238E27FC236}">
                  <a16:creationId xmlns:a16="http://schemas.microsoft.com/office/drawing/2014/main" id="{A96773A2-F476-D385-F199-323FF6E1D9D6}"/>
                </a:ext>
              </a:extLst>
            </p:cNvPr>
            <p:cNvSpPr/>
            <p:nvPr/>
          </p:nvSpPr>
          <p:spPr>
            <a:xfrm>
              <a:off x="7693460" y="1982406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2" name="Plants">
              <a:extLst>
                <a:ext uri="{FF2B5EF4-FFF2-40B4-BE49-F238E27FC236}">
                  <a16:creationId xmlns:a16="http://schemas.microsoft.com/office/drawing/2014/main" id="{23371BD7-F947-7CE7-86A2-CAF94B3B6587}"/>
                </a:ext>
              </a:extLst>
            </p:cNvPr>
            <p:cNvSpPr txBox="1"/>
            <p:nvPr/>
          </p:nvSpPr>
          <p:spPr>
            <a:xfrm>
              <a:off x="8066166" y="2537154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Plants</a:t>
              </a:r>
            </a:p>
          </p:txBody>
        </p:sp>
        <p:sp>
          <p:nvSpPr>
            <p:cNvPr id="23" name="Ligne">
              <a:extLst>
                <a:ext uri="{FF2B5EF4-FFF2-40B4-BE49-F238E27FC236}">
                  <a16:creationId xmlns:a16="http://schemas.microsoft.com/office/drawing/2014/main" id="{306DF47B-F4E0-2F1E-8F6B-31D9296A6C79}"/>
                </a:ext>
              </a:extLst>
            </p:cNvPr>
            <p:cNvSpPr/>
            <p:nvPr/>
          </p:nvSpPr>
          <p:spPr>
            <a:xfrm flipV="1">
              <a:off x="2852344" y="3554185"/>
              <a:ext cx="538629" cy="1128784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4" name="Ligne">
              <a:extLst>
                <a:ext uri="{FF2B5EF4-FFF2-40B4-BE49-F238E27FC236}">
                  <a16:creationId xmlns:a16="http://schemas.microsoft.com/office/drawing/2014/main" id="{4FCB2DAF-629A-448F-1B52-D2D8DE1FA888}"/>
                </a:ext>
              </a:extLst>
            </p:cNvPr>
            <p:cNvSpPr/>
            <p:nvPr/>
          </p:nvSpPr>
          <p:spPr>
            <a:xfrm flipH="1" flipV="1">
              <a:off x="4154755" y="3524399"/>
              <a:ext cx="695296" cy="11947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5" name="Ligne">
              <a:extLst>
                <a:ext uri="{FF2B5EF4-FFF2-40B4-BE49-F238E27FC236}">
                  <a16:creationId xmlns:a16="http://schemas.microsoft.com/office/drawing/2014/main" id="{4E38D50A-0533-0EC3-B7E7-33D96870D7E5}"/>
                </a:ext>
              </a:extLst>
            </p:cNvPr>
            <p:cNvSpPr/>
            <p:nvPr/>
          </p:nvSpPr>
          <p:spPr>
            <a:xfrm>
              <a:off x="6089695" y="5441158"/>
              <a:ext cx="2748987" cy="1958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6" name="Ligne">
              <a:extLst>
                <a:ext uri="{FF2B5EF4-FFF2-40B4-BE49-F238E27FC236}">
                  <a16:creationId xmlns:a16="http://schemas.microsoft.com/office/drawing/2014/main" id="{D3C82DD5-A749-0BBC-090D-CC392CABB9E9}"/>
                </a:ext>
              </a:extLst>
            </p:cNvPr>
            <p:cNvSpPr/>
            <p:nvPr/>
          </p:nvSpPr>
          <p:spPr>
            <a:xfrm flipH="1" flipV="1">
              <a:off x="8872505" y="3543192"/>
              <a:ext cx="509116" cy="109896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7" name="Ligne">
              <a:extLst>
                <a:ext uri="{FF2B5EF4-FFF2-40B4-BE49-F238E27FC236}">
                  <a16:creationId xmlns:a16="http://schemas.microsoft.com/office/drawing/2014/main" id="{1897FC01-63B6-08D9-D686-F826D4205947}"/>
                </a:ext>
              </a:extLst>
            </p:cNvPr>
            <p:cNvSpPr/>
            <p:nvPr/>
          </p:nvSpPr>
          <p:spPr>
            <a:xfrm flipH="1" flipV="1">
              <a:off x="6586120" y="1555280"/>
              <a:ext cx="1246334" cy="773423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8" name="is">
              <a:extLst>
                <a:ext uri="{FF2B5EF4-FFF2-40B4-BE49-F238E27FC236}">
                  <a16:creationId xmlns:a16="http://schemas.microsoft.com/office/drawing/2014/main" id="{6BBC976F-E86D-82D9-88E5-4A24E046AC1C}"/>
                </a:ext>
              </a:extLst>
            </p:cNvPr>
            <p:cNvSpPr txBox="1"/>
            <p:nvPr/>
          </p:nvSpPr>
          <p:spPr>
            <a:xfrm>
              <a:off x="7295582" y="1296265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/>
                <a:t>is</a:t>
              </a:r>
            </a:p>
          </p:txBody>
        </p:sp>
        <p:sp>
          <p:nvSpPr>
            <p:cNvPr id="29" name="is">
              <a:extLst>
                <a:ext uri="{FF2B5EF4-FFF2-40B4-BE49-F238E27FC236}">
                  <a16:creationId xmlns:a16="http://schemas.microsoft.com/office/drawing/2014/main" id="{6830AA0C-482B-830A-67C1-5E063D749BF8}"/>
                </a:ext>
              </a:extLst>
            </p:cNvPr>
            <p:cNvSpPr txBox="1"/>
            <p:nvPr/>
          </p:nvSpPr>
          <p:spPr>
            <a:xfrm>
              <a:off x="2672900" y="3554559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0" name="is">
              <a:extLst>
                <a:ext uri="{FF2B5EF4-FFF2-40B4-BE49-F238E27FC236}">
                  <a16:creationId xmlns:a16="http://schemas.microsoft.com/office/drawing/2014/main" id="{7BD268A3-4A8F-982B-813A-08053056993E}"/>
                </a:ext>
              </a:extLst>
            </p:cNvPr>
            <p:cNvSpPr txBox="1"/>
            <p:nvPr/>
          </p:nvSpPr>
          <p:spPr>
            <a:xfrm>
              <a:off x="4682057" y="355873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1" name="found in">
              <a:extLst>
                <a:ext uri="{FF2B5EF4-FFF2-40B4-BE49-F238E27FC236}">
                  <a16:creationId xmlns:a16="http://schemas.microsoft.com/office/drawing/2014/main" id="{91CA0FED-8B29-8ABA-D1B9-F7ADB3072562}"/>
                </a:ext>
              </a:extLst>
            </p:cNvPr>
            <p:cNvSpPr txBox="1"/>
            <p:nvPr/>
          </p:nvSpPr>
          <p:spPr>
            <a:xfrm>
              <a:off x="6671457" y="4863896"/>
              <a:ext cx="100813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found in</a:t>
              </a:r>
            </a:p>
          </p:txBody>
        </p:sp>
        <p:sp>
          <p:nvSpPr>
            <p:cNvPr id="32" name="is">
              <a:extLst>
                <a:ext uri="{FF2B5EF4-FFF2-40B4-BE49-F238E27FC236}">
                  <a16:creationId xmlns:a16="http://schemas.microsoft.com/office/drawing/2014/main" id="{675FF19E-5BF0-7893-AC79-BC747034F670}"/>
                </a:ext>
              </a:extLst>
            </p:cNvPr>
            <p:cNvSpPr txBox="1"/>
            <p:nvPr/>
          </p:nvSpPr>
          <p:spPr>
            <a:xfrm>
              <a:off x="8704532" y="388525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3" name="Cercle">
              <a:extLst>
                <a:ext uri="{FF2B5EF4-FFF2-40B4-BE49-F238E27FC236}">
                  <a16:creationId xmlns:a16="http://schemas.microsoft.com/office/drawing/2014/main" id="{EAD8A7CC-C79A-90FE-CAFF-A7AE22571C65}"/>
                </a:ext>
              </a:extLst>
            </p:cNvPr>
            <p:cNvSpPr/>
            <p:nvPr/>
          </p:nvSpPr>
          <p:spPr>
            <a:xfrm>
              <a:off x="5633979" y="2263898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600"/>
            </a:p>
          </p:txBody>
        </p:sp>
        <p:sp>
          <p:nvSpPr>
            <p:cNvPr id="34" name="Antibiotic">
              <a:extLst>
                <a:ext uri="{FF2B5EF4-FFF2-40B4-BE49-F238E27FC236}">
                  <a16:creationId xmlns:a16="http://schemas.microsoft.com/office/drawing/2014/main" id="{EDF704C7-1953-9968-1727-9A090A7A5752}"/>
                </a:ext>
              </a:extLst>
            </p:cNvPr>
            <p:cNvSpPr txBox="1"/>
            <p:nvPr/>
          </p:nvSpPr>
          <p:spPr>
            <a:xfrm>
              <a:off x="5549158" y="2818647"/>
              <a:ext cx="1143243" cy="509233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Antibiotic</a:t>
              </a:r>
            </a:p>
          </p:txBody>
        </p:sp>
        <p:sp>
          <p:nvSpPr>
            <p:cNvPr id="35" name="Ligne">
              <a:extLst>
                <a:ext uri="{FF2B5EF4-FFF2-40B4-BE49-F238E27FC236}">
                  <a16:creationId xmlns:a16="http://schemas.microsoft.com/office/drawing/2014/main" id="{05DBCB36-CAC2-8B92-C162-7BA1B15013A1}"/>
                </a:ext>
              </a:extLst>
            </p:cNvPr>
            <p:cNvSpPr/>
            <p:nvPr/>
          </p:nvSpPr>
          <p:spPr>
            <a:xfrm flipV="1">
              <a:off x="5637239" y="3825713"/>
              <a:ext cx="459261" cy="87393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36" name="has activity">
              <a:extLst>
                <a:ext uri="{FF2B5EF4-FFF2-40B4-BE49-F238E27FC236}">
                  <a16:creationId xmlns:a16="http://schemas.microsoft.com/office/drawing/2014/main" id="{CF24DBC5-5EB0-C54D-D537-C2ADA169D24A}"/>
                </a:ext>
              </a:extLst>
            </p:cNvPr>
            <p:cNvSpPr txBox="1"/>
            <p:nvPr/>
          </p:nvSpPr>
          <p:spPr>
            <a:xfrm>
              <a:off x="5903227" y="4145746"/>
              <a:ext cx="1314725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has activity</a:t>
              </a:r>
            </a:p>
          </p:txBody>
        </p:sp>
        <p:sp>
          <p:nvSpPr>
            <p:cNvPr id="37" name="Cercle">
              <a:extLst>
                <a:ext uri="{FF2B5EF4-FFF2-40B4-BE49-F238E27FC236}">
                  <a16:creationId xmlns:a16="http://schemas.microsoft.com/office/drawing/2014/main" id="{A677CD84-B1ED-9836-A0AF-05F6F604EECC}"/>
                </a:ext>
              </a:extLst>
            </p:cNvPr>
            <p:cNvSpPr/>
            <p:nvPr/>
          </p:nvSpPr>
          <p:spPr>
            <a:xfrm>
              <a:off x="2152287" y="78069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38" name="MDR…">
              <a:extLst>
                <a:ext uri="{FF2B5EF4-FFF2-40B4-BE49-F238E27FC236}">
                  <a16:creationId xmlns:a16="http://schemas.microsoft.com/office/drawing/2014/main" id="{2F3F977E-59B5-2486-CE0A-329569D75466}"/>
                </a:ext>
              </a:extLst>
            </p:cNvPr>
            <p:cNvSpPr txBox="1"/>
            <p:nvPr/>
          </p:nvSpPr>
          <p:spPr>
            <a:xfrm>
              <a:off x="2373483" y="469132"/>
              <a:ext cx="1002934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MDR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bacteria</a:t>
              </a:r>
            </a:p>
          </p:txBody>
        </p:sp>
        <p:sp>
          <p:nvSpPr>
            <p:cNvPr id="39" name="Cercle">
              <a:extLst>
                <a:ext uri="{FF2B5EF4-FFF2-40B4-BE49-F238E27FC236}">
                  <a16:creationId xmlns:a16="http://schemas.microsoft.com/office/drawing/2014/main" id="{56519389-28B3-0420-4B3E-AAFB66EA3F95}"/>
                </a:ext>
              </a:extLst>
            </p:cNvPr>
            <p:cNvSpPr/>
            <p:nvPr/>
          </p:nvSpPr>
          <p:spPr>
            <a:xfrm>
              <a:off x="9620827" y="9557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40" name="Ecuador">
              <a:extLst>
                <a:ext uri="{FF2B5EF4-FFF2-40B4-BE49-F238E27FC236}">
                  <a16:creationId xmlns:a16="http://schemas.microsoft.com/office/drawing/2014/main" id="{0088FF4A-6497-0AD7-2E93-FB3D4358BE68}"/>
                </a:ext>
              </a:extLst>
            </p:cNvPr>
            <p:cNvSpPr txBox="1"/>
            <p:nvPr/>
          </p:nvSpPr>
          <p:spPr>
            <a:xfrm>
              <a:off x="9836267" y="650318"/>
              <a:ext cx="99254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Ecuador</a:t>
              </a:r>
            </a:p>
          </p:txBody>
        </p:sp>
        <p:sp>
          <p:nvSpPr>
            <p:cNvPr id="41" name="endemic of">
              <a:extLst>
                <a:ext uri="{FF2B5EF4-FFF2-40B4-BE49-F238E27FC236}">
                  <a16:creationId xmlns:a16="http://schemas.microsoft.com/office/drawing/2014/main" id="{E3E48218-9AB2-0306-0B1A-CCA1027DDA5D}"/>
                </a:ext>
              </a:extLst>
            </p:cNvPr>
            <p:cNvSpPr txBox="1"/>
            <p:nvPr/>
          </p:nvSpPr>
          <p:spPr>
            <a:xfrm rot="16843354">
              <a:off x="8989543" y="2977911"/>
              <a:ext cx="1409494" cy="46561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endemic of</a:t>
              </a:r>
            </a:p>
          </p:txBody>
        </p:sp>
        <p:sp>
          <p:nvSpPr>
            <p:cNvPr id="42" name="target">
              <a:extLst>
                <a:ext uri="{FF2B5EF4-FFF2-40B4-BE49-F238E27FC236}">
                  <a16:creationId xmlns:a16="http://schemas.microsoft.com/office/drawing/2014/main" id="{39421338-8D1D-2624-9A42-AF699906CE75}"/>
                </a:ext>
              </a:extLst>
            </p:cNvPr>
            <p:cNvSpPr txBox="1"/>
            <p:nvPr/>
          </p:nvSpPr>
          <p:spPr>
            <a:xfrm rot="2053784">
              <a:off x="4577349" y="1538343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target</a:t>
              </a:r>
            </a:p>
          </p:txBody>
        </p:sp>
        <p:sp>
          <p:nvSpPr>
            <p:cNvPr id="43" name="Cercle">
              <a:extLst>
                <a:ext uri="{FF2B5EF4-FFF2-40B4-BE49-F238E27FC236}">
                  <a16:creationId xmlns:a16="http://schemas.microsoft.com/office/drawing/2014/main" id="{B7E38170-C084-D690-73D9-0ACEFBB0FB1F}"/>
                </a:ext>
              </a:extLst>
            </p:cNvPr>
            <p:cNvSpPr/>
            <p:nvPr/>
          </p:nvSpPr>
          <p:spPr>
            <a:xfrm>
              <a:off x="10491363" y="2714682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44" name="Endangered">
              <a:extLst>
                <a:ext uri="{FF2B5EF4-FFF2-40B4-BE49-F238E27FC236}">
                  <a16:creationId xmlns:a16="http://schemas.microsoft.com/office/drawing/2014/main" id="{FEBA7A81-FEA0-6BBE-6327-A4F31AC3936D}"/>
                </a:ext>
              </a:extLst>
            </p:cNvPr>
            <p:cNvSpPr txBox="1"/>
            <p:nvPr/>
          </p:nvSpPr>
          <p:spPr>
            <a:xfrm>
              <a:off x="10380126" y="3206430"/>
              <a:ext cx="1613521" cy="63524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2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500" dirty="0"/>
                <a:t>Endangered</a:t>
              </a:r>
            </a:p>
          </p:txBody>
        </p:sp>
        <p:sp>
          <p:nvSpPr>
            <p:cNvPr id="45" name="status">
              <a:extLst>
                <a:ext uri="{FF2B5EF4-FFF2-40B4-BE49-F238E27FC236}">
                  <a16:creationId xmlns:a16="http://schemas.microsoft.com/office/drawing/2014/main" id="{1B8399C6-380E-DCDE-8D58-4EAA9138F212}"/>
                </a:ext>
              </a:extLst>
            </p:cNvPr>
            <p:cNvSpPr txBox="1"/>
            <p:nvPr/>
          </p:nvSpPr>
          <p:spPr>
            <a:xfrm>
              <a:off x="10571844" y="4395470"/>
              <a:ext cx="789873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status</a:t>
              </a: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508ABD7C-CDD7-C998-FDCE-83AA5BCF48A7}"/>
              </a:ext>
            </a:extLst>
          </p:cNvPr>
          <p:cNvSpPr txBox="1"/>
          <p:nvPr/>
        </p:nvSpPr>
        <p:spPr>
          <a:xfrm>
            <a:off x="3079601" y="299069"/>
            <a:ext cx="60327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Knowledge management</a:t>
            </a:r>
          </a:p>
          <a:p>
            <a:pPr algn="ctr"/>
            <a:r>
              <a:rPr lang="en-US" sz="2800" dirty="0"/>
              <a:t>(acquisition, organization and sharing 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25FE36-7EF4-AB73-C2A1-F458EE641A25}"/>
              </a:ext>
            </a:extLst>
          </p:cNvPr>
          <p:cNvSpPr txBox="1"/>
          <p:nvPr/>
        </p:nvSpPr>
        <p:spPr>
          <a:xfrm>
            <a:off x="3079601" y="3429000"/>
            <a:ext cx="6032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What is a Knowledge Graph ?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4BE8A906-AC61-AA0E-995F-30A8080A9730}"/>
              </a:ext>
            </a:extLst>
          </p:cNvPr>
          <p:cNvGrpSpPr/>
          <p:nvPr/>
        </p:nvGrpSpPr>
        <p:grpSpPr>
          <a:xfrm>
            <a:off x="557382" y="242500"/>
            <a:ext cx="2046441" cy="1129640"/>
            <a:chOff x="1614545" y="78069"/>
            <a:chExt cx="10518127" cy="6181102"/>
          </a:xfrm>
        </p:grpSpPr>
        <p:sp>
          <p:nvSpPr>
            <p:cNvPr id="8" name="Ligne">
              <a:extLst>
                <a:ext uri="{FF2B5EF4-FFF2-40B4-BE49-F238E27FC236}">
                  <a16:creationId xmlns:a16="http://schemas.microsoft.com/office/drawing/2014/main" id="{F91684A9-3819-BEE5-D912-0A2DBADEA5F5}"/>
                </a:ext>
              </a:extLst>
            </p:cNvPr>
            <p:cNvSpPr/>
            <p:nvPr/>
          </p:nvSpPr>
          <p:spPr>
            <a:xfrm flipV="1">
              <a:off x="10152535" y="4111472"/>
              <a:ext cx="576329" cy="6764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9" name="Ligne">
              <a:extLst>
                <a:ext uri="{FF2B5EF4-FFF2-40B4-BE49-F238E27FC236}">
                  <a16:creationId xmlns:a16="http://schemas.microsoft.com/office/drawing/2014/main" id="{3261E8FE-7B4D-0A00-58A7-933A3F3B5715}"/>
                </a:ext>
              </a:extLst>
            </p:cNvPr>
            <p:cNvSpPr/>
            <p:nvPr/>
          </p:nvSpPr>
          <p:spPr>
            <a:xfrm flipV="1">
              <a:off x="9763402" y="1741245"/>
              <a:ext cx="547614" cy="2851340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0" name="Ligne">
              <a:extLst>
                <a:ext uri="{FF2B5EF4-FFF2-40B4-BE49-F238E27FC236}">
                  <a16:creationId xmlns:a16="http://schemas.microsoft.com/office/drawing/2014/main" id="{A39F8CB4-D56A-CDB3-DB46-66BDC647E986}"/>
                </a:ext>
              </a:extLst>
            </p:cNvPr>
            <p:cNvSpPr/>
            <p:nvPr/>
          </p:nvSpPr>
          <p:spPr>
            <a:xfrm flipH="1" flipV="1">
              <a:off x="3724077" y="1292246"/>
              <a:ext cx="2002864" cy="137739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11" name="Cercle">
              <a:extLst>
                <a:ext uri="{FF2B5EF4-FFF2-40B4-BE49-F238E27FC236}">
                  <a16:creationId xmlns:a16="http://schemas.microsoft.com/office/drawing/2014/main" id="{FE2ABBD1-CA95-34DB-949F-FEBD895B7336}"/>
                </a:ext>
              </a:extLst>
            </p:cNvPr>
            <p:cNvSpPr/>
            <p:nvPr/>
          </p:nvSpPr>
          <p:spPr>
            <a:xfrm>
              <a:off x="5066662" y="308670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2" name="Living…">
              <a:extLst>
                <a:ext uri="{FF2B5EF4-FFF2-40B4-BE49-F238E27FC236}">
                  <a16:creationId xmlns:a16="http://schemas.microsoft.com/office/drawing/2014/main" id="{7E02711A-DD28-0B9D-C85A-52E9A7C6A580}"/>
                </a:ext>
              </a:extLst>
            </p:cNvPr>
            <p:cNvSpPr txBox="1"/>
            <p:nvPr/>
          </p:nvSpPr>
          <p:spPr>
            <a:xfrm>
              <a:off x="5401154" y="699734"/>
              <a:ext cx="831445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Living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Things</a:t>
              </a:r>
            </a:p>
          </p:txBody>
        </p:sp>
        <p:sp>
          <p:nvSpPr>
            <p:cNvPr id="13" name="Cercle">
              <a:extLst>
                <a:ext uri="{FF2B5EF4-FFF2-40B4-BE49-F238E27FC236}">
                  <a16:creationId xmlns:a16="http://schemas.microsoft.com/office/drawing/2014/main" id="{106A2123-C13C-A05D-07E2-0B06B9AD75E6}"/>
                </a:ext>
              </a:extLst>
            </p:cNvPr>
            <p:cNvSpPr/>
            <p:nvPr/>
          </p:nvSpPr>
          <p:spPr>
            <a:xfrm>
              <a:off x="2920874" y="1993697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4" name="Molecule">
              <a:extLst>
                <a:ext uri="{FF2B5EF4-FFF2-40B4-BE49-F238E27FC236}">
                  <a16:creationId xmlns:a16="http://schemas.microsoft.com/office/drawing/2014/main" id="{FB98756A-12C1-7650-2700-8BAC663F1309}"/>
                </a:ext>
              </a:extLst>
            </p:cNvPr>
            <p:cNvSpPr txBox="1"/>
            <p:nvPr/>
          </p:nvSpPr>
          <p:spPr>
            <a:xfrm>
              <a:off x="3080389" y="2548442"/>
              <a:ext cx="1096471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Molecule</a:t>
              </a:r>
            </a:p>
          </p:txBody>
        </p:sp>
        <p:sp>
          <p:nvSpPr>
            <p:cNvPr id="15" name="Cercle">
              <a:extLst>
                <a:ext uri="{FF2B5EF4-FFF2-40B4-BE49-F238E27FC236}">
                  <a16:creationId xmlns:a16="http://schemas.microsoft.com/office/drawing/2014/main" id="{0482F8CD-BD19-457B-3D96-AE912FD1BB3A}"/>
                </a:ext>
              </a:extLst>
            </p:cNvPr>
            <p:cNvSpPr/>
            <p:nvPr/>
          </p:nvSpPr>
          <p:spPr>
            <a:xfrm>
              <a:off x="1720624" y="4617862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16" name="Molecule…">
              <a:extLst>
                <a:ext uri="{FF2B5EF4-FFF2-40B4-BE49-F238E27FC236}">
                  <a16:creationId xmlns:a16="http://schemas.microsoft.com/office/drawing/2014/main" id="{8C6E32CF-E919-A4AD-3151-3C7C717D736D}"/>
                </a:ext>
              </a:extLst>
            </p:cNvPr>
            <p:cNvSpPr txBox="1"/>
            <p:nvPr/>
          </p:nvSpPr>
          <p:spPr>
            <a:xfrm>
              <a:off x="1614545" y="4863898"/>
              <a:ext cx="1843940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A</a:t>
              </a:r>
            </a:p>
          </p:txBody>
        </p:sp>
        <p:sp>
          <p:nvSpPr>
            <p:cNvPr id="17" name="Cercle">
              <a:extLst>
                <a:ext uri="{FF2B5EF4-FFF2-40B4-BE49-F238E27FC236}">
                  <a16:creationId xmlns:a16="http://schemas.microsoft.com/office/drawing/2014/main" id="{9BFE5CF2-D1BF-339E-571B-426436E54701}"/>
                </a:ext>
              </a:extLst>
            </p:cNvPr>
            <p:cNvSpPr/>
            <p:nvPr/>
          </p:nvSpPr>
          <p:spPr>
            <a:xfrm>
              <a:off x="4445644" y="4606571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 dirty="0"/>
            </a:p>
          </p:txBody>
        </p:sp>
        <p:sp>
          <p:nvSpPr>
            <p:cNvPr id="18" name="Molecule…">
              <a:extLst>
                <a:ext uri="{FF2B5EF4-FFF2-40B4-BE49-F238E27FC236}">
                  <a16:creationId xmlns:a16="http://schemas.microsoft.com/office/drawing/2014/main" id="{F1C5AE23-6AA4-FA8F-8420-E7062F818EF5}"/>
                </a:ext>
              </a:extLst>
            </p:cNvPr>
            <p:cNvSpPr txBox="1"/>
            <p:nvPr/>
          </p:nvSpPr>
          <p:spPr>
            <a:xfrm>
              <a:off x="4430689" y="4842465"/>
              <a:ext cx="1738427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B</a:t>
              </a:r>
            </a:p>
          </p:txBody>
        </p:sp>
        <p:sp>
          <p:nvSpPr>
            <p:cNvPr id="19" name="Cercle">
              <a:extLst>
                <a:ext uri="{FF2B5EF4-FFF2-40B4-BE49-F238E27FC236}">
                  <a16:creationId xmlns:a16="http://schemas.microsoft.com/office/drawing/2014/main" id="{C8F4D1BF-4F8F-76EB-2604-7ADB8262F25F}"/>
                </a:ext>
              </a:extLst>
            </p:cNvPr>
            <p:cNvSpPr/>
            <p:nvPr/>
          </p:nvSpPr>
          <p:spPr>
            <a:xfrm>
              <a:off x="8830067" y="459528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0" name="Plant…">
              <a:extLst>
                <a:ext uri="{FF2B5EF4-FFF2-40B4-BE49-F238E27FC236}">
                  <a16:creationId xmlns:a16="http://schemas.microsoft.com/office/drawing/2014/main" id="{A9567B5A-FDED-C6EE-365C-8BFA4FCD039A}"/>
                </a:ext>
              </a:extLst>
            </p:cNvPr>
            <p:cNvSpPr txBox="1"/>
            <p:nvPr/>
          </p:nvSpPr>
          <p:spPr>
            <a:xfrm>
              <a:off x="8902684" y="4831872"/>
              <a:ext cx="1460898" cy="1291124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Plant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 dirty="0"/>
                <a:t>Z</a:t>
              </a:r>
            </a:p>
          </p:txBody>
        </p:sp>
        <p:sp>
          <p:nvSpPr>
            <p:cNvPr id="21" name="Cercle">
              <a:extLst>
                <a:ext uri="{FF2B5EF4-FFF2-40B4-BE49-F238E27FC236}">
                  <a16:creationId xmlns:a16="http://schemas.microsoft.com/office/drawing/2014/main" id="{A96773A2-F476-D385-F199-323FF6E1D9D6}"/>
                </a:ext>
              </a:extLst>
            </p:cNvPr>
            <p:cNvSpPr/>
            <p:nvPr/>
          </p:nvSpPr>
          <p:spPr>
            <a:xfrm>
              <a:off x="7693460" y="1982406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22" name="Plants">
              <a:extLst>
                <a:ext uri="{FF2B5EF4-FFF2-40B4-BE49-F238E27FC236}">
                  <a16:creationId xmlns:a16="http://schemas.microsoft.com/office/drawing/2014/main" id="{23371BD7-F947-7CE7-86A2-CAF94B3B6587}"/>
                </a:ext>
              </a:extLst>
            </p:cNvPr>
            <p:cNvSpPr txBox="1"/>
            <p:nvPr/>
          </p:nvSpPr>
          <p:spPr>
            <a:xfrm>
              <a:off x="8066166" y="2537154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Plants</a:t>
              </a:r>
            </a:p>
          </p:txBody>
        </p:sp>
        <p:sp>
          <p:nvSpPr>
            <p:cNvPr id="23" name="Ligne">
              <a:extLst>
                <a:ext uri="{FF2B5EF4-FFF2-40B4-BE49-F238E27FC236}">
                  <a16:creationId xmlns:a16="http://schemas.microsoft.com/office/drawing/2014/main" id="{306DF47B-F4E0-2F1E-8F6B-31D9296A6C79}"/>
                </a:ext>
              </a:extLst>
            </p:cNvPr>
            <p:cNvSpPr/>
            <p:nvPr/>
          </p:nvSpPr>
          <p:spPr>
            <a:xfrm flipV="1">
              <a:off x="2852344" y="3554185"/>
              <a:ext cx="538629" cy="1128784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4" name="Ligne">
              <a:extLst>
                <a:ext uri="{FF2B5EF4-FFF2-40B4-BE49-F238E27FC236}">
                  <a16:creationId xmlns:a16="http://schemas.microsoft.com/office/drawing/2014/main" id="{4FCB2DAF-629A-448F-1B52-D2D8DE1FA888}"/>
                </a:ext>
              </a:extLst>
            </p:cNvPr>
            <p:cNvSpPr/>
            <p:nvPr/>
          </p:nvSpPr>
          <p:spPr>
            <a:xfrm flipH="1" flipV="1">
              <a:off x="4154755" y="3524399"/>
              <a:ext cx="695296" cy="119479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5" name="Ligne">
              <a:extLst>
                <a:ext uri="{FF2B5EF4-FFF2-40B4-BE49-F238E27FC236}">
                  <a16:creationId xmlns:a16="http://schemas.microsoft.com/office/drawing/2014/main" id="{4E38D50A-0533-0EC3-B7E7-33D96870D7E5}"/>
                </a:ext>
              </a:extLst>
            </p:cNvPr>
            <p:cNvSpPr/>
            <p:nvPr/>
          </p:nvSpPr>
          <p:spPr>
            <a:xfrm>
              <a:off x="6089695" y="5441158"/>
              <a:ext cx="2748987" cy="1958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6" name="Ligne">
              <a:extLst>
                <a:ext uri="{FF2B5EF4-FFF2-40B4-BE49-F238E27FC236}">
                  <a16:creationId xmlns:a16="http://schemas.microsoft.com/office/drawing/2014/main" id="{D3C82DD5-A749-0BBC-090D-CC392CABB9E9}"/>
                </a:ext>
              </a:extLst>
            </p:cNvPr>
            <p:cNvSpPr/>
            <p:nvPr/>
          </p:nvSpPr>
          <p:spPr>
            <a:xfrm flipH="1" flipV="1">
              <a:off x="8872505" y="3543192"/>
              <a:ext cx="509116" cy="1098962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7" name="Ligne">
              <a:extLst>
                <a:ext uri="{FF2B5EF4-FFF2-40B4-BE49-F238E27FC236}">
                  <a16:creationId xmlns:a16="http://schemas.microsoft.com/office/drawing/2014/main" id="{1897FC01-63B6-08D9-D686-F826D4205947}"/>
                </a:ext>
              </a:extLst>
            </p:cNvPr>
            <p:cNvSpPr/>
            <p:nvPr/>
          </p:nvSpPr>
          <p:spPr>
            <a:xfrm flipH="1" flipV="1">
              <a:off x="6586120" y="1555280"/>
              <a:ext cx="1246334" cy="773423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28" name="is">
              <a:extLst>
                <a:ext uri="{FF2B5EF4-FFF2-40B4-BE49-F238E27FC236}">
                  <a16:creationId xmlns:a16="http://schemas.microsoft.com/office/drawing/2014/main" id="{6BBC976F-E86D-82D9-88E5-4A24E046AC1C}"/>
                </a:ext>
              </a:extLst>
            </p:cNvPr>
            <p:cNvSpPr txBox="1"/>
            <p:nvPr/>
          </p:nvSpPr>
          <p:spPr>
            <a:xfrm>
              <a:off x="7295582" y="1296265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/>
                <a:t>is</a:t>
              </a:r>
            </a:p>
          </p:txBody>
        </p:sp>
        <p:sp>
          <p:nvSpPr>
            <p:cNvPr id="29" name="is">
              <a:extLst>
                <a:ext uri="{FF2B5EF4-FFF2-40B4-BE49-F238E27FC236}">
                  <a16:creationId xmlns:a16="http://schemas.microsoft.com/office/drawing/2014/main" id="{6830AA0C-482B-830A-67C1-5E063D749BF8}"/>
                </a:ext>
              </a:extLst>
            </p:cNvPr>
            <p:cNvSpPr txBox="1"/>
            <p:nvPr/>
          </p:nvSpPr>
          <p:spPr>
            <a:xfrm>
              <a:off x="2672900" y="3554559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0" name="is">
              <a:extLst>
                <a:ext uri="{FF2B5EF4-FFF2-40B4-BE49-F238E27FC236}">
                  <a16:creationId xmlns:a16="http://schemas.microsoft.com/office/drawing/2014/main" id="{7BD268A3-4A8F-982B-813A-08053056993E}"/>
                </a:ext>
              </a:extLst>
            </p:cNvPr>
            <p:cNvSpPr txBox="1"/>
            <p:nvPr/>
          </p:nvSpPr>
          <p:spPr>
            <a:xfrm>
              <a:off x="4682057" y="355873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1" name="found in">
              <a:extLst>
                <a:ext uri="{FF2B5EF4-FFF2-40B4-BE49-F238E27FC236}">
                  <a16:creationId xmlns:a16="http://schemas.microsoft.com/office/drawing/2014/main" id="{91CA0FED-8B29-8ABA-D1B9-F7ADB3072562}"/>
                </a:ext>
              </a:extLst>
            </p:cNvPr>
            <p:cNvSpPr txBox="1"/>
            <p:nvPr/>
          </p:nvSpPr>
          <p:spPr>
            <a:xfrm>
              <a:off x="6671457" y="4863896"/>
              <a:ext cx="100813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found in</a:t>
              </a:r>
            </a:p>
          </p:txBody>
        </p:sp>
        <p:sp>
          <p:nvSpPr>
            <p:cNvPr id="32" name="is">
              <a:extLst>
                <a:ext uri="{FF2B5EF4-FFF2-40B4-BE49-F238E27FC236}">
                  <a16:creationId xmlns:a16="http://schemas.microsoft.com/office/drawing/2014/main" id="{675FF19E-5BF0-7893-AC79-BC747034F670}"/>
                </a:ext>
              </a:extLst>
            </p:cNvPr>
            <p:cNvSpPr txBox="1"/>
            <p:nvPr/>
          </p:nvSpPr>
          <p:spPr>
            <a:xfrm>
              <a:off x="8704532" y="3885254"/>
              <a:ext cx="510816" cy="7859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is</a:t>
              </a:r>
            </a:p>
          </p:txBody>
        </p:sp>
        <p:sp>
          <p:nvSpPr>
            <p:cNvPr id="33" name="Cercle">
              <a:extLst>
                <a:ext uri="{FF2B5EF4-FFF2-40B4-BE49-F238E27FC236}">
                  <a16:creationId xmlns:a16="http://schemas.microsoft.com/office/drawing/2014/main" id="{EAD8A7CC-C79A-90FE-CAFF-A7AE22571C65}"/>
                </a:ext>
              </a:extLst>
            </p:cNvPr>
            <p:cNvSpPr/>
            <p:nvPr/>
          </p:nvSpPr>
          <p:spPr>
            <a:xfrm>
              <a:off x="5633979" y="2263898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600"/>
            </a:p>
          </p:txBody>
        </p:sp>
        <p:sp>
          <p:nvSpPr>
            <p:cNvPr id="34" name="Antibiotic">
              <a:extLst>
                <a:ext uri="{FF2B5EF4-FFF2-40B4-BE49-F238E27FC236}">
                  <a16:creationId xmlns:a16="http://schemas.microsoft.com/office/drawing/2014/main" id="{EDF704C7-1953-9968-1727-9A090A7A5752}"/>
                </a:ext>
              </a:extLst>
            </p:cNvPr>
            <p:cNvSpPr txBox="1"/>
            <p:nvPr/>
          </p:nvSpPr>
          <p:spPr>
            <a:xfrm>
              <a:off x="5549158" y="2818647"/>
              <a:ext cx="1143243" cy="509233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 dirty="0"/>
                <a:t>Antibiotic</a:t>
              </a:r>
            </a:p>
          </p:txBody>
        </p:sp>
        <p:sp>
          <p:nvSpPr>
            <p:cNvPr id="35" name="Ligne">
              <a:extLst>
                <a:ext uri="{FF2B5EF4-FFF2-40B4-BE49-F238E27FC236}">
                  <a16:creationId xmlns:a16="http://schemas.microsoft.com/office/drawing/2014/main" id="{05DBCB36-CAC2-8B92-C162-7BA1B15013A1}"/>
                </a:ext>
              </a:extLst>
            </p:cNvPr>
            <p:cNvSpPr/>
            <p:nvPr/>
          </p:nvSpPr>
          <p:spPr>
            <a:xfrm flipV="1">
              <a:off x="5637239" y="3825713"/>
              <a:ext cx="459261" cy="873931"/>
            </a:xfrm>
            <a:prstGeom prst="line">
              <a:avLst/>
            </a:prstGeom>
            <a:ln w="12700">
              <a:solidFill>
                <a:srgbClr val="C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1000"/>
            </a:p>
          </p:txBody>
        </p:sp>
        <p:sp>
          <p:nvSpPr>
            <p:cNvPr id="36" name="has activity">
              <a:extLst>
                <a:ext uri="{FF2B5EF4-FFF2-40B4-BE49-F238E27FC236}">
                  <a16:creationId xmlns:a16="http://schemas.microsoft.com/office/drawing/2014/main" id="{CF24DBC5-5EB0-C54D-D537-C2ADA169D24A}"/>
                </a:ext>
              </a:extLst>
            </p:cNvPr>
            <p:cNvSpPr txBox="1"/>
            <p:nvPr/>
          </p:nvSpPr>
          <p:spPr>
            <a:xfrm>
              <a:off x="5903227" y="4145746"/>
              <a:ext cx="1314725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has activity</a:t>
              </a:r>
            </a:p>
          </p:txBody>
        </p:sp>
        <p:sp>
          <p:nvSpPr>
            <p:cNvPr id="37" name="Cercle">
              <a:extLst>
                <a:ext uri="{FF2B5EF4-FFF2-40B4-BE49-F238E27FC236}">
                  <a16:creationId xmlns:a16="http://schemas.microsoft.com/office/drawing/2014/main" id="{A677CD84-B1ED-9836-A0AF-05F6F604EECC}"/>
                </a:ext>
              </a:extLst>
            </p:cNvPr>
            <p:cNvSpPr/>
            <p:nvPr/>
          </p:nvSpPr>
          <p:spPr>
            <a:xfrm>
              <a:off x="2152287" y="78069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38" name="MDR…">
              <a:extLst>
                <a:ext uri="{FF2B5EF4-FFF2-40B4-BE49-F238E27FC236}">
                  <a16:creationId xmlns:a16="http://schemas.microsoft.com/office/drawing/2014/main" id="{2F3F977E-59B5-2486-CE0A-329569D75466}"/>
                </a:ext>
              </a:extLst>
            </p:cNvPr>
            <p:cNvSpPr txBox="1"/>
            <p:nvPr/>
          </p:nvSpPr>
          <p:spPr>
            <a:xfrm>
              <a:off x="2373483" y="469132"/>
              <a:ext cx="1002934" cy="836601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MDR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600"/>
                <a:t>bacteria</a:t>
              </a:r>
            </a:p>
          </p:txBody>
        </p:sp>
        <p:sp>
          <p:nvSpPr>
            <p:cNvPr id="39" name="Cercle">
              <a:extLst>
                <a:ext uri="{FF2B5EF4-FFF2-40B4-BE49-F238E27FC236}">
                  <a16:creationId xmlns:a16="http://schemas.microsoft.com/office/drawing/2014/main" id="{56519389-28B3-0420-4B3E-AAFB66EA3F95}"/>
                </a:ext>
              </a:extLst>
            </p:cNvPr>
            <p:cNvSpPr/>
            <p:nvPr/>
          </p:nvSpPr>
          <p:spPr>
            <a:xfrm>
              <a:off x="9620827" y="95570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40" name="Ecuador">
              <a:extLst>
                <a:ext uri="{FF2B5EF4-FFF2-40B4-BE49-F238E27FC236}">
                  <a16:creationId xmlns:a16="http://schemas.microsoft.com/office/drawing/2014/main" id="{0088FF4A-6497-0AD7-2E93-FB3D4358BE68}"/>
                </a:ext>
              </a:extLst>
            </p:cNvPr>
            <p:cNvSpPr txBox="1"/>
            <p:nvPr/>
          </p:nvSpPr>
          <p:spPr>
            <a:xfrm>
              <a:off x="9836267" y="650318"/>
              <a:ext cx="992540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600"/>
                <a:t>Ecuador</a:t>
              </a:r>
            </a:p>
          </p:txBody>
        </p:sp>
        <p:sp>
          <p:nvSpPr>
            <p:cNvPr id="41" name="endemic of">
              <a:extLst>
                <a:ext uri="{FF2B5EF4-FFF2-40B4-BE49-F238E27FC236}">
                  <a16:creationId xmlns:a16="http://schemas.microsoft.com/office/drawing/2014/main" id="{E3E48218-9AB2-0306-0B1A-CCA1027DDA5D}"/>
                </a:ext>
              </a:extLst>
            </p:cNvPr>
            <p:cNvSpPr txBox="1"/>
            <p:nvPr/>
          </p:nvSpPr>
          <p:spPr>
            <a:xfrm rot="16843354">
              <a:off x="8989543" y="2977911"/>
              <a:ext cx="1409494" cy="46561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endemic of</a:t>
              </a:r>
            </a:p>
          </p:txBody>
        </p:sp>
        <p:sp>
          <p:nvSpPr>
            <p:cNvPr id="42" name="target">
              <a:extLst>
                <a:ext uri="{FF2B5EF4-FFF2-40B4-BE49-F238E27FC236}">
                  <a16:creationId xmlns:a16="http://schemas.microsoft.com/office/drawing/2014/main" id="{39421338-8D1D-2624-9A42-AF699906CE75}"/>
                </a:ext>
              </a:extLst>
            </p:cNvPr>
            <p:cNvSpPr txBox="1"/>
            <p:nvPr/>
          </p:nvSpPr>
          <p:spPr>
            <a:xfrm rot="2053784">
              <a:off x="4577349" y="1538343"/>
              <a:ext cx="795072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target</a:t>
              </a:r>
            </a:p>
          </p:txBody>
        </p:sp>
        <p:sp>
          <p:nvSpPr>
            <p:cNvPr id="43" name="Cercle">
              <a:extLst>
                <a:ext uri="{FF2B5EF4-FFF2-40B4-BE49-F238E27FC236}">
                  <a16:creationId xmlns:a16="http://schemas.microsoft.com/office/drawing/2014/main" id="{B7E38170-C084-D690-73D9-0ACEFBB0FB1F}"/>
                </a:ext>
              </a:extLst>
            </p:cNvPr>
            <p:cNvSpPr/>
            <p:nvPr/>
          </p:nvSpPr>
          <p:spPr>
            <a:xfrm>
              <a:off x="10491363" y="2714682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000"/>
            </a:p>
          </p:txBody>
        </p:sp>
        <p:sp>
          <p:nvSpPr>
            <p:cNvPr id="44" name="Endangered">
              <a:extLst>
                <a:ext uri="{FF2B5EF4-FFF2-40B4-BE49-F238E27FC236}">
                  <a16:creationId xmlns:a16="http://schemas.microsoft.com/office/drawing/2014/main" id="{FEBA7A81-FEA0-6BBE-6327-A4F31AC3936D}"/>
                </a:ext>
              </a:extLst>
            </p:cNvPr>
            <p:cNvSpPr txBox="1"/>
            <p:nvPr/>
          </p:nvSpPr>
          <p:spPr>
            <a:xfrm>
              <a:off x="10380126" y="3206430"/>
              <a:ext cx="1613521" cy="635242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2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500" dirty="0"/>
                <a:t>Endangered</a:t>
              </a:r>
            </a:p>
          </p:txBody>
        </p:sp>
        <p:sp>
          <p:nvSpPr>
            <p:cNvPr id="45" name="status">
              <a:extLst>
                <a:ext uri="{FF2B5EF4-FFF2-40B4-BE49-F238E27FC236}">
                  <a16:creationId xmlns:a16="http://schemas.microsoft.com/office/drawing/2014/main" id="{1B8399C6-380E-DCDE-8D58-4EAA9138F212}"/>
                </a:ext>
              </a:extLst>
            </p:cNvPr>
            <p:cNvSpPr txBox="1"/>
            <p:nvPr/>
          </p:nvSpPr>
          <p:spPr>
            <a:xfrm>
              <a:off x="10571844" y="4395470"/>
              <a:ext cx="789873" cy="509235"/>
            </a:xfrm>
            <a:prstGeom prst="rect">
              <a:avLst/>
            </a:prstGeom>
            <a:ln w="127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600" dirty="0"/>
                <a:t>status</a:t>
              </a: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508ABD7C-CDD7-C998-FDCE-83AA5BCF48A7}"/>
              </a:ext>
            </a:extLst>
          </p:cNvPr>
          <p:cNvSpPr txBox="1"/>
          <p:nvPr/>
        </p:nvSpPr>
        <p:spPr>
          <a:xfrm>
            <a:off x="3079601" y="299069"/>
            <a:ext cx="60327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Knowledge management</a:t>
            </a:r>
          </a:p>
          <a:p>
            <a:pPr algn="ctr"/>
            <a:r>
              <a:rPr lang="en-US" sz="2800" dirty="0"/>
              <a:t>(acquisition, organization and sharing 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25FE36-7EF4-AB73-C2A1-F458EE641A25}"/>
              </a:ext>
            </a:extLst>
          </p:cNvPr>
          <p:cNvSpPr txBox="1"/>
          <p:nvPr/>
        </p:nvSpPr>
        <p:spPr>
          <a:xfrm>
            <a:off x="3079601" y="3429000"/>
            <a:ext cx="6032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What is a Knowledge Graph ?</a:t>
            </a:r>
            <a:endParaRPr lang="en-US" sz="2800" dirty="0"/>
          </a:p>
        </p:txBody>
      </p:sp>
      <p:pic>
        <p:nvPicPr>
          <p:cNvPr id="1026" name="Picture 2" descr="Google Logo transparent PNG - StickPNG">
            <a:extLst>
              <a:ext uri="{FF2B5EF4-FFF2-40B4-BE49-F238E27FC236}">
                <a16:creationId xmlns:a16="http://schemas.microsoft.com/office/drawing/2014/main" id="{71F3FA38-A7F0-E283-4F0E-3400097E9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3" y="3440955"/>
            <a:ext cx="2716448" cy="91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kipedia - Wikipedia">
            <a:extLst>
              <a:ext uri="{FF2B5EF4-FFF2-40B4-BE49-F238E27FC236}">
                <a16:creationId xmlns:a16="http://schemas.microsoft.com/office/drawing/2014/main" id="{90B4AF26-9637-7246-644E-B0A64A31B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58" y="1521069"/>
            <a:ext cx="2013804" cy="183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7773EEA-481B-347C-D369-486CA248E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967" y="4733445"/>
            <a:ext cx="2615087" cy="184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16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Cercle"/>
          <p:cNvSpPr/>
          <p:nvPr/>
        </p:nvSpPr>
        <p:spPr>
          <a:xfrm>
            <a:off x="5066662" y="308670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88" name="Living…"/>
          <p:cNvSpPr txBox="1"/>
          <p:nvPr/>
        </p:nvSpPr>
        <p:spPr>
          <a:xfrm>
            <a:off x="5401154" y="646109"/>
            <a:ext cx="950581" cy="943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900"/>
              <a:t>Living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900"/>
              <a:t>Things</a:t>
            </a:r>
          </a:p>
        </p:txBody>
      </p:sp>
      <p:sp>
        <p:nvSpPr>
          <p:cNvPr id="2489" name="Cercle"/>
          <p:cNvSpPr/>
          <p:nvPr/>
        </p:nvSpPr>
        <p:spPr>
          <a:xfrm>
            <a:off x="2920874" y="199369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90" name="Animals"/>
          <p:cNvSpPr txBox="1"/>
          <p:nvPr/>
        </p:nvSpPr>
        <p:spPr>
          <a:xfrm>
            <a:off x="3160953" y="2554274"/>
            <a:ext cx="1142942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Animals</a:t>
            </a:r>
          </a:p>
        </p:txBody>
      </p:sp>
      <p:sp>
        <p:nvSpPr>
          <p:cNvPr id="2491" name="Cercle"/>
          <p:cNvSpPr/>
          <p:nvPr/>
        </p:nvSpPr>
        <p:spPr>
          <a:xfrm>
            <a:off x="1720624" y="4617862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92" name="Dogs"/>
          <p:cNvSpPr txBox="1"/>
          <p:nvPr/>
        </p:nvSpPr>
        <p:spPr>
          <a:xfrm>
            <a:off x="2154924" y="5178439"/>
            <a:ext cx="748154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Dogs</a:t>
            </a:r>
          </a:p>
        </p:txBody>
      </p:sp>
      <p:sp>
        <p:nvSpPr>
          <p:cNvPr id="2493" name="Cercle"/>
          <p:cNvSpPr/>
          <p:nvPr/>
        </p:nvSpPr>
        <p:spPr>
          <a:xfrm>
            <a:off x="4445644" y="460657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94" name="Cows"/>
          <p:cNvSpPr txBox="1"/>
          <p:nvPr/>
        </p:nvSpPr>
        <p:spPr>
          <a:xfrm>
            <a:off x="4866277" y="5167148"/>
            <a:ext cx="776431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Cows</a:t>
            </a:r>
          </a:p>
        </p:txBody>
      </p:sp>
      <p:sp>
        <p:nvSpPr>
          <p:cNvPr id="2495" name="Cercle"/>
          <p:cNvSpPr/>
          <p:nvPr/>
        </p:nvSpPr>
        <p:spPr>
          <a:xfrm>
            <a:off x="8830067" y="4595280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96" name="Herbs"/>
          <p:cNvSpPr txBox="1"/>
          <p:nvPr/>
        </p:nvSpPr>
        <p:spPr>
          <a:xfrm>
            <a:off x="9191175" y="5155857"/>
            <a:ext cx="897682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Herbs</a:t>
            </a:r>
          </a:p>
        </p:txBody>
      </p:sp>
      <p:sp>
        <p:nvSpPr>
          <p:cNvPr id="2497" name="Cercle"/>
          <p:cNvSpPr/>
          <p:nvPr/>
        </p:nvSpPr>
        <p:spPr>
          <a:xfrm>
            <a:off x="7693460" y="198240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498" name="Plants"/>
          <p:cNvSpPr txBox="1"/>
          <p:nvPr/>
        </p:nvSpPr>
        <p:spPr>
          <a:xfrm>
            <a:off x="8066167" y="2542983"/>
            <a:ext cx="873637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Plants</a:t>
            </a:r>
          </a:p>
        </p:txBody>
      </p:sp>
      <p:sp>
        <p:nvSpPr>
          <p:cNvPr id="2499" name="Ligne"/>
          <p:cNvSpPr/>
          <p:nvPr/>
        </p:nvSpPr>
        <p:spPr>
          <a:xfrm flipV="1">
            <a:off x="4345632" y="1591368"/>
            <a:ext cx="867067" cy="67137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0" name="Ligne"/>
          <p:cNvSpPr/>
          <p:nvPr/>
        </p:nvSpPr>
        <p:spPr>
          <a:xfrm flipV="1">
            <a:off x="2852344" y="3554185"/>
            <a:ext cx="538629" cy="112878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1" name="Ligne"/>
          <p:cNvSpPr/>
          <p:nvPr/>
        </p:nvSpPr>
        <p:spPr>
          <a:xfrm flipH="1" flipV="1">
            <a:off x="4154755" y="3524399"/>
            <a:ext cx="695296" cy="1194791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2" name="Ligne"/>
          <p:cNvSpPr/>
          <p:nvPr/>
        </p:nvSpPr>
        <p:spPr>
          <a:xfrm>
            <a:off x="6089695" y="5441158"/>
            <a:ext cx="2748987" cy="1958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3" name="Ligne"/>
          <p:cNvSpPr/>
          <p:nvPr/>
        </p:nvSpPr>
        <p:spPr>
          <a:xfrm flipH="1" flipV="1">
            <a:off x="8872505" y="3543192"/>
            <a:ext cx="509116" cy="1098962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4" name="Ligne"/>
          <p:cNvSpPr/>
          <p:nvPr/>
        </p:nvSpPr>
        <p:spPr>
          <a:xfrm flipH="1" flipV="1">
            <a:off x="6586119" y="1555280"/>
            <a:ext cx="1273799" cy="758399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05" name="is"/>
          <p:cNvSpPr txBox="1"/>
          <p:nvPr/>
        </p:nvSpPr>
        <p:spPr>
          <a:xfrm>
            <a:off x="4420373" y="1380772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06" name="is"/>
          <p:cNvSpPr txBox="1"/>
          <p:nvPr/>
        </p:nvSpPr>
        <p:spPr>
          <a:xfrm>
            <a:off x="7295582" y="1444272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07" name="is"/>
          <p:cNvSpPr txBox="1"/>
          <p:nvPr/>
        </p:nvSpPr>
        <p:spPr>
          <a:xfrm>
            <a:off x="2672901" y="3702565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08" name="is"/>
          <p:cNvSpPr txBox="1"/>
          <p:nvPr/>
        </p:nvSpPr>
        <p:spPr>
          <a:xfrm>
            <a:off x="4682056" y="3706746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09" name="eat"/>
          <p:cNvSpPr txBox="1"/>
          <p:nvPr/>
        </p:nvSpPr>
        <p:spPr>
          <a:xfrm>
            <a:off x="7080462" y="4873575"/>
            <a:ext cx="535403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eat</a:t>
            </a:r>
          </a:p>
        </p:txBody>
      </p:sp>
      <p:sp>
        <p:nvSpPr>
          <p:cNvPr id="2510" name="is"/>
          <p:cNvSpPr txBox="1"/>
          <p:nvPr/>
        </p:nvSpPr>
        <p:spPr>
          <a:xfrm>
            <a:off x="9329145" y="3762564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Cercle"/>
          <p:cNvSpPr/>
          <p:nvPr/>
        </p:nvSpPr>
        <p:spPr>
          <a:xfrm>
            <a:off x="5066662" y="308670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13" name="Living…"/>
          <p:cNvSpPr txBox="1"/>
          <p:nvPr/>
        </p:nvSpPr>
        <p:spPr>
          <a:xfrm>
            <a:off x="5401154" y="646109"/>
            <a:ext cx="950581" cy="943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900"/>
              <a:t>Living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900"/>
              <a:t>Things</a:t>
            </a:r>
          </a:p>
        </p:txBody>
      </p:sp>
      <p:sp>
        <p:nvSpPr>
          <p:cNvPr id="2514" name="Cercle"/>
          <p:cNvSpPr/>
          <p:nvPr/>
        </p:nvSpPr>
        <p:spPr>
          <a:xfrm>
            <a:off x="2920874" y="199369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15" name="Molecule"/>
          <p:cNvSpPr txBox="1"/>
          <p:nvPr/>
        </p:nvSpPr>
        <p:spPr>
          <a:xfrm>
            <a:off x="3080388" y="2554274"/>
            <a:ext cx="1306448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Molecule</a:t>
            </a:r>
          </a:p>
        </p:txBody>
      </p:sp>
      <p:sp>
        <p:nvSpPr>
          <p:cNvPr id="2516" name="Cercle"/>
          <p:cNvSpPr/>
          <p:nvPr/>
        </p:nvSpPr>
        <p:spPr>
          <a:xfrm>
            <a:off x="1720624" y="4617862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17" name="Molecule…"/>
          <p:cNvSpPr txBox="1"/>
          <p:nvPr/>
        </p:nvSpPr>
        <p:spPr>
          <a:xfrm>
            <a:off x="1880138" y="5216911"/>
            <a:ext cx="1311470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  <a:r>
              <a:rPr lang="fr-CH" sz="2400" dirty="0"/>
              <a:t> </a:t>
            </a:r>
            <a:r>
              <a:rPr sz="2400" dirty="0"/>
              <a:t>A</a:t>
            </a:r>
          </a:p>
        </p:txBody>
      </p:sp>
      <p:sp>
        <p:nvSpPr>
          <p:cNvPr id="2518" name="Cercle"/>
          <p:cNvSpPr/>
          <p:nvPr/>
        </p:nvSpPr>
        <p:spPr>
          <a:xfrm>
            <a:off x="4445644" y="460657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20" name="Cercle"/>
          <p:cNvSpPr/>
          <p:nvPr/>
        </p:nvSpPr>
        <p:spPr>
          <a:xfrm>
            <a:off x="8830067" y="4595280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21" name="Plant…"/>
          <p:cNvSpPr txBox="1"/>
          <p:nvPr/>
        </p:nvSpPr>
        <p:spPr>
          <a:xfrm>
            <a:off x="9108450" y="5167148"/>
            <a:ext cx="1203412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900" dirty="0"/>
              <a:t>Plant</a:t>
            </a:r>
            <a:r>
              <a:rPr lang="fr-CH" sz="2900" dirty="0"/>
              <a:t> </a:t>
            </a:r>
            <a:r>
              <a:rPr sz="2900" dirty="0"/>
              <a:t>Z</a:t>
            </a:r>
          </a:p>
        </p:txBody>
      </p:sp>
      <p:sp>
        <p:nvSpPr>
          <p:cNvPr id="2522" name="Cercle"/>
          <p:cNvSpPr/>
          <p:nvPr/>
        </p:nvSpPr>
        <p:spPr>
          <a:xfrm>
            <a:off x="7693460" y="198240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523" name="Plants"/>
          <p:cNvSpPr txBox="1"/>
          <p:nvPr/>
        </p:nvSpPr>
        <p:spPr>
          <a:xfrm>
            <a:off x="8066167" y="2542983"/>
            <a:ext cx="873637" cy="49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900"/>
              <a:t>Plants</a:t>
            </a:r>
          </a:p>
        </p:txBody>
      </p:sp>
      <p:sp>
        <p:nvSpPr>
          <p:cNvPr id="2524" name="Ligne"/>
          <p:cNvSpPr/>
          <p:nvPr/>
        </p:nvSpPr>
        <p:spPr>
          <a:xfrm flipV="1">
            <a:off x="2852344" y="3554185"/>
            <a:ext cx="538629" cy="112878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25" name="Ligne"/>
          <p:cNvSpPr/>
          <p:nvPr/>
        </p:nvSpPr>
        <p:spPr>
          <a:xfrm flipH="1" flipV="1">
            <a:off x="4154755" y="3524399"/>
            <a:ext cx="695296" cy="1194791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26" name="Ligne"/>
          <p:cNvSpPr/>
          <p:nvPr/>
        </p:nvSpPr>
        <p:spPr>
          <a:xfrm>
            <a:off x="6089695" y="5441158"/>
            <a:ext cx="2748987" cy="1958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27" name="Ligne"/>
          <p:cNvSpPr/>
          <p:nvPr/>
        </p:nvSpPr>
        <p:spPr>
          <a:xfrm flipH="1" flipV="1">
            <a:off x="8872505" y="3543192"/>
            <a:ext cx="509116" cy="1098962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28" name="Ligne"/>
          <p:cNvSpPr/>
          <p:nvPr/>
        </p:nvSpPr>
        <p:spPr>
          <a:xfrm flipH="1" flipV="1">
            <a:off x="6586119" y="1555280"/>
            <a:ext cx="1273799" cy="758399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529" name="is"/>
          <p:cNvSpPr txBox="1"/>
          <p:nvPr/>
        </p:nvSpPr>
        <p:spPr>
          <a:xfrm>
            <a:off x="7295582" y="1444272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30" name="is"/>
          <p:cNvSpPr txBox="1"/>
          <p:nvPr/>
        </p:nvSpPr>
        <p:spPr>
          <a:xfrm>
            <a:off x="2672901" y="3702565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31" name="is"/>
          <p:cNvSpPr txBox="1"/>
          <p:nvPr/>
        </p:nvSpPr>
        <p:spPr>
          <a:xfrm>
            <a:off x="4682056" y="3706746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532" name="found in"/>
          <p:cNvSpPr txBox="1"/>
          <p:nvPr/>
        </p:nvSpPr>
        <p:spPr>
          <a:xfrm>
            <a:off x="6671458" y="4873575"/>
            <a:ext cx="1263487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found in</a:t>
            </a:r>
          </a:p>
        </p:txBody>
      </p:sp>
      <p:sp>
        <p:nvSpPr>
          <p:cNvPr id="2533" name="is"/>
          <p:cNvSpPr txBox="1"/>
          <p:nvPr/>
        </p:nvSpPr>
        <p:spPr>
          <a:xfrm>
            <a:off x="9329145" y="3762564"/>
            <a:ext cx="27732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850"/>
              <a:t>is</a:t>
            </a:r>
          </a:p>
        </p:txBody>
      </p:sp>
      <p:sp>
        <p:nvSpPr>
          <p:cNvPr id="2" name="Molecule…">
            <a:extLst>
              <a:ext uri="{FF2B5EF4-FFF2-40B4-BE49-F238E27FC236}">
                <a16:creationId xmlns:a16="http://schemas.microsoft.com/office/drawing/2014/main" id="{C7E7EB0E-F433-348C-A52E-C9E4E0AC6E08}"/>
              </a:ext>
            </a:extLst>
          </p:cNvPr>
          <p:cNvSpPr txBox="1"/>
          <p:nvPr/>
        </p:nvSpPr>
        <p:spPr>
          <a:xfrm>
            <a:off x="4620510" y="5228202"/>
            <a:ext cx="139342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  <a:r>
              <a:rPr lang="fr-CH" sz="2400" dirty="0"/>
              <a:t> B</a:t>
            </a: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</p:spTree>
    <p:extLst>
      <p:ext uri="{BB962C8B-B14F-4D97-AF65-F5344CB8AC3E}">
        <p14:creationId xmlns:p14="http://schemas.microsoft.com/office/powerpoint/2010/main" val="2060482492"/>
      </p:ext>
    </p:extLst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  <p:sp>
        <p:nvSpPr>
          <p:cNvPr id="2" name="Cercle">
            <a:extLst>
              <a:ext uri="{FF2B5EF4-FFF2-40B4-BE49-F238E27FC236}">
                <a16:creationId xmlns:a16="http://schemas.microsoft.com/office/drawing/2014/main" id="{F6482573-8EF7-4F25-7A60-2266408811D7}"/>
              </a:ext>
            </a:extLst>
          </p:cNvPr>
          <p:cNvSpPr/>
          <p:nvPr/>
        </p:nvSpPr>
        <p:spPr>
          <a:xfrm>
            <a:off x="10543125" y="516981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3" name="Endangered">
            <a:extLst>
              <a:ext uri="{FF2B5EF4-FFF2-40B4-BE49-F238E27FC236}">
                <a16:creationId xmlns:a16="http://schemas.microsoft.com/office/drawing/2014/main" id="{B70408B9-293D-990F-B979-B791DBE04AF9}"/>
              </a:ext>
            </a:extLst>
          </p:cNvPr>
          <p:cNvSpPr txBox="1"/>
          <p:nvPr/>
        </p:nvSpPr>
        <p:spPr>
          <a:xfrm>
            <a:off x="10720188" y="5438388"/>
            <a:ext cx="128746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fr-CH" sz="2400" dirty="0" err="1"/>
              <a:t>Botanical</a:t>
            </a:r>
            <a:r>
              <a:rPr lang="fr-CH" sz="2400" dirty="0"/>
              <a:t> </a:t>
            </a:r>
          </a:p>
          <a:p>
            <a:pPr algn="ctr"/>
            <a:r>
              <a:rPr lang="fr-CH" sz="2400" dirty="0"/>
              <a:t>Garden</a:t>
            </a:r>
          </a:p>
          <a:p>
            <a:pPr algn="ctr"/>
            <a:r>
              <a:rPr lang="fr-CH" sz="2400" dirty="0"/>
              <a:t>JBN</a:t>
            </a:r>
            <a:endParaRPr sz="2400" dirty="0"/>
          </a:p>
        </p:txBody>
      </p:sp>
      <p:sp>
        <p:nvSpPr>
          <p:cNvPr id="4" name="Ligne">
            <a:extLst>
              <a:ext uri="{FF2B5EF4-FFF2-40B4-BE49-F238E27FC236}">
                <a16:creationId xmlns:a16="http://schemas.microsoft.com/office/drawing/2014/main" id="{08DF2FB2-56C7-4312-CB3D-816CE36391A9}"/>
              </a:ext>
            </a:extLst>
          </p:cNvPr>
          <p:cNvSpPr/>
          <p:nvPr/>
        </p:nvSpPr>
        <p:spPr>
          <a:xfrm flipH="1" flipV="1">
            <a:off x="9504967" y="5512777"/>
            <a:ext cx="861380" cy="28135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5" name="status">
            <a:extLst>
              <a:ext uri="{FF2B5EF4-FFF2-40B4-BE49-F238E27FC236}">
                <a16:creationId xmlns:a16="http://schemas.microsoft.com/office/drawing/2014/main" id="{3BCA91B7-9A22-0DDD-7022-6A4BD3D039EA}"/>
              </a:ext>
            </a:extLst>
          </p:cNvPr>
          <p:cNvSpPr txBox="1"/>
          <p:nvPr/>
        </p:nvSpPr>
        <p:spPr>
          <a:xfrm rot="1031622">
            <a:off x="9253847" y="5780150"/>
            <a:ext cx="124540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en-US" sz="2400" dirty="0"/>
              <a:t>cultivates</a:t>
            </a:r>
          </a:p>
        </p:txBody>
      </p:sp>
    </p:spTree>
    <p:extLst>
      <p:ext uri="{BB962C8B-B14F-4D97-AF65-F5344CB8AC3E}">
        <p14:creationId xmlns:p14="http://schemas.microsoft.com/office/powerpoint/2010/main" val="2535421479"/>
      </p:ext>
    </p:extLst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Ligne"/>
          <p:cNvSpPr/>
          <p:nvPr/>
        </p:nvSpPr>
        <p:spPr>
          <a:xfrm flipV="1">
            <a:off x="9418851" y="4077805"/>
            <a:ext cx="1094963" cy="66032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0" name="Ligne"/>
          <p:cNvSpPr/>
          <p:nvPr/>
        </p:nvSpPr>
        <p:spPr>
          <a:xfrm flipV="1">
            <a:off x="9137132" y="1741245"/>
            <a:ext cx="1173884" cy="2698530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  <p:sp>
        <p:nvSpPr>
          <p:cNvPr id="2780" name="Cercle"/>
          <p:cNvSpPr/>
          <p:nvPr/>
        </p:nvSpPr>
        <p:spPr>
          <a:xfrm>
            <a:off x="9917523" y="11007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1" name="Ecuador"/>
          <p:cNvSpPr txBox="1"/>
          <p:nvPr/>
        </p:nvSpPr>
        <p:spPr>
          <a:xfrm>
            <a:off x="10147337" y="656275"/>
            <a:ext cx="10661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Ecuador</a:t>
            </a:r>
          </a:p>
        </p:txBody>
      </p:sp>
      <p:sp>
        <p:nvSpPr>
          <p:cNvPr id="2782" name="endemic of"/>
          <p:cNvSpPr txBox="1"/>
          <p:nvPr/>
        </p:nvSpPr>
        <p:spPr>
          <a:xfrm rot="17566975">
            <a:off x="9246063" y="2923831"/>
            <a:ext cx="142827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fr-CH" sz="2400" dirty="0" err="1"/>
              <a:t>endemic</a:t>
            </a:r>
            <a:r>
              <a:rPr lang="fr-CH" sz="2400" dirty="0"/>
              <a:t> of</a:t>
            </a:r>
            <a:endParaRPr sz="2400" dirty="0"/>
          </a:p>
        </p:txBody>
      </p:sp>
      <p:sp>
        <p:nvSpPr>
          <p:cNvPr id="2784" name="Cercle"/>
          <p:cNvSpPr/>
          <p:nvPr/>
        </p:nvSpPr>
        <p:spPr>
          <a:xfrm>
            <a:off x="10513814" y="272253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5" name="Endangered"/>
          <p:cNvSpPr txBox="1"/>
          <p:nvPr/>
        </p:nvSpPr>
        <p:spPr>
          <a:xfrm>
            <a:off x="10536781" y="3313732"/>
            <a:ext cx="155234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Endangered</a:t>
            </a:r>
          </a:p>
        </p:txBody>
      </p:sp>
      <p:sp>
        <p:nvSpPr>
          <p:cNvPr id="2786" name="status"/>
          <p:cNvSpPr txBox="1"/>
          <p:nvPr/>
        </p:nvSpPr>
        <p:spPr>
          <a:xfrm rot="19753657">
            <a:off x="9606074" y="4391042"/>
            <a:ext cx="80663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status</a:t>
            </a:r>
          </a:p>
        </p:txBody>
      </p:sp>
      <p:sp>
        <p:nvSpPr>
          <p:cNvPr id="6" name="Cercle">
            <a:extLst>
              <a:ext uri="{FF2B5EF4-FFF2-40B4-BE49-F238E27FC236}">
                <a16:creationId xmlns:a16="http://schemas.microsoft.com/office/drawing/2014/main" id="{EDB83FC2-C3ED-1BCA-368A-C7F3239B2CD9}"/>
              </a:ext>
            </a:extLst>
          </p:cNvPr>
          <p:cNvSpPr/>
          <p:nvPr/>
        </p:nvSpPr>
        <p:spPr>
          <a:xfrm>
            <a:off x="10543125" y="516981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7" name="Endangered">
            <a:extLst>
              <a:ext uri="{FF2B5EF4-FFF2-40B4-BE49-F238E27FC236}">
                <a16:creationId xmlns:a16="http://schemas.microsoft.com/office/drawing/2014/main" id="{140445AE-9994-4959-97CC-1E16C56CA93F}"/>
              </a:ext>
            </a:extLst>
          </p:cNvPr>
          <p:cNvSpPr txBox="1"/>
          <p:nvPr/>
        </p:nvSpPr>
        <p:spPr>
          <a:xfrm>
            <a:off x="10720188" y="5438388"/>
            <a:ext cx="128746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fr-CH" sz="2400" dirty="0" err="1"/>
              <a:t>Botanical</a:t>
            </a:r>
            <a:r>
              <a:rPr lang="fr-CH" sz="2400" dirty="0"/>
              <a:t> </a:t>
            </a:r>
          </a:p>
          <a:p>
            <a:pPr algn="ctr"/>
            <a:r>
              <a:rPr lang="fr-CH" sz="2400" dirty="0"/>
              <a:t>Garden</a:t>
            </a:r>
          </a:p>
          <a:p>
            <a:pPr algn="ctr"/>
            <a:r>
              <a:rPr lang="fr-CH" sz="2400" dirty="0"/>
              <a:t>JBN</a:t>
            </a:r>
            <a:endParaRPr sz="2400" dirty="0"/>
          </a:p>
        </p:txBody>
      </p:sp>
      <p:sp>
        <p:nvSpPr>
          <p:cNvPr id="8" name="Ligne">
            <a:extLst>
              <a:ext uri="{FF2B5EF4-FFF2-40B4-BE49-F238E27FC236}">
                <a16:creationId xmlns:a16="http://schemas.microsoft.com/office/drawing/2014/main" id="{FB030575-ECEE-BDAD-3804-9AAD5C12B220}"/>
              </a:ext>
            </a:extLst>
          </p:cNvPr>
          <p:cNvSpPr/>
          <p:nvPr/>
        </p:nvSpPr>
        <p:spPr>
          <a:xfrm flipH="1" flipV="1">
            <a:off x="9504967" y="5512777"/>
            <a:ext cx="861380" cy="28135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9" name="status">
            <a:extLst>
              <a:ext uri="{FF2B5EF4-FFF2-40B4-BE49-F238E27FC236}">
                <a16:creationId xmlns:a16="http://schemas.microsoft.com/office/drawing/2014/main" id="{21767F77-31EC-9A45-7BCC-332BB285A264}"/>
              </a:ext>
            </a:extLst>
          </p:cNvPr>
          <p:cNvSpPr txBox="1"/>
          <p:nvPr/>
        </p:nvSpPr>
        <p:spPr>
          <a:xfrm rot="1031622">
            <a:off x="9253847" y="5780150"/>
            <a:ext cx="124540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en-US" sz="2400" dirty="0"/>
              <a:t>cultivates</a:t>
            </a:r>
          </a:p>
        </p:txBody>
      </p:sp>
    </p:spTree>
    <p:extLst>
      <p:ext uri="{BB962C8B-B14F-4D97-AF65-F5344CB8AC3E}">
        <p14:creationId xmlns:p14="http://schemas.microsoft.com/office/powerpoint/2010/main" val="1203234288"/>
      </p:ext>
    </p:extLst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Ligne"/>
          <p:cNvSpPr/>
          <p:nvPr/>
        </p:nvSpPr>
        <p:spPr>
          <a:xfrm flipV="1">
            <a:off x="9418851" y="4077805"/>
            <a:ext cx="1094963" cy="66032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0" name="Ligne"/>
          <p:cNvSpPr/>
          <p:nvPr/>
        </p:nvSpPr>
        <p:spPr>
          <a:xfrm flipV="1">
            <a:off x="9137132" y="1741245"/>
            <a:ext cx="1173884" cy="2698530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2" name="Cercle"/>
          <p:cNvSpPr/>
          <p:nvPr/>
        </p:nvSpPr>
        <p:spPr>
          <a:xfrm>
            <a:off x="5458409" y="53543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3" name="Living…"/>
          <p:cNvSpPr txBox="1"/>
          <p:nvPr/>
        </p:nvSpPr>
        <p:spPr>
          <a:xfrm>
            <a:off x="5832064" y="480480"/>
            <a:ext cx="868828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Living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Things</a:t>
            </a:r>
          </a:p>
        </p:txBody>
      </p:sp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2" name="Cercle"/>
          <p:cNvSpPr/>
          <p:nvPr/>
        </p:nvSpPr>
        <p:spPr>
          <a:xfrm>
            <a:off x="7725270" y="1944260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3" name="Plants"/>
          <p:cNvSpPr txBox="1"/>
          <p:nvPr/>
        </p:nvSpPr>
        <p:spPr>
          <a:xfrm>
            <a:off x="7743853" y="2590718"/>
            <a:ext cx="1773425" cy="38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fr-CH" sz="2200" dirty="0" err="1"/>
              <a:t>Tracheophyta</a:t>
            </a:r>
            <a:endParaRPr sz="2200" dirty="0"/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7" name="Ligne"/>
          <p:cNvSpPr/>
          <p:nvPr/>
        </p:nvSpPr>
        <p:spPr>
          <a:xfrm flipH="1" flipV="1">
            <a:off x="8564146" y="3647196"/>
            <a:ext cx="76331" cy="660643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8" name="Ligne"/>
          <p:cNvSpPr/>
          <p:nvPr/>
        </p:nvSpPr>
        <p:spPr>
          <a:xfrm flipH="1" flipV="1">
            <a:off x="6942070" y="1478897"/>
            <a:ext cx="921588" cy="689772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9" name="is"/>
          <p:cNvSpPr txBox="1"/>
          <p:nvPr/>
        </p:nvSpPr>
        <p:spPr>
          <a:xfrm>
            <a:off x="7518350" y="1397117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  <p:sp>
        <p:nvSpPr>
          <p:cNvPr id="2773" name="is"/>
          <p:cNvSpPr txBox="1"/>
          <p:nvPr/>
        </p:nvSpPr>
        <p:spPr>
          <a:xfrm>
            <a:off x="8773545" y="3796152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80" name="Cercle"/>
          <p:cNvSpPr/>
          <p:nvPr/>
        </p:nvSpPr>
        <p:spPr>
          <a:xfrm>
            <a:off x="9917523" y="11007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1" name="Ecuador"/>
          <p:cNvSpPr txBox="1"/>
          <p:nvPr/>
        </p:nvSpPr>
        <p:spPr>
          <a:xfrm>
            <a:off x="10147337" y="656275"/>
            <a:ext cx="10661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Ecuador</a:t>
            </a:r>
          </a:p>
        </p:txBody>
      </p:sp>
      <p:sp>
        <p:nvSpPr>
          <p:cNvPr id="2782" name="endemic of"/>
          <p:cNvSpPr txBox="1"/>
          <p:nvPr/>
        </p:nvSpPr>
        <p:spPr>
          <a:xfrm rot="17566975">
            <a:off x="9246063" y="2923831"/>
            <a:ext cx="142827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fr-CH" sz="2400" dirty="0" err="1"/>
              <a:t>endemic</a:t>
            </a:r>
            <a:r>
              <a:rPr lang="fr-CH" sz="2400" dirty="0"/>
              <a:t> of</a:t>
            </a:r>
            <a:endParaRPr sz="2400" dirty="0"/>
          </a:p>
        </p:txBody>
      </p:sp>
      <p:sp>
        <p:nvSpPr>
          <p:cNvPr id="2784" name="Cercle"/>
          <p:cNvSpPr/>
          <p:nvPr/>
        </p:nvSpPr>
        <p:spPr>
          <a:xfrm>
            <a:off x="10513814" y="272253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5" name="Endangered"/>
          <p:cNvSpPr txBox="1"/>
          <p:nvPr/>
        </p:nvSpPr>
        <p:spPr>
          <a:xfrm>
            <a:off x="10536781" y="3313732"/>
            <a:ext cx="155234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Endangered</a:t>
            </a:r>
          </a:p>
        </p:txBody>
      </p:sp>
      <p:sp>
        <p:nvSpPr>
          <p:cNvPr id="2786" name="status"/>
          <p:cNvSpPr txBox="1"/>
          <p:nvPr/>
        </p:nvSpPr>
        <p:spPr>
          <a:xfrm rot="19753657">
            <a:off x="9606074" y="4391042"/>
            <a:ext cx="80663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status</a:t>
            </a:r>
          </a:p>
        </p:txBody>
      </p:sp>
      <p:sp>
        <p:nvSpPr>
          <p:cNvPr id="6" name="Cercle">
            <a:extLst>
              <a:ext uri="{FF2B5EF4-FFF2-40B4-BE49-F238E27FC236}">
                <a16:creationId xmlns:a16="http://schemas.microsoft.com/office/drawing/2014/main" id="{304747B9-7447-16CC-9827-C63930DC34E3}"/>
              </a:ext>
            </a:extLst>
          </p:cNvPr>
          <p:cNvSpPr/>
          <p:nvPr/>
        </p:nvSpPr>
        <p:spPr>
          <a:xfrm>
            <a:off x="10543125" y="516981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7" name="Endangered">
            <a:extLst>
              <a:ext uri="{FF2B5EF4-FFF2-40B4-BE49-F238E27FC236}">
                <a16:creationId xmlns:a16="http://schemas.microsoft.com/office/drawing/2014/main" id="{795485C8-E201-0CE6-195B-3D149063AFA6}"/>
              </a:ext>
            </a:extLst>
          </p:cNvPr>
          <p:cNvSpPr txBox="1"/>
          <p:nvPr/>
        </p:nvSpPr>
        <p:spPr>
          <a:xfrm>
            <a:off x="10720188" y="5438388"/>
            <a:ext cx="128746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fr-CH" sz="2400" dirty="0" err="1"/>
              <a:t>Botanical</a:t>
            </a:r>
            <a:r>
              <a:rPr lang="fr-CH" sz="2400" dirty="0"/>
              <a:t> </a:t>
            </a:r>
          </a:p>
          <a:p>
            <a:pPr algn="ctr"/>
            <a:r>
              <a:rPr lang="fr-CH" sz="2400" dirty="0"/>
              <a:t>Garden</a:t>
            </a:r>
          </a:p>
          <a:p>
            <a:pPr algn="ctr"/>
            <a:r>
              <a:rPr lang="fr-CH" sz="2400" dirty="0"/>
              <a:t>JBN</a:t>
            </a:r>
            <a:endParaRPr sz="2400" dirty="0"/>
          </a:p>
        </p:txBody>
      </p:sp>
      <p:sp>
        <p:nvSpPr>
          <p:cNvPr id="8" name="Ligne">
            <a:extLst>
              <a:ext uri="{FF2B5EF4-FFF2-40B4-BE49-F238E27FC236}">
                <a16:creationId xmlns:a16="http://schemas.microsoft.com/office/drawing/2014/main" id="{32BDF92A-466C-A7EA-2BEF-4B321BD0C962}"/>
              </a:ext>
            </a:extLst>
          </p:cNvPr>
          <p:cNvSpPr/>
          <p:nvPr/>
        </p:nvSpPr>
        <p:spPr>
          <a:xfrm flipH="1" flipV="1">
            <a:off x="9504967" y="5512777"/>
            <a:ext cx="861380" cy="28135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9" name="status">
            <a:extLst>
              <a:ext uri="{FF2B5EF4-FFF2-40B4-BE49-F238E27FC236}">
                <a16:creationId xmlns:a16="http://schemas.microsoft.com/office/drawing/2014/main" id="{6AE40EDC-4A9B-1E93-6006-22BDF49277C9}"/>
              </a:ext>
            </a:extLst>
          </p:cNvPr>
          <p:cNvSpPr txBox="1"/>
          <p:nvPr/>
        </p:nvSpPr>
        <p:spPr>
          <a:xfrm rot="1031622">
            <a:off x="9253847" y="5780150"/>
            <a:ext cx="124540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en-US" sz="2400" dirty="0"/>
              <a:t>cultivates</a:t>
            </a:r>
          </a:p>
        </p:txBody>
      </p:sp>
    </p:spTree>
    <p:extLst>
      <p:ext uri="{BB962C8B-B14F-4D97-AF65-F5344CB8AC3E}">
        <p14:creationId xmlns:p14="http://schemas.microsoft.com/office/powerpoint/2010/main" val="646120125"/>
      </p:ext>
    </p:extLst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Ligne"/>
          <p:cNvSpPr/>
          <p:nvPr/>
        </p:nvSpPr>
        <p:spPr>
          <a:xfrm flipV="1">
            <a:off x="9418851" y="4077805"/>
            <a:ext cx="1094963" cy="66032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0" name="Ligne"/>
          <p:cNvSpPr/>
          <p:nvPr/>
        </p:nvSpPr>
        <p:spPr>
          <a:xfrm flipV="1">
            <a:off x="9137132" y="1741245"/>
            <a:ext cx="1173884" cy="2698530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2" name="Cercle"/>
          <p:cNvSpPr/>
          <p:nvPr/>
        </p:nvSpPr>
        <p:spPr>
          <a:xfrm>
            <a:off x="5458409" y="53543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3" name="Living…"/>
          <p:cNvSpPr txBox="1"/>
          <p:nvPr/>
        </p:nvSpPr>
        <p:spPr>
          <a:xfrm>
            <a:off x="5832064" y="480480"/>
            <a:ext cx="868828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Living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Things</a:t>
            </a:r>
          </a:p>
        </p:txBody>
      </p:sp>
      <p:sp>
        <p:nvSpPr>
          <p:cNvPr id="2754" name="Cercle"/>
          <p:cNvSpPr/>
          <p:nvPr/>
        </p:nvSpPr>
        <p:spPr>
          <a:xfrm>
            <a:off x="2920874" y="1993697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5" name="Molecule"/>
          <p:cNvSpPr txBox="1"/>
          <p:nvPr/>
        </p:nvSpPr>
        <p:spPr>
          <a:xfrm>
            <a:off x="3161256" y="2652633"/>
            <a:ext cx="12566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fr-CH" sz="2400" dirty="0" err="1"/>
              <a:t>terpenoid</a:t>
            </a:r>
            <a:endParaRPr sz="2400" dirty="0"/>
          </a:p>
        </p:txBody>
      </p:sp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2" name="Cercle"/>
          <p:cNvSpPr/>
          <p:nvPr/>
        </p:nvSpPr>
        <p:spPr>
          <a:xfrm>
            <a:off x="7725270" y="1944260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3" name="Plants"/>
          <p:cNvSpPr txBox="1"/>
          <p:nvPr/>
        </p:nvSpPr>
        <p:spPr>
          <a:xfrm>
            <a:off x="7743853" y="2590718"/>
            <a:ext cx="1773425" cy="38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fr-CH" sz="2200" dirty="0" err="1"/>
              <a:t>Tracheophyta</a:t>
            </a:r>
            <a:endParaRPr sz="2200" dirty="0"/>
          </a:p>
        </p:txBody>
      </p:sp>
      <p:sp>
        <p:nvSpPr>
          <p:cNvPr id="2765" name="Ligne"/>
          <p:cNvSpPr/>
          <p:nvPr/>
        </p:nvSpPr>
        <p:spPr>
          <a:xfrm flipH="1" flipV="1">
            <a:off x="4154755" y="3524399"/>
            <a:ext cx="695296" cy="1194791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7" name="Ligne"/>
          <p:cNvSpPr/>
          <p:nvPr/>
        </p:nvSpPr>
        <p:spPr>
          <a:xfrm flipH="1" flipV="1">
            <a:off x="8564146" y="3647196"/>
            <a:ext cx="76331" cy="660643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8" name="Ligne"/>
          <p:cNvSpPr/>
          <p:nvPr/>
        </p:nvSpPr>
        <p:spPr>
          <a:xfrm flipH="1" flipV="1">
            <a:off x="6942070" y="1478897"/>
            <a:ext cx="921588" cy="689772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9" name="is"/>
          <p:cNvSpPr txBox="1"/>
          <p:nvPr/>
        </p:nvSpPr>
        <p:spPr>
          <a:xfrm>
            <a:off x="7518350" y="1397117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1" name="is"/>
          <p:cNvSpPr txBox="1"/>
          <p:nvPr/>
        </p:nvSpPr>
        <p:spPr>
          <a:xfrm>
            <a:off x="4595389" y="3793677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  <p:sp>
        <p:nvSpPr>
          <p:cNvPr id="2773" name="is"/>
          <p:cNvSpPr txBox="1"/>
          <p:nvPr/>
        </p:nvSpPr>
        <p:spPr>
          <a:xfrm>
            <a:off x="8773545" y="3796152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4" name="Cercle"/>
          <p:cNvSpPr/>
          <p:nvPr/>
        </p:nvSpPr>
        <p:spPr>
          <a:xfrm>
            <a:off x="5691356" y="221908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75" name="Antibiotic"/>
          <p:cNvSpPr txBox="1"/>
          <p:nvPr/>
        </p:nvSpPr>
        <p:spPr>
          <a:xfrm>
            <a:off x="5912669" y="2777434"/>
            <a:ext cx="1247329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Antibiotic</a:t>
            </a:r>
          </a:p>
        </p:txBody>
      </p:sp>
      <p:sp>
        <p:nvSpPr>
          <p:cNvPr id="2776" name="Ligne"/>
          <p:cNvSpPr/>
          <p:nvPr/>
        </p:nvSpPr>
        <p:spPr>
          <a:xfrm flipV="1">
            <a:off x="5615039" y="3860395"/>
            <a:ext cx="489801" cy="93395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77" name="has activity"/>
          <p:cNvSpPr txBox="1"/>
          <p:nvPr/>
        </p:nvSpPr>
        <p:spPr>
          <a:xfrm rot="17852933">
            <a:off x="5504428" y="4280343"/>
            <a:ext cx="1343316" cy="38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200" dirty="0"/>
              <a:t>has activity</a:t>
            </a:r>
          </a:p>
        </p:txBody>
      </p:sp>
      <p:sp>
        <p:nvSpPr>
          <p:cNvPr id="2780" name="Cercle"/>
          <p:cNvSpPr/>
          <p:nvPr/>
        </p:nvSpPr>
        <p:spPr>
          <a:xfrm>
            <a:off x="9917523" y="11007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1" name="Ecuador"/>
          <p:cNvSpPr txBox="1"/>
          <p:nvPr/>
        </p:nvSpPr>
        <p:spPr>
          <a:xfrm>
            <a:off x="10147337" y="656275"/>
            <a:ext cx="10661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Ecuador</a:t>
            </a:r>
          </a:p>
        </p:txBody>
      </p:sp>
      <p:sp>
        <p:nvSpPr>
          <p:cNvPr id="2782" name="endemic of"/>
          <p:cNvSpPr txBox="1"/>
          <p:nvPr/>
        </p:nvSpPr>
        <p:spPr>
          <a:xfrm rot="17566975">
            <a:off x="9246063" y="2923831"/>
            <a:ext cx="142827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fr-CH" sz="2400" dirty="0" err="1"/>
              <a:t>endemic</a:t>
            </a:r>
            <a:r>
              <a:rPr lang="fr-CH" sz="2400" dirty="0"/>
              <a:t> of</a:t>
            </a:r>
            <a:endParaRPr sz="2400" dirty="0"/>
          </a:p>
        </p:txBody>
      </p:sp>
      <p:sp>
        <p:nvSpPr>
          <p:cNvPr id="2784" name="Cercle"/>
          <p:cNvSpPr/>
          <p:nvPr/>
        </p:nvSpPr>
        <p:spPr>
          <a:xfrm>
            <a:off x="10513814" y="272253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5" name="Endangered"/>
          <p:cNvSpPr txBox="1"/>
          <p:nvPr/>
        </p:nvSpPr>
        <p:spPr>
          <a:xfrm>
            <a:off x="10536781" y="3313732"/>
            <a:ext cx="155234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Endangered</a:t>
            </a:r>
          </a:p>
        </p:txBody>
      </p:sp>
      <p:sp>
        <p:nvSpPr>
          <p:cNvPr id="2786" name="status"/>
          <p:cNvSpPr txBox="1"/>
          <p:nvPr/>
        </p:nvSpPr>
        <p:spPr>
          <a:xfrm rot="19753657">
            <a:off x="9606074" y="4391042"/>
            <a:ext cx="80663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status</a:t>
            </a:r>
          </a:p>
        </p:txBody>
      </p:sp>
      <p:sp>
        <p:nvSpPr>
          <p:cNvPr id="6" name="Cercle">
            <a:extLst>
              <a:ext uri="{FF2B5EF4-FFF2-40B4-BE49-F238E27FC236}">
                <a16:creationId xmlns:a16="http://schemas.microsoft.com/office/drawing/2014/main" id="{E760B04D-408A-E1ED-0E39-6419860EC92A}"/>
              </a:ext>
            </a:extLst>
          </p:cNvPr>
          <p:cNvSpPr/>
          <p:nvPr/>
        </p:nvSpPr>
        <p:spPr>
          <a:xfrm>
            <a:off x="10543125" y="516981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7" name="Endangered">
            <a:extLst>
              <a:ext uri="{FF2B5EF4-FFF2-40B4-BE49-F238E27FC236}">
                <a16:creationId xmlns:a16="http://schemas.microsoft.com/office/drawing/2014/main" id="{EEF3054A-D053-8B45-8766-412BDAF548DF}"/>
              </a:ext>
            </a:extLst>
          </p:cNvPr>
          <p:cNvSpPr txBox="1"/>
          <p:nvPr/>
        </p:nvSpPr>
        <p:spPr>
          <a:xfrm>
            <a:off x="10720188" y="5438388"/>
            <a:ext cx="128746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fr-CH" sz="2400" dirty="0" err="1"/>
              <a:t>Botanical</a:t>
            </a:r>
            <a:r>
              <a:rPr lang="fr-CH" sz="2400" dirty="0"/>
              <a:t> </a:t>
            </a:r>
          </a:p>
          <a:p>
            <a:pPr algn="ctr"/>
            <a:r>
              <a:rPr lang="fr-CH" sz="2400" dirty="0"/>
              <a:t>Garden</a:t>
            </a:r>
          </a:p>
          <a:p>
            <a:pPr algn="ctr"/>
            <a:r>
              <a:rPr lang="fr-CH" sz="2400" dirty="0"/>
              <a:t>JBN</a:t>
            </a:r>
            <a:endParaRPr sz="2400" dirty="0"/>
          </a:p>
        </p:txBody>
      </p:sp>
      <p:sp>
        <p:nvSpPr>
          <p:cNvPr id="8" name="Ligne">
            <a:extLst>
              <a:ext uri="{FF2B5EF4-FFF2-40B4-BE49-F238E27FC236}">
                <a16:creationId xmlns:a16="http://schemas.microsoft.com/office/drawing/2014/main" id="{132C8A99-5B29-26D1-9B28-00034F54D620}"/>
              </a:ext>
            </a:extLst>
          </p:cNvPr>
          <p:cNvSpPr/>
          <p:nvPr/>
        </p:nvSpPr>
        <p:spPr>
          <a:xfrm flipH="1" flipV="1">
            <a:off x="9504967" y="5512777"/>
            <a:ext cx="861380" cy="28135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9" name="status">
            <a:extLst>
              <a:ext uri="{FF2B5EF4-FFF2-40B4-BE49-F238E27FC236}">
                <a16:creationId xmlns:a16="http://schemas.microsoft.com/office/drawing/2014/main" id="{387A8B08-EBCE-ED59-22BF-E99D58CF89C7}"/>
              </a:ext>
            </a:extLst>
          </p:cNvPr>
          <p:cNvSpPr txBox="1"/>
          <p:nvPr/>
        </p:nvSpPr>
        <p:spPr>
          <a:xfrm rot="1031622">
            <a:off x="9253847" y="5780150"/>
            <a:ext cx="124540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en-US" sz="2400" dirty="0"/>
              <a:t>cultivates</a:t>
            </a:r>
          </a:p>
        </p:txBody>
      </p:sp>
    </p:spTree>
    <p:extLst>
      <p:ext uri="{BB962C8B-B14F-4D97-AF65-F5344CB8AC3E}">
        <p14:creationId xmlns:p14="http://schemas.microsoft.com/office/powerpoint/2010/main" val="1594064065"/>
      </p:ext>
    </p:extLst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Ligne"/>
          <p:cNvSpPr/>
          <p:nvPr/>
        </p:nvSpPr>
        <p:spPr>
          <a:xfrm flipV="1">
            <a:off x="9418851" y="4077805"/>
            <a:ext cx="1094963" cy="66032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0" name="Ligne"/>
          <p:cNvSpPr/>
          <p:nvPr/>
        </p:nvSpPr>
        <p:spPr>
          <a:xfrm flipV="1">
            <a:off x="9137132" y="1741245"/>
            <a:ext cx="1173884" cy="2698530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1" name="Ligne"/>
          <p:cNvSpPr/>
          <p:nvPr/>
        </p:nvSpPr>
        <p:spPr>
          <a:xfrm flipH="1" flipV="1">
            <a:off x="3754816" y="1271177"/>
            <a:ext cx="1973994" cy="1279272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52" name="Cercle"/>
          <p:cNvSpPr/>
          <p:nvPr/>
        </p:nvSpPr>
        <p:spPr>
          <a:xfrm>
            <a:off x="5458409" y="53543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3" name="Living…"/>
          <p:cNvSpPr txBox="1"/>
          <p:nvPr/>
        </p:nvSpPr>
        <p:spPr>
          <a:xfrm>
            <a:off x="5832064" y="480480"/>
            <a:ext cx="868828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Living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Things</a:t>
            </a:r>
          </a:p>
        </p:txBody>
      </p:sp>
      <p:sp>
        <p:nvSpPr>
          <p:cNvPr id="2754" name="Cercle"/>
          <p:cNvSpPr/>
          <p:nvPr/>
        </p:nvSpPr>
        <p:spPr>
          <a:xfrm>
            <a:off x="2920874" y="1993697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5" name="Molecule"/>
          <p:cNvSpPr txBox="1"/>
          <p:nvPr/>
        </p:nvSpPr>
        <p:spPr>
          <a:xfrm>
            <a:off x="3161256" y="2652633"/>
            <a:ext cx="12566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fr-CH" sz="2400" dirty="0" err="1"/>
              <a:t>terpenoid</a:t>
            </a:r>
            <a:endParaRPr sz="2400" dirty="0"/>
          </a:p>
        </p:txBody>
      </p:sp>
      <p:sp>
        <p:nvSpPr>
          <p:cNvPr id="2758" name="Cercle"/>
          <p:cNvSpPr/>
          <p:nvPr/>
        </p:nvSpPr>
        <p:spPr>
          <a:xfrm>
            <a:off x="4422579" y="4818813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59" name="Molecule…"/>
          <p:cNvSpPr txBox="1"/>
          <p:nvPr/>
        </p:nvSpPr>
        <p:spPr>
          <a:xfrm>
            <a:off x="4636224" y="5298160"/>
            <a:ext cx="1195840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Molecule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</a:t>
            </a:r>
          </a:p>
        </p:txBody>
      </p:sp>
      <p:sp>
        <p:nvSpPr>
          <p:cNvPr id="2760" name="Cercle"/>
          <p:cNvSpPr/>
          <p:nvPr/>
        </p:nvSpPr>
        <p:spPr>
          <a:xfrm>
            <a:off x="7863658" y="4377045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1" name="Plant…"/>
          <p:cNvSpPr txBox="1"/>
          <p:nvPr/>
        </p:nvSpPr>
        <p:spPr>
          <a:xfrm>
            <a:off x="8281817" y="4849507"/>
            <a:ext cx="69749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Plant</a:t>
            </a:r>
          </a:p>
          <a:p>
            <a:pPr algn="ctr"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Z</a:t>
            </a:r>
          </a:p>
        </p:txBody>
      </p:sp>
      <p:sp>
        <p:nvSpPr>
          <p:cNvPr id="2762" name="Cercle"/>
          <p:cNvSpPr/>
          <p:nvPr/>
        </p:nvSpPr>
        <p:spPr>
          <a:xfrm>
            <a:off x="7725270" y="1944260"/>
            <a:ext cx="1641309" cy="1641309"/>
          </a:xfrm>
          <a:prstGeom prst="ellipse">
            <a:avLst/>
          </a:prstGeom>
          <a:solidFill>
            <a:srgbClr val="1297FF">
              <a:alpha val="21000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63" name="Plants"/>
          <p:cNvSpPr txBox="1"/>
          <p:nvPr/>
        </p:nvSpPr>
        <p:spPr>
          <a:xfrm>
            <a:off x="7743853" y="2590718"/>
            <a:ext cx="1773425" cy="38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fr-CH" sz="2200" dirty="0" err="1"/>
              <a:t>Tracheophyta</a:t>
            </a:r>
            <a:endParaRPr sz="2200" dirty="0"/>
          </a:p>
        </p:txBody>
      </p:sp>
      <p:sp>
        <p:nvSpPr>
          <p:cNvPr id="2765" name="Ligne"/>
          <p:cNvSpPr/>
          <p:nvPr/>
        </p:nvSpPr>
        <p:spPr>
          <a:xfrm flipH="1" flipV="1">
            <a:off x="4154755" y="3524399"/>
            <a:ext cx="695296" cy="1194791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6" name="Ligne"/>
          <p:cNvSpPr/>
          <p:nvPr/>
        </p:nvSpPr>
        <p:spPr>
          <a:xfrm flipV="1">
            <a:off x="6141737" y="5227849"/>
            <a:ext cx="1641309" cy="19937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7" name="Ligne"/>
          <p:cNvSpPr/>
          <p:nvPr/>
        </p:nvSpPr>
        <p:spPr>
          <a:xfrm flipH="1" flipV="1">
            <a:off x="8564146" y="3647196"/>
            <a:ext cx="76331" cy="660643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8" name="Ligne"/>
          <p:cNvSpPr/>
          <p:nvPr/>
        </p:nvSpPr>
        <p:spPr>
          <a:xfrm flipH="1" flipV="1">
            <a:off x="6942070" y="1478897"/>
            <a:ext cx="921588" cy="689772"/>
          </a:xfrm>
          <a:prstGeom prst="line">
            <a:avLst/>
          </a:prstGeom>
          <a:ln w="114300">
            <a:solidFill>
              <a:srgbClr val="000000">
                <a:alpha val="21000"/>
              </a:srgbClr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69" name="is"/>
          <p:cNvSpPr txBox="1"/>
          <p:nvPr/>
        </p:nvSpPr>
        <p:spPr>
          <a:xfrm>
            <a:off x="7518350" y="1397117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1" name="is"/>
          <p:cNvSpPr txBox="1"/>
          <p:nvPr/>
        </p:nvSpPr>
        <p:spPr>
          <a:xfrm>
            <a:off x="4595389" y="3793677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2" name="found in"/>
          <p:cNvSpPr txBox="1"/>
          <p:nvPr/>
        </p:nvSpPr>
        <p:spPr>
          <a:xfrm rot="21220684">
            <a:off x="6324808" y="5419610"/>
            <a:ext cx="107503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found in</a:t>
            </a:r>
          </a:p>
        </p:txBody>
      </p:sp>
      <p:sp>
        <p:nvSpPr>
          <p:cNvPr id="2773" name="is"/>
          <p:cNvSpPr txBox="1"/>
          <p:nvPr/>
        </p:nvSpPr>
        <p:spPr>
          <a:xfrm>
            <a:off x="8773545" y="3796152"/>
            <a:ext cx="2420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is</a:t>
            </a:r>
          </a:p>
        </p:txBody>
      </p:sp>
      <p:sp>
        <p:nvSpPr>
          <p:cNvPr id="2774" name="Cercle"/>
          <p:cNvSpPr/>
          <p:nvPr/>
        </p:nvSpPr>
        <p:spPr>
          <a:xfrm>
            <a:off x="5691356" y="221908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75" name="Antibiotic"/>
          <p:cNvSpPr txBox="1"/>
          <p:nvPr/>
        </p:nvSpPr>
        <p:spPr>
          <a:xfrm>
            <a:off x="5912669" y="2777434"/>
            <a:ext cx="1247329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Antibiotic</a:t>
            </a:r>
          </a:p>
        </p:txBody>
      </p:sp>
      <p:sp>
        <p:nvSpPr>
          <p:cNvPr id="2776" name="Ligne"/>
          <p:cNvSpPr/>
          <p:nvPr/>
        </p:nvSpPr>
        <p:spPr>
          <a:xfrm flipV="1">
            <a:off x="5615039" y="3860395"/>
            <a:ext cx="489801" cy="933956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77" name="has activity"/>
          <p:cNvSpPr txBox="1"/>
          <p:nvPr/>
        </p:nvSpPr>
        <p:spPr>
          <a:xfrm rot="17852933">
            <a:off x="5504428" y="4280343"/>
            <a:ext cx="1343316" cy="38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200" dirty="0"/>
              <a:t>has activity</a:t>
            </a:r>
          </a:p>
        </p:txBody>
      </p:sp>
      <p:sp>
        <p:nvSpPr>
          <p:cNvPr id="2778" name="Cercle"/>
          <p:cNvSpPr/>
          <p:nvPr/>
        </p:nvSpPr>
        <p:spPr>
          <a:xfrm>
            <a:off x="2152287" y="78069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79" name="MDR…"/>
          <p:cNvSpPr txBox="1"/>
          <p:nvPr/>
        </p:nvSpPr>
        <p:spPr>
          <a:xfrm>
            <a:off x="2373484" y="492453"/>
            <a:ext cx="1078693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MDR</a:t>
            </a:r>
          </a:p>
          <a:p>
            <a: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bacteria</a:t>
            </a:r>
          </a:p>
        </p:txBody>
      </p:sp>
      <p:sp>
        <p:nvSpPr>
          <p:cNvPr id="2780" name="Cercle"/>
          <p:cNvSpPr/>
          <p:nvPr/>
        </p:nvSpPr>
        <p:spPr>
          <a:xfrm>
            <a:off x="9917523" y="110076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1" name="Ecuador"/>
          <p:cNvSpPr txBox="1"/>
          <p:nvPr/>
        </p:nvSpPr>
        <p:spPr>
          <a:xfrm>
            <a:off x="10147337" y="656275"/>
            <a:ext cx="106612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8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Ecuador</a:t>
            </a:r>
          </a:p>
        </p:txBody>
      </p:sp>
      <p:sp>
        <p:nvSpPr>
          <p:cNvPr id="2782" name="endemic of"/>
          <p:cNvSpPr txBox="1"/>
          <p:nvPr/>
        </p:nvSpPr>
        <p:spPr>
          <a:xfrm rot="17566975">
            <a:off x="9246063" y="2923831"/>
            <a:ext cx="142827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fr-CH" sz="2400" dirty="0" err="1"/>
              <a:t>endemic</a:t>
            </a:r>
            <a:r>
              <a:rPr lang="fr-CH" sz="2400" dirty="0"/>
              <a:t> of</a:t>
            </a:r>
            <a:endParaRPr sz="2400" dirty="0"/>
          </a:p>
        </p:txBody>
      </p:sp>
      <p:sp>
        <p:nvSpPr>
          <p:cNvPr id="2783" name="target"/>
          <p:cNvSpPr txBox="1"/>
          <p:nvPr/>
        </p:nvSpPr>
        <p:spPr>
          <a:xfrm rot="1763171">
            <a:off x="4599519" y="1522119"/>
            <a:ext cx="821250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target</a:t>
            </a:r>
          </a:p>
        </p:txBody>
      </p:sp>
      <p:sp>
        <p:nvSpPr>
          <p:cNvPr id="2784" name="Cercle"/>
          <p:cNvSpPr/>
          <p:nvPr/>
        </p:nvSpPr>
        <p:spPr>
          <a:xfrm>
            <a:off x="10513814" y="2722537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2785" name="Endangered"/>
          <p:cNvSpPr txBox="1"/>
          <p:nvPr/>
        </p:nvSpPr>
        <p:spPr>
          <a:xfrm>
            <a:off x="10536781" y="3313732"/>
            <a:ext cx="155234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2400" dirty="0"/>
              <a:t>Endangered</a:t>
            </a:r>
          </a:p>
        </p:txBody>
      </p:sp>
      <p:sp>
        <p:nvSpPr>
          <p:cNvPr id="2786" name="status"/>
          <p:cNvSpPr txBox="1"/>
          <p:nvPr/>
        </p:nvSpPr>
        <p:spPr>
          <a:xfrm rot="19753657">
            <a:off x="9606074" y="4391042"/>
            <a:ext cx="80663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/>
              <a:t>status</a:t>
            </a:r>
          </a:p>
        </p:txBody>
      </p:sp>
      <p:sp>
        <p:nvSpPr>
          <p:cNvPr id="2787" name="SSPHP…"/>
          <p:cNvSpPr/>
          <p:nvPr/>
        </p:nvSpPr>
        <p:spPr>
          <a:xfrm>
            <a:off x="140035" y="2498779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defTabSz="412750">
              <a:defRPr sz="4100" b="1" i="1">
                <a:solidFill>
                  <a:srgbClr val="000000"/>
                </a:solidFill>
              </a:defRPr>
            </a:pPr>
            <a:r>
              <a:rPr sz="2400" dirty="0"/>
              <a:t>SPHP</a:t>
            </a:r>
          </a:p>
          <a:p>
            <a:pPr algn="just" defTabSz="412750">
              <a:defRPr sz="3200" i="1">
                <a:solidFill>
                  <a:srgbClr val="000000"/>
                </a:solidFill>
              </a:defRPr>
            </a:pPr>
            <a:r>
              <a:rPr sz="1600" dirty="0"/>
              <a:t>(serious public health</a:t>
            </a:r>
            <a:r>
              <a:rPr lang="fr-CH" sz="1600" dirty="0"/>
              <a:t> </a:t>
            </a:r>
            <a:r>
              <a:rPr sz="1600" dirty="0"/>
              <a:t>problems)</a:t>
            </a:r>
          </a:p>
        </p:txBody>
      </p:sp>
      <p:sp>
        <p:nvSpPr>
          <p:cNvPr id="2788" name="Ligne"/>
          <p:cNvSpPr/>
          <p:nvPr/>
        </p:nvSpPr>
        <p:spPr>
          <a:xfrm flipH="1">
            <a:off x="1453822" y="1554873"/>
            <a:ext cx="982378" cy="1079162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2789" name="cause    of"/>
          <p:cNvSpPr txBox="1"/>
          <p:nvPr/>
        </p:nvSpPr>
        <p:spPr>
          <a:xfrm rot="18725914">
            <a:off x="1238888" y="1582643"/>
            <a:ext cx="1084912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2400" dirty="0" err="1"/>
              <a:t>caus</a:t>
            </a:r>
            <a:r>
              <a:rPr lang="fr-CH" sz="2400" dirty="0"/>
              <a:t>e</a:t>
            </a:r>
            <a:r>
              <a:rPr sz="2400" dirty="0"/>
              <a:t> of</a:t>
            </a:r>
          </a:p>
        </p:txBody>
      </p:sp>
      <p:sp>
        <p:nvSpPr>
          <p:cNvPr id="6" name="Cercle">
            <a:extLst>
              <a:ext uri="{FF2B5EF4-FFF2-40B4-BE49-F238E27FC236}">
                <a16:creationId xmlns:a16="http://schemas.microsoft.com/office/drawing/2014/main" id="{2B08DAEC-CEDD-5951-E9D2-6C9279434A2C}"/>
              </a:ext>
            </a:extLst>
          </p:cNvPr>
          <p:cNvSpPr/>
          <p:nvPr/>
        </p:nvSpPr>
        <p:spPr>
          <a:xfrm>
            <a:off x="10543125" y="5169811"/>
            <a:ext cx="1641309" cy="1641309"/>
          </a:xfrm>
          <a:prstGeom prst="ellipse">
            <a:avLst/>
          </a:prstGeom>
          <a:solidFill>
            <a:srgbClr val="1297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/>
          </a:p>
        </p:txBody>
      </p:sp>
      <p:sp>
        <p:nvSpPr>
          <p:cNvPr id="7" name="Endangered">
            <a:extLst>
              <a:ext uri="{FF2B5EF4-FFF2-40B4-BE49-F238E27FC236}">
                <a16:creationId xmlns:a16="http://schemas.microsoft.com/office/drawing/2014/main" id="{F5205F24-BFDB-D217-48CD-FDFF0D0407AB}"/>
              </a:ext>
            </a:extLst>
          </p:cNvPr>
          <p:cNvSpPr txBox="1"/>
          <p:nvPr/>
        </p:nvSpPr>
        <p:spPr>
          <a:xfrm>
            <a:off x="10720188" y="5438388"/>
            <a:ext cx="128746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200" i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fr-CH" sz="2400" dirty="0" err="1"/>
              <a:t>Botanical</a:t>
            </a:r>
            <a:r>
              <a:rPr lang="fr-CH" sz="2400" dirty="0"/>
              <a:t> </a:t>
            </a:r>
          </a:p>
          <a:p>
            <a:pPr algn="ctr"/>
            <a:r>
              <a:rPr lang="fr-CH" sz="2400" dirty="0"/>
              <a:t>Garden</a:t>
            </a:r>
          </a:p>
          <a:p>
            <a:pPr algn="ctr"/>
            <a:r>
              <a:rPr lang="fr-CH" sz="2400" dirty="0"/>
              <a:t>JBN</a:t>
            </a:r>
            <a:endParaRPr sz="2400" dirty="0"/>
          </a:p>
        </p:txBody>
      </p:sp>
      <p:sp>
        <p:nvSpPr>
          <p:cNvPr id="8" name="Ligne">
            <a:extLst>
              <a:ext uri="{FF2B5EF4-FFF2-40B4-BE49-F238E27FC236}">
                <a16:creationId xmlns:a16="http://schemas.microsoft.com/office/drawing/2014/main" id="{714DD85C-4131-1DBE-5A0F-1F842ED8CDBB}"/>
              </a:ext>
            </a:extLst>
          </p:cNvPr>
          <p:cNvSpPr/>
          <p:nvPr/>
        </p:nvSpPr>
        <p:spPr>
          <a:xfrm flipH="1" flipV="1">
            <a:off x="9504967" y="5512777"/>
            <a:ext cx="861380" cy="281354"/>
          </a:xfrm>
          <a:prstGeom prst="line">
            <a:avLst/>
          </a:prstGeom>
          <a:ln w="1143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2400"/>
          </a:p>
        </p:txBody>
      </p:sp>
      <p:sp>
        <p:nvSpPr>
          <p:cNvPr id="9" name="status">
            <a:extLst>
              <a:ext uri="{FF2B5EF4-FFF2-40B4-BE49-F238E27FC236}">
                <a16:creationId xmlns:a16="http://schemas.microsoft.com/office/drawing/2014/main" id="{D0C0180A-4122-DC8E-6E00-F4E30C3BA794}"/>
              </a:ext>
            </a:extLst>
          </p:cNvPr>
          <p:cNvSpPr txBox="1"/>
          <p:nvPr/>
        </p:nvSpPr>
        <p:spPr>
          <a:xfrm rot="1031622">
            <a:off x="9253847" y="5780150"/>
            <a:ext cx="124540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lang="en-US" sz="2400" dirty="0"/>
              <a:t>cultivates</a:t>
            </a:r>
          </a:p>
        </p:txBody>
      </p:sp>
    </p:spTree>
    <p:extLst>
      <p:ext uri="{BB962C8B-B14F-4D97-AF65-F5344CB8AC3E}">
        <p14:creationId xmlns:p14="http://schemas.microsoft.com/office/powerpoint/2010/main" val="893745385"/>
      </p:ext>
    </p:extLst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8BCED933-C01C-90CA-B831-E7BBB06A0750}"/>
              </a:ext>
            </a:extLst>
          </p:cNvPr>
          <p:cNvGrpSpPr/>
          <p:nvPr/>
        </p:nvGrpSpPr>
        <p:grpSpPr>
          <a:xfrm>
            <a:off x="140035" y="53543"/>
            <a:ext cx="12015088" cy="6711061"/>
            <a:chOff x="140035" y="53543"/>
            <a:chExt cx="12015088" cy="6711061"/>
          </a:xfrm>
        </p:grpSpPr>
        <p:sp>
          <p:nvSpPr>
            <p:cNvPr id="4" name="Ligne">
              <a:extLst>
                <a:ext uri="{FF2B5EF4-FFF2-40B4-BE49-F238E27FC236}">
                  <a16:creationId xmlns:a16="http://schemas.microsoft.com/office/drawing/2014/main" id="{86D8288B-6FAC-4BB3-4A0E-0C05365FD10B}"/>
                </a:ext>
              </a:extLst>
            </p:cNvPr>
            <p:cNvSpPr/>
            <p:nvPr/>
          </p:nvSpPr>
          <p:spPr>
            <a:xfrm flipV="1">
              <a:off x="9418851" y="4077805"/>
              <a:ext cx="1094963" cy="660326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5" name="Ligne">
              <a:extLst>
                <a:ext uri="{FF2B5EF4-FFF2-40B4-BE49-F238E27FC236}">
                  <a16:creationId xmlns:a16="http://schemas.microsoft.com/office/drawing/2014/main" id="{57B633DD-F46B-3CFE-AAAC-E7A5E69E4295}"/>
                </a:ext>
              </a:extLst>
            </p:cNvPr>
            <p:cNvSpPr/>
            <p:nvPr/>
          </p:nvSpPr>
          <p:spPr>
            <a:xfrm flipV="1">
              <a:off x="9137132" y="1741245"/>
              <a:ext cx="1173884" cy="2698530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6" name="Ligne">
              <a:extLst>
                <a:ext uri="{FF2B5EF4-FFF2-40B4-BE49-F238E27FC236}">
                  <a16:creationId xmlns:a16="http://schemas.microsoft.com/office/drawing/2014/main" id="{8C88556F-C364-CB59-8A7F-F69C6730FFA1}"/>
                </a:ext>
              </a:extLst>
            </p:cNvPr>
            <p:cNvSpPr/>
            <p:nvPr/>
          </p:nvSpPr>
          <p:spPr>
            <a:xfrm flipH="1" flipV="1">
              <a:off x="3754816" y="1271177"/>
              <a:ext cx="1973994" cy="1279272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7" name="Cercle">
              <a:extLst>
                <a:ext uri="{FF2B5EF4-FFF2-40B4-BE49-F238E27FC236}">
                  <a16:creationId xmlns:a16="http://schemas.microsoft.com/office/drawing/2014/main" id="{DF144AE6-4FB4-B6CB-FAB4-CEEBE5D12777}"/>
                </a:ext>
              </a:extLst>
            </p:cNvPr>
            <p:cNvSpPr/>
            <p:nvPr/>
          </p:nvSpPr>
          <p:spPr>
            <a:xfrm>
              <a:off x="5458409" y="53543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8" name="Living…">
              <a:extLst>
                <a:ext uri="{FF2B5EF4-FFF2-40B4-BE49-F238E27FC236}">
                  <a16:creationId xmlns:a16="http://schemas.microsoft.com/office/drawing/2014/main" id="{372742FC-8EA5-D3AC-021C-297F52B4A766}"/>
                </a:ext>
              </a:extLst>
            </p:cNvPr>
            <p:cNvSpPr txBox="1"/>
            <p:nvPr/>
          </p:nvSpPr>
          <p:spPr>
            <a:xfrm>
              <a:off x="5832064" y="480480"/>
              <a:ext cx="868828" cy="789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Living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Things</a:t>
              </a:r>
            </a:p>
          </p:txBody>
        </p:sp>
        <p:sp>
          <p:nvSpPr>
            <p:cNvPr id="9" name="Cercle">
              <a:extLst>
                <a:ext uri="{FF2B5EF4-FFF2-40B4-BE49-F238E27FC236}">
                  <a16:creationId xmlns:a16="http://schemas.microsoft.com/office/drawing/2014/main" id="{16DEA0CF-5361-1357-7830-F430DE6D6E4E}"/>
                </a:ext>
              </a:extLst>
            </p:cNvPr>
            <p:cNvSpPr/>
            <p:nvPr/>
          </p:nvSpPr>
          <p:spPr>
            <a:xfrm>
              <a:off x="2920874" y="1993697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10" name="Molecule">
              <a:extLst>
                <a:ext uri="{FF2B5EF4-FFF2-40B4-BE49-F238E27FC236}">
                  <a16:creationId xmlns:a16="http://schemas.microsoft.com/office/drawing/2014/main" id="{B54070A6-7C99-A5DF-B298-9A6243902D55}"/>
                </a:ext>
              </a:extLst>
            </p:cNvPr>
            <p:cNvSpPr txBox="1"/>
            <p:nvPr/>
          </p:nvSpPr>
          <p:spPr>
            <a:xfrm>
              <a:off x="3161256" y="2652633"/>
              <a:ext cx="1256626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fr-CH" sz="2400" dirty="0" err="1"/>
                <a:t>terpenoid</a:t>
              </a:r>
              <a:endParaRPr sz="2400" dirty="0"/>
            </a:p>
          </p:txBody>
        </p:sp>
        <p:sp>
          <p:nvSpPr>
            <p:cNvPr id="11" name="Cercle">
              <a:extLst>
                <a:ext uri="{FF2B5EF4-FFF2-40B4-BE49-F238E27FC236}">
                  <a16:creationId xmlns:a16="http://schemas.microsoft.com/office/drawing/2014/main" id="{205AC4C5-CC0F-8584-E2D1-5A73C19FBA56}"/>
                </a:ext>
              </a:extLst>
            </p:cNvPr>
            <p:cNvSpPr/>
            <p:nvPr/>
          </p:nvSpPr>
          <p:spPr>
            <a:xfrm>
              <a:off x="1720624" y="4617862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12" name="Molecule…">
              <a:extLst>
                <a:ext uri="{FF2B5EF4-FFF2-40B4-BE49-F238E27FC236}">
                  <a16:creationId xmlns:a16="http://schemas.microsoft.com/office/drawing/2014/main" id="{23C2E97A-94FE-FCC1-56FA-D18101288693}"/>
                </a:ext>
              </a:extLst>
            </p:cNvPr>
            <p:cNvSpPr txBox="1"/>
            <p:nvPr/>
          </p:nvSpPr>
          <p:spPr>
            <a:xfrm>
              <a:off x="1925818" y="5108188"/>
              <a:ext cx="1195840" cy="789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A</a:t>
              </a:r>
            </a:p>
          </p:txBody>
        </p:sp>
        <p:sp>
          <p:nvSpPr>
            <p:cNvPr id="13" name="Cercle">
              <a:extLst>
                <a:ext uri="{FF2B5EF4-FFF2-40B4-BE49-F238E27FC236}">
                  <a16:creationId xmlns:a16="http://schemas.microsoft.com/office/drawing/2014/main" id="{52B35C1F-5406-76EB-3F59-01901D5148D4}"/>
                </a:ext>
              </a:extLst>
            </p:cNvPr>
            <p:cNvSpPr/>
            <p:nvPr/>
          </p:nvSpPr>
          <p:spPr>
            <a:xfrm>
              <a:off x="4422579" y="4818813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14" name="Molecule…">
              <a:extLst>
                <a:ext uri="{FF2B5EF4-FFF2-40B4-BE49-F238E27FC236}">
                  <a16:creationId xmlns:a16="http://schemas.microsoft.com/office/drawing/2014/main" id="{3E124BB8-D1D4-6040-200A-19C481706D8C}"/>
                </a:ext>
              </a:extLst>
            </p:cNvPr>
            <p:cNvSpPr txBox="1"/>
            <p:nvPr/>
          </p:nvSpPr>
          <p:spPr>
            <a:xfrm>
              <a:off x="4636224" y="5298160"/>
              <a:ext cx="1195840" cy="789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Molecule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B</a:t>
              </a:r>
            </a:p>
          </p:txBody>
        </p:sp>
        <p:sp>
          <p:nvSpPr>
            <p:cNvPr id="15" name="Cercle">
              <a:extLst>
                <a:ext uri="{FF2B5EF4-FFF2-40B4-BE49-F238E27FC236}">
                  <a16:creationId xmlns:a16="http://schemas.microsoft.com/office/drawing/2014/main" id="{A4175F68-2BAB-F43D-5772-2A9ADCBC4375}"/>
                </a:ext>
              </a:extLst>
            </p:cNvPr>
            <p:cNvSpPr/>
            <p:nvPr/>
          </p:nvSpPr>
          <p:spPr>
            <a:xfrm>
              <a:off x="7863658" y="4377045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16" name="Plant…">
              <a:extLst>
                <a:ext uri="{FF2B5EF4-FFF2-40B4-BE49-F238E27FC236}">
                  <a16:creationId xmlns:a16="http://schemas.microsoft.com/office/drawing/2014/main" id="{0E1A49C3-1A45-B074-F7FD-BBAD9DF3CC95}"/>
                </a:ext>
              </a:extLst>
            </p:cNvPr>
            <p:cNvSpPr txBox="1"/>
            <p:nvPr/>
          </p:nvSpPr>
          <p:spPr>
            <a:xfrm>
              <a:off x="8281817" y="4849507"/>
              <a:ext cx="697499" cy="789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Plant</a:t>
              </a:r>
            </a:p>
            <a:p>
              <a:pPr algn="ctr"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Z</a:t>
              </a:r>
            </a:p>
          </p:txBody>
        </p:sp>
        <p:sp>
          <p:nvSpPr>
            <p:cNvPr id="17" name="Cercle">
              <a:extLst>
                <a:ext uri="{FF2B5EF4-FFF2-40B4-BE49-F238E27FC236}">
                  <a16:creationId xmlns:a16="http://schemas.microsoft.com/office/drawing/2014/main" id="{AB9ED237-E298-4809-95F8-554D5A7B00F3}"/>
                </a:ext>
              </a:extLst>
            </p:cNvPr>
            <p:cNvSpPr/>
            <p:nvPr/>
          </p:nvSpPr>
          <p:spPr>
            <a:xfrm>
              <a:off x="7725270" y="1944260"/>
              <a:ext cx="1641309" cy="1641309"/>
            </a:xfrm>
            <a:prstGeom prst="ellipse">
              <a:avLst/>
            </a:prstGeom>
            <a:solidFill>
              <a:srgbClr val="1297FF">
                <a:alpha val="21000"/>
              </a:srgb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18" name="Plants">
              <a:extLst>
                <a:ext uri="{FF2B5EF4-FFF2-40B4-BE49-F238E27FC236}">
                  <a16:creationId xmlns:a16="http://schemas.microsoft.com/office/drawing/2014/main" id="{7870B7D3-3D05-0A10-423F-49E6F54B6877}"/>
                </a:ext>
              </a:extLst>
            </p:cNvPr>
            <p:cNvSpPr txBox="1"/>
            <p:nvPr/>
          </p:nvSpPr>
          <p:spPr>
            <a:xfrm>
              <a:off x="7743853" y="2590718"/>
              <a:ext cx="1773425" cy="3898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fr-CH" sz="2200" dirty="0" err="1"/>
                <a:t>Tracheophyta</a:t>
              </a:r>
              <a:endParaRPr sz="2200" dirty="0"/>
            </a:p>
          </p:txBody>
        </p:sp>
        <p:sp>
          <p:nvSpPr>
            <p:cNvPr id="19" name="Ligne">
              <a:extLst>
                <a:ext uri="{FF2B5EF4-FFF2-40B4-BE49-F238E27FC236}">
                  <a16:creationId xmlns:a16="http://schemas.microsoft.com/office/drawing/2014/main" id="{00080E17-6400-EFD1-7BFB-231B05A30F3E}"/>
                </a:ext>
              </a:extLst>
            </p:cNvPr>
            <p:cNvSpPr/>
            <p:nvPr/>
          </p:nvSpPr>
          <p:spPr>
            <a:xfrm flipV="1">
              <a:off x="2852344" y="3554185"/>
              <a:ext cx="538629" cy="1128784"/>
            </a:xfrm>
            <a:prstGeom prst="line">
              <a:avLst/>
            </a:prstGeom>
            <a:ln w="114300">
              <a:solidFill>
                <a:srgbClr val="000000">
                  <a:alpha val="21000"/>
                </a:srgbClr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20" name="Ligne">
              <a:extLst>
                <a:ext uri="{FF2B5EF4-FFF2-40B4-BE49-F238E27FC236}">
                  <a16:creationId xmlns:a16="http://schemas.microsoft.com/office/drawing/2014/main" id="{A0DB323A-095D-0BF2-499A-B8C64055CCA8}"/>
                </a:ext>
              </a:extLst>
            </p:cNvPr>
            <p:cNvSpPr/>
            <p:nvPr/>
          </p:nvSpPr>
          <p:spPr>
            <a:xfrm flipH="1" flipV="1">
              <a:off x="4154755" y="3524399"/>
              <a:ext cx="695296" cy="1194791"/>
            </a:xfrm>
            <a:prstGeom prst="line">
              <a:avLst/>
            </a:prstGeom>
            <a:ln w="114300">
              <a:solidFill>
                <a:srgbClr val="000000">
                  <a:alpha val="21000"/>
                </a:srgbClr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21" name="Ligne">
              <a:extLst>
                <a:ext uri="{FF2B5EF4-FFF2-40B4-BE49-F238E27FC236}">
                  <a16:creationId xmlns:a16="http://schemas.microsoft.com/office/drawing/2014/main" id="{091B9CCC-7A2E-60FD-321D-A03AC70A2DE8}"/>
                </a:ext>
              </a:extLst>
            </p:cNvPr>
            <p:cNvSpPr/>
            <p:nvPr/>
          </p:nvSpPr>
          <p:spPr>
            <a:xfrm flipV="1">
              <a:off x="6141737" y="5227849"/>
              <a:ext cx="1641309" cy="199376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22" name="Ligne">
              <a:extLst>
                <a:ext uri="{FF2B5EF4-FFF2-40B4-BE49-F238E27FC236}">
                  <a16:creationId xmlns:a16="http://schemas.microsoft.com/office/drawing/2014/main" id="{8BDF6332-E63E-7CC6-E791-E6A1D3416215}"/>
                </a:ext>
              </a:extLst>
            </p:cNvPr>
            <p:cNvSpPr/>
            <p:nvPr/>
          </p:nvSpPr>
          <p:spPr>
            <a:xfrm flipH="1" flipV="1">
              <a:off x="8564146" y="3647196"/>
              <a:ext cx="76331" cy="660643"/>
            </a:xfrm>
            <a:prstGeom prst="line">
              <a:avLst/>
            </a:prstGeom>
            <a:ln w="114300">
              <a:solidFill>
                <a:srgbClr val="000000">
                  <a:alpha val="21000"/>
                </a:srgbClr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23" name="Ligne">
              <a:extLst>
                <a:ext uri="{FF2B5EF4-FFF2-40B4-BE49-F238E27FC236}">
                  <a16:creationId xmlns:a16="http://schemas.microsoft.com/office/drawing/2014/main" id="{69914499-1888-5B0B-05C8-339152B0FD0B}"/>
                </a:ext>
              </a:extLst>
            </p:cNvPr>
            <p:cNvSpPr/>
            <p:nvPr/>
          </p:nvSpPr>
          <p:spPr>
            <a:xfrm flipH="1" flipV="1">
              <a:off x="6942070" y="1478897"/>
              <a:ext cx="921588" cy="689772"/>
            </a:xfrm>
            <a:prstGeom prst="line">
              <a:avLst/>
            </a:prstGeom>
            <a:ln w="114300">
              <a:solidFill>
                <a:srgbClr val="000000">
                  <a:alpha val="21000"/>
                </a:srgbClr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24" name="is">
              <a:extLst>
                <a:ext uri="{FF2B5EF4-FFF2-40B4-BE49-F238E27FC236}">
                  <a16:creationId xmlns:a16="http://schemas.microsoft.com/office/drawing/2014/main" id="{C61858C4-1304-757C-8CFF-35579EAA1C9F}"/>
                </a:ext>
              </a:extLst>
            </p:cNvPr>
            <p:cNvSpPr txBox="1"/>
            <p:nvPr/>
          </p:nvSpPr>
          <p:spPr>
            <a:xfrm>
              <a:off x="7518350" y="1397117"/>
              <a:ext cx="242054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is</a:t>
              </a:r>
            </a:p>
          </p:txBody>
        </p:sp>
        <p:sp>
          <p:nvSpPr>
            <p:cNvPr id="25" name="is">
              <a:extLst>
                <a:ext uri="{FF2B5EF4-FFF2-40B4-BE49-F238E27FC236}">
                  <a16:creationId xmlns:a16="http://schemas.microsoft.com/office/drawing/2014/main" id="{4F6EDD6D-4B3B-D4D9-6E5B-EA79B66FD840}"/>
                </a:ext>
              </a:extLst>
            </p:cNvPr>
            <p:cNvSpPr txBox="1"/>
            <p:nvPr/>
          </p:nvSpPr>
          <p:spPr>
            <a:xfrm>
              <a:off x="2672901" y="3737190"/>
              <a:ext cx="242054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is</a:t>
              </a:r>
            </a:p>
          </p:txBody>
        </p:sp>
        <p:sp>
          <p:nvSpPr>
            <p:cNvPr id="26" name="is">
              <a:extLst>
                <a:ext uri="{FF2B5EF4-FFF2-40B4-BE49-F238E27FC236}">
                  <a16:creationId xmlns:a16="http://schemas.microsoft.com/office/drawing/2014/main" id="{3222C7B0-66AD-DB89-AD42-86A6A27DCCC0}"/>
                </a:ext>
              </a:extLst>
            </p:cNvPr>
            <p:cNvSpPr txBox="1"/>
            <p:nvPr/>
          </p:nvSpPr>
          <p:spPr>
            <a:xfrm>
              <a:off x="4682056" y="3741371"/>
              <a:ext cx="242054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is</a:t>
              </a:r>
            </a:p>
          </p:txBody>
        </p:sp>
        <p:sp>
          <p:nvSpPr>
            <p:cNvPr id="27" name="found in">
              <a:extLst>
                <a:ext uri="{FF2B5EF4-FFF2-40B4-BE49-F238E27FC236}">
                  <a16:creationId xmlns:a16="http://schemas.microsoft.com/office/drawing/2014/main" id="{778EF164-7F23-85F7-79F4-035C187085A8}"/>
                </a:ext>
              </a:extLst>
            </p:cNvPr>
            <p:cNvSpPr txBox="1"/>
            <p:nvPr/>
          </p:nvSpPr>
          <p:spPr>
            <a:xfrm rot="21220684">
              <a:off x="6324808" y="5419610"/>
              <a:ext cx="1075038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found in</a:t>
              </a:r>
            </a:p>
          </p:txBody>
        </p:sp>
        <p:sp>
          <p:nvSpPr>
            <p:cNvPr id="28" name="is">
              <a:extLst>
                <a:ext uri="{FF2B5EF4-FFF2-40B4-BE49-F238E27FC236}">
                  <a16:creationId xmlns:a16="http://schemas.microsoft.com/office/drawing/2014/main" id="{25A16705-0638-BE68-3CBA-2C516B0A3D62}"/>
                </a:ext>
              </a:extLst>
            </p:cNvPr>
            <p:cNvSpPr txBox="1"/>
            <p:nvPr/>
          </p:nvSpPr>
          <p:spPr>
            <a:xfrm>
              <a:off x="8773545" y="3796152"/>
              <a:ext cx="242054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is</a:t>
              </a:r>
            </a:p>
          </p:txBody>
        </p:sp>
        <p:sp>
          <p:nvSpPr>
            <p:cNvPr id="29" name="Cercle">
              <a:extLst>
                <a:ext uri="{FF2B5EF4-FFF2-40B4-BE49-F238E27FC236}">
                  <a16:creationId xmlns:a16="http://schemas.microsoft.com/office/drawing/2014/main" id="{5F47D627-59CD-5E66-B42B-BE4E0CB2E0AE}"/>
                </a:ext>
              </a:extLst>
            </p:cNvPr>
            <p:cNvSpPr/>
            <p:nvPr/>
          </p:nvSpPr>
          <p:spPr>
            <a:xfrm>
              <a:off x="5691356" y="2219086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30" name="Antibiotic">
              <a:extLst>
                <a:ext uri="{FF2B5EF4-FFF2-40B4-BE49-F238E27FC236}">
                  <a16:creationId xmlns:a16="http://schemas.microsoft.com/office/drawing/2014/main" id="{164AA4EC-BCC6-1BBB-E86F-CA8A2BAB9583}"/>
                </a:ext>
              </a:extLst>
            </p:cNvPr>
            <p:cNvSpPr txBox="1"/>
            <p:nvPr/>
          </p:nvSpPr>
          <p:spPr>
            <a:xfrm>
              <a:off x="5912669" y="2777434"/>
              <a:ext cx="1247329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2400" dirty="0"/>
                <a:t>Antibiotic</a:t>
              </a:r>
            </a:p>
          </p:txBody>
        </p:sp>
        <p:sp>
          <p:nvSpPr>
            <p:cNvPr id="31" name="Ligne">
              <a:extLst>
                <a:ext uri="{FF2B5EF4-FFF2-40B4-BE49-F238E27FC236}">
                  <a16:creationId xmlns:a16="http://schemas.microsoft.com/office/drawing/2014/main" id="{2BCDFDC3-44C2-E278-4FC4-6B435D3F558D}"/>
                </a:ext>
              </a:extLst>
            </p:cNvPr>
            <p:cNvSpPr/>
            <p:nvPr/>
          </p:nvSpPr>
          <p:spPr>
            <a:xfrm flipV="1">
              <a:off x="5615039" y="3860395"/>
              <a:ext cx="489801" cy="933956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32" name="has activity">
              <a:extLst>
                <a:ext uri="{FF2B5EF4-FFF2-40B4-BE49-F238E27FC236}">
                  <a16:creationId xmlns:a16="http://schemas.microsoft.com/office/drawing/2014/main" id="{4FAF17A0-C4BD-B04A-0E5C-7791CE3DEECB}"/>
                </a:ext>
              </a:extLst>
            </p:cNvPr>
            <p:cNvSpPr txBox="1"/>
            <p:nvPr/>
          </p:nvSpPr>
          <p:spPr>
            <a:xfrm rot="17852933">
              <a:off x="5504428" y="4280343"/>
              <a:ext cx="1343316" cy="3898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200" dirty="0"/>
                <a:t>has activity</a:t>
              </a:r>
            </a:p>
          </p:txBody>
        </p:sp>
        <p:sp>
          <p:nvSpPr>
            <p:cNvPr id="33" name="Cercle">
              <a:extLst>
                <a:ext uri="{FF2B5EF4-FFF2-40B4-BE49-F238E27FC236}">
                  <a16:creationId xmlns:a16="http://schemas.microsoft.com/office/drawing/2014/main" id="{EE3570A9-6E35-0CB9-4E1B-DAD39C9BB6E4}"/>
                </a:ext>
              </a:extLst>
            </p:cNvPr>
            <p:cNvSpPr/>
            <p:nvPr/>
          </p:nvSpPr>
          <p:spPr>
            <a:xfrm>
              <a:off x="2152287" y="78069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34" name="MDR…">
              <a:extLst>
                <a:ext uri="{FF2B5EF4-FFF2-40B4-BE49-F238E27FC236}">
                  <a16:creationId xmlns:a16="http://schemas.microsoft.com/office/drawing/2014/main" id="{18018CC5-419B-955B-286F-67390F48958F}"/>
                </a:ext>
              </a:extLst>
            </p:cNvPr>
            <p:cNvSpPr txBox="1"/>
            <p:nvPr/>
          </p:nvSpPr>
          <p:spPr>
            <a:xfrm>
              <a:off x="2373484" y="492453"/>
              <a:ext cx="1078693" cy="789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MDR</a:t>
              </a:r>
            </a:p>
            <a:p>
              <a: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400" dirty="0"/>
                <a:t>bacteria</a:t>
              </a:r>
            </a:p>
          </p:txBody>
        </p:sp>
        <p:sp>
          <p:nvSpPr>
            <p:cNvPr id="35" name="Cercle">
              <a:extLst>
                <a:ext uri="{FF2B5EF4-FFF2-40B4-BE49-F238E27FC236}">
                  <a16:creationId xmlns:a16="http://schemas.microsoft.com/office/drawing/2014/main" id="{2F3FF633-EE62-BA6E-77EC-9D17EDC990B1}"/>
                </a:ext>
              </a:extLst>
            </p:cNvPr>
            <p:cNvSpPr/>
            <p:nvPr/>
          </p:nvSpPr>
          <p:spPr>
            <a:xfrm>
              <a:off x="9917523" y="110076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36" name="Ecuador">
              <a:extLst>
                <a:ext uri="{FF2B5EF4-FFF2-40B4-BE49-F238E27FC236}">
                  <a16:creationId xmlns:a16="http://schemas.microsoft.com/office/drawing/2014/main" id="{CA722264-99C8-4229-ECDC-A5C4EEC24CEC}"/>
                </a:ext>
              </a:extLst>
            </p:cNvPr>
            <p:cNvSpPr txBox="1"/>
            <p:nvPr/>
          </p:nvSpPr>
          <p:spPr>
            <a:xfrm>
              <a:off x="10147337" y="656275"/>
              <a:ext cx="1066126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8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2400" dirty="0"/>
                <a:t>Ecuador</a:t>
              </a:r>
            </a:p>
          </p:txBody>
        </p:sp>
        <p:sp>
          <p:nvSpPr>
            <p:cNvPr id="37" name="endemic of">
              <a:extLst>
                <a:ext uri="{FF2B5EF4-FFF2-40B4-BE49-F238E27FC236}">
                  <a16:creationId xmlns:a16="http://schemas.microsoft.com/office/drawing/2014/main" id="{C8C577F9-820C-3F5A-5D96-D4B40440A968}"/>
                </a:ext>
              </a:extLst>
            </p:cNvPr>
            <p:cNvSpPr txBox="1"/>
            <p:nvPr/>
          </p:nvSpPr>
          <p:spPr>
            <a:xfrm rot="17566975">
              <a:off x="9246063" y="2923831"/>
              <a:ext cx="1428276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lang="fr-CH" sz="2400" dirty="0" err="1"/>
                <a:t>endemic</a:t>
              </a:r>
              <a:r>
                <a:rPr lang="fr-CH" sz="2400" dirty="0"/>
                <a:t> of</a:t>
              </a:r>
              <a:endParaRPr sz="2400" dirty="0"/>
            </a:p>
          </p:txBody>
        </p:sp>
        <p:sp>
          <p:nvSpPr>
            <p:cNvPr id="38" name="target">
              <a:extLst>
                <a:ext uri="{FF2B5EF4-FFF2-40B4-BE49-F238E27FC236}">
                  <a16:creationId xmlns:a16="http://schemas.microsoft.com/office/drawing/2014/main" id="{A80CEDD9-AF36-BD0D-6848-D90246EF0D07}"/>
                </a:ext>
              </a:extLst>
            </p:cNvPr>
            <p:cNvSpPr txBox="1"/>
            <p:nvPr/>
          </p:nvSpPr>
          <p:spPr>
            <a:xfrm rot="1763171">
              <a:off x="4599519" y="1522119"/>
              <a:ext cx="821250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target</a:t>
              </a:r>
            </a:p>
          </p:txBody>
        </p:sp>
        <p:sp>
          <p:nvSpPr>
            <p:cNvPr id="39" name="Cercle">
              <a:extLst>
                <a:ext uri="{FF2B5EF4-FFF2-40B4-BE49-F238E27FC236}">
                  <a16:creationId xmlns:a16="http://schemas.microsoft.com/office/drawing/2014/main" id="{0F5577B8-7133-D816-2DBA-27509BC2BBB2}"/>
                </a:ext>
              </a:extLst>
            </p:cNvPr>
            <p:cNvSpPr/>
            <p:nvPr/>
          </p:nvSpPr>
          <p:spPr>
            <a:xfrm>
              <a:off x="10513814" y="2722537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40" name="Endangered">
              <a:extLst>
                <a:ext uri="{FF2B5EF4-FFF2-40B4-BE49-F238E27FC236}">
                  <a16:creationId xmlns:a16="http://schemas.microsoft.com/office/drawing/2014/main" id="{EBF04BAA-E505-EAC4-CA1D-57AD35FD0DE2}"/>
                </a:ext>
              </a:extLst>
            </p:cNvPr>
            <p:cNvSpPr txBox="1"/>
            <p:nvPr/>
          </p:nvSpPr>
          <p:spPr>
            <a:xfrm>
              <a:off x="10536781" y="3313732"/>
              <a:ext cx="1552348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2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2400" dirty="0"/>
                <a:t>Endangered</a:t>
              </a:r>
            </a:p>
          </p:txBody>
        </p:sp>
        <p:sp>
          <p:nvSpPr>
            <p:cNvPr id="41" name="status">
              <a:extLst>
                <a:ext uri="{FF2B5EF4-FFF2-40B4-BE49-F238E27FC236}">
                  <a16:creationId xmlns:a16="http://schemas.microsoft.com/office/drawing/2014/main" id="{2192DEAA-DDF2-FA1F-E2D0-83D0A392A8CD}"/>
                </a:ext>
              </a:extLst>
            </p:cNvPr>
            <p:cNvSpPr txBox="1"/>
            <p:nvPr/>
          </p:nvSpPr>
          <p:spPr>
            <a:xfrm rot="19753657">
              <a:off x="9606074" y="4391042"/>
              <a:ext cx="806631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/>
                <a:t>status</a:t>
              </a:r>
            </a:p>
          </p:txBody>
        </p:sp>
        <p:sp>
          <p:nvSpPr>
            <p:cNvPr id="42" name="SSPHP…">
              <a:extLst>
                <a:ext uri="{FF2B5EF4-FFF2-40B4-BE49-F238E27FC236}">
                  <a16:creationId xmlns:a16="http://schemas.microsoft.com/office/drawing/2014/main" id="{E70BD054-849E-1A52-A8EF-5D2CBF6C49BE}"/>
                </a:ext>
              </a:extLst>
            </p:cNvPr>
            <p:cNvSpPr/>
            <p:nvPr/>
          </p:nvSpPr>
          <p:spPr>
            <a:xfrm>
              <a:off x="140035" y="2498779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25400" tIns="25400" rIns="25400" bIns="25400" anchor="ctr"/>
            <a:lstStyle/>
            <a:p>
              <a:pPr defTabSz="412750">
                <a:defRPr sz="4100" b="1" i="1">
                  <a:solidFill>
                    <a:srgbClr val="000000"/>
                  </a:solidFill>
                </a:defRPr>
              </a:pPr>
              <a:r>
                <a:rPr sz="2400" dirty="0"/>
                <a:t>SPHP</a:t>
              </a:r>
            </a:p>
            <a:p>
              <a:pPr algn="just" defTabSz="412750">
                <a:defRPr sz="3200" i="1">
                  <a:solidFill>
                    <a:srgbClr val="000000"/>
                  </a:solidFill>
                </a:defRPr>
              </a:pPr>
              <a:r>
                <a:rPr sz="1600" dirty="0"/>
                <a:t>(serious public health</a:t>
              </a:r>
              <a:r>
                <a:rPr lang="fr-CH" sz="1600" dirty="0"/>
                <a:t> </a:t>
              </a:r>
              <a:r>
                <a:rPr sz="1600" dirty="0"/>
                <a:t>problems)</a:t>
              </a:r>
            </a:p>
          </p:txBody>
        </p:sp>
        <p:sp>
          <p:nvSpPr>
            <p:cNvPr id="43" name="Ligne">
              <a:extLst>
                <a:ext uri="{FF2B5EF4-FFF2-40B4-BE49-F238E27FC236}">
                  <a16:creationId xmlns:a16="http://schemas.microsoft.com/office/drawing/2014/main" id="{2BCB780A-2B91-372A-9035-BBD0C26B983D}"/>
                </a:ext>
              </a:extLst>
            </p:cNvPr>
            <p:cNvSpPr/>
            <p:nvPr/>
          </p:nvSpPr>
          <p:spPr>
            <a:xfrm flipH="1">
              <a:off x="1453822" y="1554873"/>
              <a:ext cx="982378" cy="1079162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44" name="cause    of">
              <a:extLst>
                <a:ext uri="{FF2B5EF4-FFF2-40B4-BE49-F238E27FC236}">
                  <a16:creationId xmlns:a16="http://schemas.microsoft.com/office/drawing/2014/main" id="{38D583EB-67EC-0038-D478-472039D69F50}"/>
                </a:ext>
              </a:extLst>
            </p:cNvPr>
            <p:cNvSpPr txBox="1"/>
            <p:nvPr/>
          </p:nvSpPr>
          <p:spPr>
            <a:xfrm rot="18725914">
              <a:off x="1238888" y="1582643"/>
              <a:ext cx="1084912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sz="2400" dirty="0" err="1"/>
                <a:t>caus</a:t>
              </a:r>
              <a:r>
                <a:rPr lang="fr-CH" sz="2400" dirty="0"/>
                <a:t>e</a:t>
              </a:r>
              <a:r>
                <a:rPr sz="2400" dirty="0"/>
                <a:t> of</a:t>
              </a:r>
            </a:p>
          </p:txBody>
        </p:sp>
        <p:sp>
          <p:nvSpPr>
            <p:cNvPr id="45" name="Cercle">
              <a:extLst>
                <a:ext uri="{FF2B5EF4-FFF2-40B4-BE49-F238E27FC236}">
                  <a16:creationId xmlns:a16="http://schemas.microsoft.com/office/drawing/2014/main" id="{BAD4E6EC-EDE7-C158-8EBB-A5015C27BA02}"/>
                </a:ext>
              </a:extLst>
            </p:cNvPr>
            <p:cNvSpPr/>
            <p:nvPr/>
          </p:nvSpPr>
          <p:spPr>
            <a:xfrm>
              <a:off x="10392809" y="5123295"/>
              <a:ext cx="1641309" cy="1641309"/>
            </a:xfrm>
            <a:prstGeom prst="ellipse">
              <a:avLst/>
            </a:prstGeom>
            <a:solidFill>
              <a:srgbClr val="1297FF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400"/>
            </a:p>
          </p:txBody>
        </p:sp>
        <p:sp>
          <p:nvSpPr>
            <p:cNvPr id="46" name="Endangered">
              <a:extLst>
                <a:ext uri="{FF2B5EF4-FFF2-40B4-BE49-F238E27FC236}">
                  <a16:creationId xmlns:a16="http://schemas.microsoft.com/office/drawing/2014/main" id="{2C5832CC-A463-DA3A-88E1-EBFBE693D2F7}"/>
                </a:ext>
              </a:extLst>
            </p:cNvPr>
            <p:cNvSpPr txBox="1"/>
            <p:nvPr/>
          </p:nvSpPr>
          <p:spPr>
            <a:xfrm>
              <a:off x="10569729" y="5410820"/>
              <a:ext cx="1287468" cy="115929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200" i="1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fr-CH" sz="2400" dirty="0" err="1"/>
                <a:t>Botanical</a:t>
              </a:r>
              <a:r>
                <a:rPr lang="fr-CH" sz="2400" dirty="0"/>
                <a:t> </a:t>
              </a:r>
            </a:p>
            <a:p>
              <a:pPr algn="ctr"/>
              <a:r>
                <a:rPr lang="fr-CH" sz="2400" dirty="0"/>
                <a:t>Garden</a:t>
              </a:r>
            </a:p>
            <a:p>
              <a:pPr algn="ctr"/>
              <a:r>
                <a:rPr lang="fr-CH" sz="2400" dirty="0"/>
                <a:t>JBN</a:t>
              </a:r>
              <a:endParaRPr sz="2400" dirty="0"/>
            </a:p>
          </p:txBody>
        </p:sp>
        <p:sp>
          <p:nvSpPr>
            <p:cNvPr id="47" name="Ligne">
              <a:extLst>
                <a:ext uri="{FF2B5EF4-FFF2-40B4-BE49-F238E27FC236}">
                  <a16:creationId xmlns:a16="http://schemas.microsoft.com/office/drawing/2014/main" id="{29E16D05-84F8-57DD-AD6B-FB976B2CE846}"/>
                </a:ext>
              </a:extLst>
            </p:cNvPr>
            <p:cNvSpPr/>
            <p:nvPr/>
          </p:nvSpPr>
          <p:spPr>
            <a:xfrm>
              <a:off x="9560013" y="5504210"/>
              <a:ext cx="751003" cy="251429"/>
            </a:xfrm>
            <a:prstGeom prst="line">
              <a:avLst/>
            </a:prstGeom>
            <a:ln w="114300">
              <a:solidFill>
                <a:srgbClr val="000000"/>
              </a:solidFill>
              <a:miter lim="400000"/>
              <a:tailEnd type="triangle"/>
            </a:ln>
          </p:spPr>
          <p:txBody>
            <a:bodyPr lIns="25400" tIns="25400" rIns="25400" bIns="25400" anchor="ctr"/>
            <a:lstStyle/>
            <a:p>
              <a:endParaRPr sz="2400"/>
            </a:p>
          </p:txBody>
        </p:sp>
        <p:sp>
          <p:nvSpPr>
            <p:cNvPr id="48" name="status">
              <a:extLst>
                <a:ext uri="{FF2B5EF4-FFF2-40B4-BE49-F238E27FC236}">
                  <a16:creationId xmlns:a16="http://schemas.microsoft.com/office/drawing/2014/main" id="{CD316154-987B-271B-20CE-4ECE4FFE6CC6}"/>
                </a:ext>
              </a:extLst>
            </p:cNvPr>
            <p:cNvSpPr txBox="1"/>
            <p:nvPr/>
          </p:nvSpPr>
          <p:spPr>
            <a:xfrm rot="1031622">
              <a:off x="9268443" y="5707702"/>
              <a:ext cx="1125180" cy="4206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5700" i="1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defRPr>
              </a:lvl1pPr>
            </a:lstStyle>
            <a:p>
              <a:r>
                <a:rPr lang="en-US" sz="2400" dirty="0" err="1"/>
                <a:t>culitvate</a:t>
              </a:r>
              <a:endParaRPr lang="en-US" sz="2400" dirty="0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4A45426-A4B8-1817-76F1-2C7116DD7507}"/>
              </a:ext>
            </a:extLst>
          </p:cNvPr>
          <p:cNvSpPr/>
          <p:nvPr/>
        </p:nvSpPr>
        <p:spPr>
          <a:xfrm>
            <a:off x="-2523" y="0"/>
            <a:ext cx="12288520" cy="696976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0A56B7-ACD6-48F8-8A73-EC1584E42683}"/>
              </a:ext>
            </a:extLst>
          </p:cNvPr>
          <p:cNvSpPr txBox="1"/>
          <p:nvPr/>
        </p:nvSpPr>
        <p:spPr>
          <a:xfrm>
            <a:off x="2907116" y="2752249"/>
            <a:ext cx="7000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The "Z" plant species cultivated at the Neuchâtel Botanical Garden originates from Ecuador and is currently endangered. It produces an antibiotic that has an impact on multi-resistant bacteria, which are implicated in major health problems.</a:t>
            </a:r>
            <a:endParaRPr lang="fr-CH" sz="2400" dirty="0">
              <a:latin typeface="Eurostile" panose="020B0504020202050204" pitchFamily="34" charset="77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E5B545F-C351-98EA-FD91-CF4AF3D6DF0C}"/>
              </a:ext>
            </a:extLst>
          </p:cNvPr>
          <p:cNvSpPr txBox="1"/>
          <p:nvPr/>
        </p:nvSpPr>
        <p:spPr>
          <a:xfrm>
            <a:off x="3652921" y="1455775"/>
            <a:ext cx="61442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Prioritise </a:t>
            </a:r>
            <a:r>
              <a:rPr lang="fr-CH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species</a:t>
            </a:r>
            <a:r>
              <a:rPr lang="fr-C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 conservation</a:t>
            </a:r>
          </a:p>
        </p:txBody>
      </p:sp>
    </p:spTree>
    <p:extLst>
      <p:ext uri="{BB962C8B-B14F-4D97-AF65-F5344CB8AC3E}">
        <p14:creationId xmlns:p14="http://schemas.microsoft.com/office/powerpoint/2010/main" val="2735348678"/>
      </p:ext>
    </p:extLst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2FA342-9873-A7D7-416C-36FB3D81E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417" y="2586280"/>
            <a:ext cx="4000633" cy="4025900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FA5050AF-1358-1352-BBEA-0EAD44D4D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050" y="245820"/>
            <a:ext cx="6381750" cy="2293698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94431B1E-D080-C04A-25AB-FA6C32CAE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067" y="3189946"/>
            <a:ext cx="4248150" cy="342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50371"/>
      </p:ext>
    </p:extLst>
  </p:cSld>
  <p:clrMapOvr>
    <a:masterClrMapping/>
  </p:clrMapOvr>
  <p:transition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tone_river_ecuador_day_atmosphere_pwpartlycloudy-480963.jpg" descr="stone_river_ecuador_day_atmosphere_pwpartlycloudy-480963.jpg"/>
          <p:cNvPicPr>
            <a:picLocks noChangeAspect="1"/>
          </p:cNvPicPr>
          <p:nvPr/>
        </p:nvPicPr>
        <p:blipFill>
          <a:blip r:embed="rId2"/>
          <a:srcRect t="8388" b="16694"/>
          <a:stretch>
            <a:fillRect/>
          </a:stretch>
        </p:blipFill>
        <p:spPr>
          <a:xfrm>
            <a:off x="-55443" y="-23539"/>
            <a:ext cx="12302885" cy="69050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37A206-B79D-9EDB-C1D1-E986E987C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352" y="1670050"/>
            <a:ext cx="3164751" cy="291367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936918-09EB-5A3E-AF1F-76571908D84B}"/>
              </a:ext>
            </a:extLst>
          </p:cNvPr>
          <p:cNvSpPr txBox="1"/>
          <p:nvPr/>
        </p:nvSpPr>
        <p:spPr>
          <a:xfrm>
            <a:off x="3736737" y="746720"/>
            <a:ext cx="45766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We need help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AEC262-CE7F-8E7E-0C1E-8087E48F0F60}"/>
              </a:ext>
            </a:extLst>
          </p:cNvPr>
          <p:cNvSpPr txBox="1"/>
          <p:nvPr/>
        </p:nvSpPr>
        <p:spPr>
          <a:xfrm>
            <a:off x="3984386" y="4585608"/>
            <a:ext cx="45766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Get in touch </a:t>
            </a:r>
            <a:r>
              <a:rPr lang="en-GB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  <a:sym typeface="Wingdings" pitchFamily="2" charset="2"/>
              </a:rPr>
              <a:t>:)</a:t>
            </a:r>
            <a:endParaRPr lang="en-GB" sz="5400" b="1" dirty="0">
              <a:solidFill>
                <a:schemeClr val="tx1">
                  <a:lumMod val="95000"/>
                  <a:lumOff val="5000"/>
                </a:schemeClr>
              </a:solidFill>
              <a:latin typeface="Eurostile" panose="020B0504020202050204" pitchFamily="34" charset="77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F2EEC5-9B4D-6500-2145-581BB1A2D718}"/>
              </a:ext>
            </a:extLst>
          </p:cNvPr>
          <p:cNvSpPr txBox="1"/>
          <p:nvPr/>
        </p:nvSpPr>
        <p:spPr>
          <a:xfrm>
            <a:off x="113673" y="6059785"/>
            <a:ext cx="45766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www.dbgi.org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9EE02E-E0DB-E8A6-7F34-8531BAB58D84}"/>
              </a:ext>
            </a:extLst>
          </p:cNvPr>
          <p:cNvSpPr txBox="1"/>
          <p:nvPr/>
        </p:nvSpPr>
        <p:spPr>
          <a:xfrm>
            <a:off x="7501650" y="6059785"/>
            <a:ext cx="47701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 panose="020B0504020202050204" pitchFamily="34" charset="77"/>
              </a:rPr>
              <a:t>dbgi@protonmail.com</a:t>
            </a:r>
          </a:p>
        </p:txBody>
      </p:sp>
    </p:spTree>
    <p:extLst>
      <p:ext uri="{BB962C8B-B14F-4D97-AF65-F5344CB8AC3E}">
        <p14:creationId xmlns:p14="http://schemas.microsoft.com/office/powerpoint/2010/main" val="251034086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1152</Words>
  <Application>Microsoft Macintosh PowerPoint</Application>
  <PresentationFormat>Grand écran</PresentationFormat>
  <Paragraphs>520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Calibri Light</vt:lpstr>
      <vt:lpstr>Eurostile</vt:lpstr>
      <vt:lpstr>Gill Sans</vt:lpstr>
      <vt:lpstr>Gill Sans Light</vt:lpstr>
      <vt:lpstr>Gill Sans SemiBold</vt:lpstr>
      <vt:lpstr>Helvetica Neue Medium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DEFOSSEZ Emmanuel</dc:creator>
  <cp:lastModifiedBy>Pierre-Marie Allard</cp:lastModifiedBy>
  <cp:revision>11</cp:revision>
  <dcterms:created xsi:type="dcterms:W3CDTF">2023-08-28T12:58:26Z</dcterms:created>
  <dcterms:modified xsi:type="dcterms:W3CDTF">2023-08-29T20:04:00Z</dcterms:modified>
</cp:coreProperties>
</file>