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85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C78B2-F9B7-4B9E-93AA-2FBFA2AECFDF}" type="datetimeFigureOut">
              <a:rPr lang="it-IT" smtClean="0"/>
              <a:t>15/12/2022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F15BD-3951-4286-BBE7-C15D3E8F22FB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C78B2-F9B7-4B9E-93AA-2FBFA2AECFDF}" type="datetimeFigureOut">
              <a:rPr lang="it-IT" smtClean="0"/>
              <a:t>15/12/2022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F15BD-3951-4286-BBE7-C15D3E8F22FB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C78B2-F9B7-4B9E-93AA-2FBFA2AECFDF}" type="datetimeFigureOut">
              <a:rPr lang="it-IT" smtClean="0"/>
              <a:t>15/12/2022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F15BD-3951-4286-BBE7-C15D3E8F22FB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C78B2-F9B7-4B9E-93AA-2FBFA2AECFDF}" type="datetimeFigureOut">
              <a:rPr lang="it-IT" smtClean="0"/>
              <a:t>15/12/2022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F15BD-3951-4286-BBE7-C15D3E8F22FB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C78B2-F9B7-4B9E-93AA-2FBFA2AECFDF}" type="datetimeFigureOut">
              <a:rPr lang="it-IT" smtClean="0"/>
              <a:t>15/12/2022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F15BD-3951-4286-BBE7-C15D3E8F22FB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C78B2-F9B7-4B9E-93AA-2FBFA2AECFDF}" type="datetimeFigureOut">
              <a:rPr lang="it-IT" smtClean="0"/>
              <a:t>15/12/2022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F15BD-3951-4286-BBE7-C15D3E8F22FB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C78B2-F9B7-4B9E-93AA-2FBFA2AECFDF}" type="datetimeFigureOut">
              <a:rPr lang="it-IT" smtClean="0"/>
              <a:t>15/12/2022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F15BD-3951-4286-BBE7-C15D3E8F22FB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C78B2-F9B7-4B9E-93AA-2FBFA2AECFDF}" type="datetimeFigureOut">
              <a:rPr lang="it-IT" smtClean="0"/>
              <a:t>15/12/2022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F15BD-3951-4286-BBE7-C15D3E8F22FB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C78B2-F9B7-4B9E-93AA-2FBFA2AECFDF}" type="datetimeFigureOut">
              <a:rPr lang="it-IT" smtClean="0"/>
              <a:t>15/12/2022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F15BD-3951-4286-BBE7-C15D3E8F22FB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C78B2-F9B7-4B9E-93AA-2FBFA2AECFDF}" type="datetimeFigureOut">
              <a:rPr lang="it-IT" smtClean="0"/>
              <a:t>15/12/2022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F15BD-3951-4286-BBE7-C15D3E8F22FB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C78B2-F9B7-4B9E-93AA-2FBFA2AECFDF}" type="datetimeFigureOut">
              <a:rPr lang="it-IT" smtClean="0"/>
              <a:t>15/12/2022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F15BD-3951-4286-BBE7-C15D3E8F22FB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2C78B2-F9B7-4B9E-93AA-2FBFA2AECFDF}" type="datetimeFigureOut">
              <a:rPr lang="it-IT" smtClean="0"/>
              <a:t>15/12/2022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9F15BD-3951-4286-BBE7-C15D3E8F22FB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WB 2084_4_ritagli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00" y="1500174"/>
            <a:ext cx="4071966" cy="2959625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1643042" y="785794"/>
            <a:ext cx="2887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Uncropped</a:t>
            </a:r>
            <a:r>
              <a:rPr lang="it-IT" dirty="0" smtClean="0"/>
              <a:t> Figure 6, panel  E</a:t>
            </a:r>
            <a:endParaRPr lang="it-IT" dirty="0"/>
          </a:p>
        </p:txBody>
      </p:sp>
      <p:sp>
        <p:nvSpPr>
          <p:cNvPr id="6" name="Rettangolo 5"/>
          <p:cNvSpPr/>
          <p:nvPr/>
        </p:nvSpPr>
        <p:spPr>
          <a:xfrm>
            <a:off x="3143240" y="2643182"/>
            <a:ext cx="1071570" cy="1643074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Rettangolo 6"/>
          <p:cNvSpPr/>
          <p:nvPr/>
        </p:nvSpPr>
        <p:spPr>
          <a:xfrm>
            <a:off x="2419624" y="2645632"/>
            <a:ext cx="509302" cy="1643074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</Words>
  <Application>Microsoft Office PowerPoint</Application>
  <PresentationFormat>Presentazione su schermo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Diapositiva 1</vt:lpstr>
    </vt:vector>
  </TitlesOfParts>
  <Company>Istituto Mario Negri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rpiras</dc:creator>
  <cp:lastModifiedBy>rpiras</cp:lastModifiedBy>
  <cp:revision>2</cp:revision>
  <dcterms:created xsi:type="dcterms:W3CDTF">2022-12-15T08:53:10Z</dcterms:created>
  <dcterms:modified xsi:type="dcterms:W3CDTF">2022-12-15T08:56:00Z</dcterms:modified>
</cp:coreProperties>
</file>