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B22"/>
    <a:srgbClr val="004F9E"/>
    <a:srgbClr val="000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061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60E54-F1F4-4A95-824B-6787D4CCB7DD}" type="datetimeFigureOut">
              <a:rPr lang="es-ES" smtClean="0"/>
              <a:t>15/06/2017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3A689-FFB1-4A95-AE82-51D926EFB6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2930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1716" y="60620"/>
            <a:ext cx="5312126" cy="70828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F8221-1F94-4390-B867-52F9FD71FEE7}" type="datetimeFigureOut">
              <a:rPr lang="es-ES" smtClean="0"/>
              <a:t>15/06/2017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093" y="6261707"/>
            <a:ext cx="1442907" cy="459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33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12462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517060" cy="557663"/>
          </a:xfrm>
        </p:spPr>
        <p:txBody>
          <a:bodyPr/>
          <a:lstStyle/>
          <a:p>
            <a:r>
              <a:rPr lang="es-ES" dirty="0" smtClean="0"/>
              <a:t>Haga clic para modificar el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10862"/>
            <a:ext cx="7886700" cy="45661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6D64-345E-42DE-8731-E15ED1F48FAA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91" y="6301147"/>
            <a:ext cx="1442907" cy="459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055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6D64-345E-42DE-8731-E15ED1F48FAA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91" y="6301147"/>
            <a:ext cx="1442907" cy="459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77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124623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6796"/>
            <a:ext cx="3886200" cy="465016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6796"/>
            <a:ext cx="3886200" cy="465016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6D64-345E-42DE-8731-E15ED1F48FAA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91" y="6301147"/>
            <a:ext cx="1442907" cy="459769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517060" cy="557663"/>
          </a:xfrm>
        </p:spPr>
        <p:txBody>
          <a:bodyPr/>
          <a:lstStyle/>
          <a:p>
            <a:r>
              <a:rPr lang="es-ES" dirty="0" smtClean="0"/>
              <a:t>Haga clic para modificar el estilo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837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1246239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37882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61794"/>
            <a:ext cx="3868340" cy="392786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37882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261794"/>
            <a:ext cx="3887391" cy="392786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6D64-345E-42DE-8731-E15ED1F48FAA}" type="slidenum">
              <a:rPr lang="es-ES" smtClean="0"/>
              <a:t>‹Nº›</a:t>
            </a:fld>
            <a:endParaRPr lang="es-ES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91" y="6301147"/>
            <a:ext cx="1442907" cy="459769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517060" cy="557663"/>
          </a:xfrm>
        </p:spPr>
        <p:txBody>
          <a:bodyPr/>
          <a:lstStyle/>
          <a:p>
            <a:r>
              <a:rPr lang="es-ES" dirty="0" smtClean="0"/>
              <a:t>Haga clic para modificar el estilo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026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1246239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6D64-345E-42DE-8731-E15ED1F48FAA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91" y="6301147"/>
            <a:ext cx="1442907" cy="459769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517060" cy="557663"/>
          </a:xfrm>
        </p:spPr>
        <p:txBody>
          <a:bodyPr/>
          <a:lstStyle/>
          <a:p>
            <a:r>
              <a:rPr lang="es-ES" dirty="0" smtClean="0"/>
              <a:t>Haga clic para modificar el estilo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605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1246239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6D64-345E-42DE-8731-E15ED1F48FAA}" type="slidenum">
              <a:rPr lang="es-ES" smtClean="0"/>
              <a:t>‹Nº›</a:t>
            </a:fld>
            <a:endParaRPr lang="es-ES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91" y="6301147"/>
            <a:ext cx="1442907" cy="459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439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F8221-1F94-4390-B867-52F9FD71FEE7}" type="datetimeFigureOut">
              <a:rPr lang="es-ES" smtClean="0"/>
              <a:t>15/06/2017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D6D64-345E-42DE-8731-E15ED1F48F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004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B2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B2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B2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B2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B2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1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6977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Elena Alonso Redondo</dc:creator>
  <cp:lastModifiedBy>Elena Alonso Redondo</cp:lastModifiedBy>
  <cp:revision>10</cp:revision>
  <dcterms:created xsi:type="dcterms:W3CDTF">2017-05-25T13:00:33Z</dcterms:created>
  <dcterms:modified xsi:type="dcterms:W3CDTF">2017-06-15T08:06:13Z</dcterms:modified>
</cp:coreProperties>
</file>