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2.xml" ContentType="application/vnd.openxmlformats-officedocument.them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89.xml" ContentType="application/vnd.openxmlformats-officedocument.presentationml.tags+xml"/>
  <Override PartName="/ppt/notesSlides/notesSlide3.xml" ContentType="application/vnd.openxmlformats-officedocument.presentationml.notesSlide+xml"/>
  <Override PartName="/ppt/tags/tag90.xml" ContentType="application/vnd.openxmlformats-officedocument.presentationml.tags+xml"/>
  <Override PartName="/ppt/notesSlides/notesSlide4.xml" ContentType="application/vnd.openxmlformats-officedocument.presentationml.notesSlide+xml"/>
  <Override PartName="/ppt/tags/tag9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9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9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94.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95.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96.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86" r:id="rId5"/>
  </p:sldMasterIdLst>
  <p:notesMasterIdLst>
    <p:notesMasterId r:id="rId58"/>
  </p:notesMasterIdLst>
  <p:handoutMasterIdLst>
    <p:handoutMasterId r:id="rId59"/>
  </p:handoutMasterIdLst>
  <p:sldIdLst>
    <p:sldId id="781" r:id="rId6"/>
    <p:sldId id="913" r:id="rId7"/>
    <p:sldId id="758" r:id="rId8"/>
    <p:sldId id="563" r:id="rId9"/>
    <p:sldId id="892" r:id="rId10"/>
    <p:sldId id="890" r:id="rId11"/>
    <p:sldId id="893" r:id="rId12"/>
    <p:sldId id="905" r:id="rId13"/>
    <p:sldId id="895" r:id="rId14"/>
    <p:sldId id="510" r:id="rId15"/>
    <p:sldId id="851" r:id="rId16"/>
    <p:sldId id="849" r:id="rId17"/>
    <p:sldId id="914" r:id="rId18"/>
    <p:sldId id="260" r:id="rId19"/>
    <p:sldId id="423" r:id="rId20"/>
    <p:sldId id="778" r:id="rId21"/>
    <p:sldId id="465" r:id="rId22"/>
    <p:sldId id="464" r:id="rId23"/>
    <p:sldId id="920" r:id="rId24"/>
    <p:sldId id="463" r:id="rId25"/>
    <p:sldId id="915" r:id="rId26"/>
    <p:sldId id="757" r:id="rId27"/>
    <p:sldId id="921" r:id="rId28"/>
    <p:sldId id="261" r:id="rId29"/>
    <p:sldId id="919" r:id="rId30"/>
    <p:sldId id="906" r:id="rId31"/>
    <p:sldId id="332" r:id="rId32"/>
    <p:sldId id="333" r:id="rId33"/>
    <p:sldId id="331" r:id="rId34"/>
    <p:sldId id="334" r:id="rId35"/>
    <p:sldId id="916" r:id="rId36"/>
    <p:sldId id="896" r:id="rId37"/>
    <p:sldId id="924" r:id="rId38"/>
    <p:sldId id="925" r:id="rId39"/>
    <p:sldId id="926" r:id="rId40"/>
    <p:sldId id="808" r:id="rId41"/>
    <p:sldId id="824" r:id="rId42"/>
    <p:sldId id="927" r:id="rId43"/>
    <p:sldId id="932" r:id="rId44"/>
    <p:sldId id="929" r:id="rId45"/>
    <p:sldId id="516" r:id="rId46"/>
    <p:sldId id="917" r:id="rId47"/>
    <p:sldId id="902" r:id="rId48"/>
    <p:sldId id="492" r:id="rId49"/>
    <p:sldId id="933" r:id="rId50"/>
    <p:sldId id="727" r:id="rId51"/>
    <p:sldId id="835" r:id="rId52"/>
    <p:sldId id="821" r:id="rId53"/>
    <p:sldId id="830" r:id="rId54"/>
    <p:sldId id="848" r:id="rId55"/>
    <p:sldId id="812" r:id="rId56"/>
    <p:sldId id="274" r:id="rId57"/>
  </p:sldIdLst>
  <p:sldSz cx="12192000" cy="6858000"/>
  <p:notesSz cx="6858000" cy="9144000"/>
  <p:custDataLst>
    <p:tags r:id="rId6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F616BCA0-DE66-8F44-8F3B-EBA51FFE9C83}">
          <p14:sldIdLst>
            <p14:sldId id="781"/>
          </p14:sldIdLst>
        </p14:section>
        <p14:section name="What is GBIF?" id="{F4E6E7C2-72F2-E84E-AA5F-C47B89DFAA1F}">
          <p14:sldIdLst>
            <p14:sldId id="913"/>
            <p14:sldId id="758"/>
            <p14:sldId id="563"/>
            <p14:sldId id="892"/>
            <p14:sldId id="890"/>
            <p14:sldId id="893"/>
            <p14:sldId id="905"/>
            <p14:sldId id="895"/>
            <p14:sldId id="510"/>
            <p14:sldId id="851"/>
            <p14:sldId id="849"/>
          </p14:sldIdLst>
        </p14:section>
        <p14:section name="GBIF Data - Types and Meta" id="{94AC4F38-C792-1B41-9E90-9F35D15C93C5}">
          <p14:sldIdLst>
            <p14:sldId id="914"/>
            <p14:sldId id="260"/>
            <p14:sldId id="423"/>
            <p14:sldId id="778"/>
            <p14:sldId id="465"/>
            <p14:sldId id="464"/>
            <p14:sldId id="920"/>
            <p14:sldId id="463"/>
          </p14:sldIdLst>
        </p14:section>
        <p14:section name="Usage of GBF data" id="{26CA6278-E30A-0040-A385-3559C74CDC3D}">
          <p14:sldIdLst>
            <p14:sldId id="915"/>
            <p14:sldId id="757"/>
            <p14:sldId id="921"/>
            <p14:sldId id="261"/>
          </p14:sldIdLst>
        </p14:section>
        <p14:section name="Data Considerations" id="{DC7B4CDC-894B-534C-B5AD-153C52EC0386}">
          <p14:sldIdLst>
            <p14:sldId id="919"/>
            <p14:sldId id="906"/>
            <p14:sldId id="332"/>
            <p14:sldId id="333"/>
            <p14:sldId id="331"/>
            <p14:sldId id="334"/>
          </p14:sldIdLst>
        </p14:section>
        <p14:section name="Data Access using GBIF" id="{7E323CE4-B135-E44F-BAAD-D083DA412F0D}">
          <p14:sldIdLst>
            <p14:sldId id="916"/>
            <p14:sldId id="896"/>
            <p14:sldId id="924"/>
            <p14:sldId id="925"/>
            <p14:sldId id="926"/>
            <p14:sldId id="808"/>
            <p14:sldId id="824"/>
            <p14:sldId id="927"/>
            <p14:sldId id="932"/>
            <p14:sldId id="929"/>
            <p14:sldId id="516"/>
          </p14:sldIdLst>
        </p14:section>
        <p14:section name="Accrediting GBIF Data" id="{9E475A8D-AB0D-3E4D-BAE2-D658EF96B9EF}">
          <p14:sldIdLst>
            <p14:sldId id="917"/>
            <p14:sldId id="902"/>
            <p14:sldId id="492"/>
            <p14:sldId id="933"/>
            <p14:sldId id="727"/>
            <p14:sldId id="835"/>
            <p14:sldId id="821"/>
            <p14:sldId id="830"/>
            <p14:sldId id="848"/>
            <p14:sldId id="812"/>
          </p14:sldIdLst>
        </p14:section>
        <p14:section name="Closing" id="{3CFB0DEC-AC20-1443-A5A1-C2F58F9360B1}">
          <p14:sldIdLst>
            <p14:sldId id="27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hdis Nikou" initials="MN" lastIdx="1" clrIdx="0">
    <p:extLst>
      <p:ext uri="{19B8F6BF-5375-455C-9EA6-DF929625EA0E}">
        <p15:presenceInfo xmlns:p15="http://schemas.microsoft.com/office/powerpoint/2012/main" userId="S::mahdis.nikou@brightcarbon.com::d5834665-7bc3-47f1-85ef-fc6fca31173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A724B"/>
    <a:srgbClr val="745181"/>
    <a:srgbClr val="7D7D7D"/>
    <a:srgbClr val="929292"/>
    <a:srgbClr val="FFDBD8"/>
    <a:srgbClr val="FCD3AC"/>
    <a:srgbClr val="FBF4D7"/>
    <a:srgbClr val="86C1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62" autoAdjust="0"/>
    <p:restoredTop sz="97313" autoAdjust="0"/>
  </p:normalViewPr>
  <p:slideViewPr>
    <p:cSldViewPr snapToGrid="0">
      <p:cViewPr varScale="1">
        <p:scale>
          <a:sx n="124" d="100"/>
          <a:sy n="124" d="100"/>
        </p:scale>
        <p:origin x="1032" y="168"/>
      </p:cViewPr>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53" d="100"/>
        <a:sy n="53" d="100"/>
      </p:scale>
      <p:origin x="0" y="-5544"/>
    </p:cViewPr>
  </p:sorterViewPr>
  <p:notesViewPr>
    <p:cSldViewPr snapToGrid="0">
      <p:cViewPr>
        <p:scale>
          <a:sx n="1" d="2"/>
          <a:sy n="1" d="2"/>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notesMaster" Target="notesMasters/notesMaster1.xml"/><Relationship Id="rId5" Type="http://schemas.openxmlformats.org/officeDocument/2006/relationships/slideMaster" Target="slideMasters/slideMaster2.xml"/><Relationship Id="rId61" Type="http://schemas.openxmlformats.org/officeDocument/2006/relationships/commentAuthors" Target="commentAuthor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ags" Target="tags/tag1.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11E1AB9-7886-4482-8595-88931F0C13A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08E0B9A8-8493-4582-A93D-3051DEFA6AD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019DB69-C6C7-4597-9C06-3C2A2F02C5F6}" type="datetimeFigureOut">
              <a:rPr lang="en-GB" smtClean="0"/>
              <a:t>23/05/2023</a:t>
            </a:fld>
            <a:endParaRPr lang="en-GB"/>
          </a:p>
        </p:txBody>
      </p:sp>
      <p:sp>
        <p:nvSpPr>
          <p:cNvPr id="4" name="Footer Placeholder 3">
            <a:extLst>
              <a:ext uri="{FF2B5EF4-FFF2-40B4-BE49-F238E27FC236}">
                <a16:creationId xmlns:a16="http://schemas.microsoft.com/office/drawing/2014/main" id="{82E7423C-6429-4385-A65E-1E14F662498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47CD81B-DE1C-45DD-A06A-129227D529B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3920A1-2C06-4FBE-8EDF-A6F5E44A7D41}" type="slidenum">
              <a:rPr lang="en-GB" smtClean="0"/>
              <a:t>‹#›</a:t>
            </a:fld>
            <a:endParaRPr lang="en-GB"/>
          </a:p>
        </p:txBody>
      </p:sp>
    </p:spTree>
    <p:extLst>
      <p:ext uri="{BB962C8B-B14F-4D97-AF65-F5344CB8AC3E}">
        <p14:creationId xmlns:p14="http://schemas.microsoft.com/office/powerpoint/2010/main" val="18117236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8ECCEA-2969-42E4-A1A0-9C247F9CF1CC}" type="datetimeFigureOut">
              <a:rPr lang="en-GB" smtClean="0"/>
              <a:t>23/05/2023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B5EE77-8CAC-4815-8642-F6182C046882}" type="slidenum">
              <a:rPr lang="en-GB" smtClean="0"/>
              <a:t>‹#›</a:t>
            </a:fld>
            <a:endParaRPr lang="en-GB"/>
          </a:p>
        </p:txBody>
      </p:sp>
    </p:spTree>
    <p:extLst>
      <p:ext uri="{BB962C8B-B14F-4D97-AF65-F5344CB8AC3E}">
        <p14:creationId xmlns:p14="http://schemas.microsoft.com/office/powerpoint/2010/main" val="1850730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8" Type="http://schemas.openxmlformats.org/officeDocument/2006/relationships/hyperlink" Target="https://en.wikipedia.org/wiki/Animal" TargetMode="External"/><Relationship Id="rId13" Type="http://schemas.openxmlformats.org/officeDocument/2006/relationships/hyperlink" Target="https://en.wikipedia.org/wiki/Cultivar" TargetMode="External"/><Relationship Id="rId18" Type="http://schemas.openxmlformats.org/officeDocument/2006/relationships/hyperlink" Target="https://en.wikipedia.org/wiki/International_Committee_on_Taxonomy_of_Viruses" TargetMode="External"/><Relationship Id="rId3" Type="http://schemas.openxmlformats.org/officeDocument/2006/relationships/hyperlink" Target="https://en.wikipedia.org/wiki/Algae" TargetMode="External"/><Relationship Id="rId7" Type="http://schemas.openxmlformats.org/officeDocument/2006/relationships/hyperlink" Target="https://en.wikipedia.org/wiki/International_Code_of_Botanical_Nomenclature" TargetMode="External"/><Relationship Id="rId12" Type="http://schemas.openxmlformats.org/officeDocument/2006/relationships/hyperlink" Target="https://en.wikipedia.org/wiki/International_Code_of_Nomenclature_of_Prokaryotes" TargetMode="External"/><Relationship Id="rId17" Type="http://schemas.openxmlformats.org/officeDocument/2006/relationships/hyperlink" Target="https://en.wikipedia.org/wiki/Virus" TargetMode="External"/><Relationship Id="rId2" Type="http://schemas.openxmlformats.org/officeDocument/2006/relationships/slide" Target="../slides/slide33.xml"/><Relationship Id="rId16" Type="http://schemas.openxmlformats.org/officeDocument/2006/relationships/hyperlink" Target="https://en.wikipedia.org/wiki/International_Code_of_Phytosociological_Nomenclature" TargetMode="External"/><Relationship Id="rId1" Type="http://schemas.openxmlformats.org/officeDocument/2006/relationships/notesMaster" Target="../notesMasters/notesMaster1.xml"/><Relationship Id="rId6" Type="http://schemas.openxmlformats.org/officeDocument/2006/relationships/hyperlink" Target="https://en.wikipedia.org/wiki/International_Code_of_Nomenclature_for_algae,_fungi,_and_plants" TargetMode="External"/><Relationship Id="rId11" Type="http://schemas.openxmlformats.org/officeDocument/2006/relationships/hyperlink" Target="https://en.wikipedia.org/wiki/Archaea" TargetMode="External"/><Relationship Id="rId5" Type="http://schemas.openxmlformats.org/officeDocument/2006/relationships/hyperlink" Target="https://en.wikipedia.org/wiki/Plant" TargetMode="External"/><Relationship Id="rId15" Type="http://schemas.openxmlformats.org/officeDocument/2006/relationships/hyperlink" Target="https://en.wikipedia.org/wiki/Plant_association" TargetMode="External"/><Relationship Id="rId10" Type="http://schemas.openxmlformats.org/officeDocument/2006/relationships/hyperlink" Target="https://en.wikipedia.org/wiki/Bacterium" TargetMode="External"/><Relationship Id="rId19" Type="http://schemas.openxmlformats.org/officeDocument/2006/relationships/hyperlink" Target="https://en.wikipedia.org/wiki/Virus_classification" TargetMode="External"/><Relationship Id="rId4" Type="http://schemas.openxmlformats.org/officeDocument/2006/relationships/hyperlink" Target="https://en.wikipedia.org/wiki/Fungus" TargetMode="External"/><Relationship Id="rId9" Type="http://schemas.openxmlformats.org/officeDocument/2006/relationships/hyperlink" Target="https://en.wikipedia.org/wiki/International_Code_of_Zoological_Nomenclature" TargetMode="External"/><Relationship Id="rId14" Type="http://schemas.openxmlformats.org/officeDocument/2006/relationships/hyperlink" Target="https://en.wikipedia.org/wiki/International_Code_of_Nomenclature_for_Cultivated_Plants"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doi.org/10.1038%2Fsdata.2016.18"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CC BY 4.0 Global Biodiversity Information Facility; </a:t>
            </a:r>
            <a:r>
              <a:rPr lang="en-US" baseline="0" dirty="0" err="1"/>
              <a:t>GBIF.org</a:t>
            </a:r>
            <a:r>
              <a:rPr lang="en-US" baseline="0" dirty="0"/>
              <a:t> &amp; </a:t>
            </a:r>
            <a:r>
              <a:rPr lang="en-US" baseline="0" dirty="0" err="1"/>
              <a:t>GBIF.no</a:t>
            </a:r>
            <a:r>
              <a:rPr lang="en-US" baseline="0" dirty="0"/>
              <a:t>, Illustration: GBIF data portal, https://</a:t>
            </a:r>
            <a:r>
              <a:rPr lang="en-US" baseline="0" dirty="0" err="1"/>
              <a:t>www.gbif.org</a:t>
            </a:r>
            <a:endParaRPr lang="en-US" sz="1400" b="0" i="0" u="none" strike="noStrike" kern="1200" noProof="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400" noProof="0" dirty="0"/>
              <a:t>2022-11-16 Open data course, Living Norway at </a:t>
            </a:r>
            <a:r>
              <a:rPr lang="en-US" sz="1400" noProof="0" dirty="0" err="1"/>
              <a:t>Finse</a:t>
            </a:r>
            <a:r>
              <a:rPr lang="en-US" sz="1400" noProof="0" dirty="0"/>
              <a:t> Alpine Research Station</a:t>
            </a:r>
            <a:endParaRPr lang="en-GB" sz="2000" b="0" i="0" dirty="0">
              <a:solidFill>
                <a:srgbClr val="000000"/>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25B5EE77-8CAC-4815-8642-F6182C046882}" type="slidenum">
              <a:rPr lang="en-GB" smtClean="0"/>
              <a:t>1</a:t>
            </a:fld>
            <a:endParaRPr lang="en-GB"/>
          </a:p>
        </p:txBody>
      </p:sp>
    </p:spTree>
    <p:extLst>
      <p:ext uri="{BB962C8B-B14F-4D97-AF65-F5344CB8AC3E}">
        <p14:creationId xmlns:p14="http://schemas.microsoft.com/office/powerpoint/2010/main" val="41914458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a:t>
            </a:r>
            <a:r>
              <a:rPr lang="en-GB" dirty="0" err="1"/>
              <a:t>www.gbif.org</a:t>
            </a:r>
            <a:r>
              <a:rPr lang="en-GB" dirty="0"/>
              <a:t>/</a:t>
            </a:r>
            <a:endParaRPr lang="en-DK" dirty="0"/>
          </a:p>
        </p:txBody>
      </p:sp>
      <p:sp>
        <p:nvSpPr>
          <p:cNvPr id="4" name="Slide Number Placeholder 3"/>
          <p:cNvSpPr>
            <a:spLocks noGrp="1"/>
          </p:cNvSpPr>
          <p:nvPr>
            <p:ph type="sldNum" sz="quarter" idx="5"/>
          </p:nvPr>
        </p:nvSpPr>
        <p:spPr/>
        <p:txBody>
          <a:bodyPr/>
          <a:lstStyle/>
          <a:p>
            <a:fld id="{25B5EE77-8CAC-4815-8642-F6182C046882}" type="slidenum">
              <a:rPr lang="en-GB" smtClean="0"/>
              <a:t>3</a:t>
            </a:fld>
            <a:endParaRPr lang="en-GB"/>
          </a:p>
        </p:txBody>
      </p:sp>
    </p:spTree>
    <p:extLst>
      <p:ext uri="{BB962C8B-B14F-4D97-AF65-F5344CB8AC3E}">
        <p14:creationId xmlns:p14="http://schemas.microsoft.com/office/powerpoint/2010/main" val="3789195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 indent="-114300"/>
            <a:r>
              <a:rPr lang="en-US" sz="1000" baseline="0" dirty="0"/>
              <a:t>A window on biodiversity</a:t>
            </a:r>
          </a:p>
          <a:p>
            <a:pPr marL="114300" indent="-114300"/>
            <a:r>
              <a:rPr lang="en-US" sz="1000" baseline="0" dirty="0"/>
              <a:t>An informatics infrastructure focused on tools and standards in service to science and society</a:t>
            </a:r>
          </a:p>
          <a:p>
            <a:pPr marL="114300" indent="-114300"/>
            <a:r>
              <a:rPr lang="en-US" sz="1000" baseline="0" dirty="0"/>
              <a:t>A global network on bioinformatics</a:t>
            </a:r>
          </a:p>
          <a:p>
            <a:pPr marL="114300" indent="-114300"/>
            <a:r>
              <a:rPr lang="en-US" sz="1000" baseline="0" dirty="0"/>
              <a:t>---</a:t>
            </a:r>
          </a:p>
          <a:p>
            <a:pPr marL="114300" indent="-114300"/>
            <a:endParaRPr lang="en-US" sz="1000" dirty="0"/>
          </a:p>
          <a:p>
            <a:pPr marL="114300" indent="-114300"/>
            <a:r>
              <a:rPr lang="en-US" sz="1000" dirty="0"/>
              <a:t>Number of: </a:t>
            </a:r>
          </a:p>
          <a:p>
            <a:pPr marL="171450" indent="-171450">
              <a:buFontTx/>
              <a:buChar char="-"/>
            </a:pPr>
            <a:r>
              <a:rPr lang="en-US" sz="1000" dirty="0"/>
              <a:t>Occurrences: https://</a:t>
            </a:r>
            <a:r>
              <a:rPr lang="en-US" sz="1000" dirty="0" err="1"/>
              <a:t>www.gbif.org</a:t>
            </a:r>
            <a:r>
              <a:rPr lang="en-US" sz="1000" dirty="0"/>
              <a:t>/occurrence/search</a:t>
            </a:r>
          </a:p>
          <a:p>
            <a:pPr marL="171450" indent="-171450">
              <a:buFontTx/>
              <a:buChar char="-"/>
            </a:pPr>
            <a:r>
              <a:rPr lang="en-US" sz="1000" dirty="0"/>
              <a:t>Participants: https://</a:t>
            </a:r>
            <a:r>
              <a:rPr lang="en-US" sz="1000" dirty="0" err="1"/>
              <a:t>www.gbif.org</a:t>
            </a:r>
            <a:r>
              <a:rPr lang="en-US" sz="1000" dirty="0"/>
              <a:t>/the-</a:t>
            </a:r>
            <a:r>
              <a:rPr lang="en-US" sz="1000" dirty="0" err="1"/>
              <a:t>gbif</a:t>
            </a:r>
            <a:r>
              <a:rPr lang="en-US" sz="1000" dirty="0"/>
              <a:t>-network</a:t>
            </a:r>
          </a:p>
          <a:p>
            <a:pPr marL="171450" indent="-171450">
              <a:buFontTx/>
              <a:buChar char="-"/>
            </a:pPr>
            <a:r>
              <a:rPr lang="en-US" sz="1000" dirty="0"/>
              <a:t>Downloads: https://analytics-</a:t>
            </a:r>
            <a:r>
              <a:rPr lang="en-US" sz="1000" dirty="0" err="1"/>
              <a:t>files.gbif.org</a:t>
            </a:r>
            <a:r>
              <a:rPr lang="en-US" sz="1000" dirty="0"/>
              <a:t>/2023-04-01/download/csv/</a:t>
            </a:r>
            <a:r>
              <a:rPr lang="en-US" sz="1000" dirty="0" err="1"/>
              <a:t>download_fromCountry_year.csv</a:t>
            </a:r>
            <a:endParaRPr lang="en-US" sz="1000" dirty="0"/>
          </a:p>
          <a:p>
            <a:pPr marL="171450" indent="-171450">
              <a:buFontTx/>
              <a:buChar char="-"/>
            </a:pPr>
            <a:r>
              <a:rPr lang="en-US" sz="1000" dirty="0"/>
              <a:t>Datasets: https://</a:t>
            </a:r>
            <a:r>
              <a:rPr lang="en-US" sz="1000" dirty="0" err="1"/>
              <a:t>www.gbif.org</a:t>
            </a:r>
            <a:r>
              <a:rPr lang="en-US" sz="1000" dirty="0"/>
              <a:t>/dataset/</a:t>
            </a:r>
            <a:r>
              <a:rPr lang="en-US" sz="1000" dirty="0" err="1"/>
              <a:t>search?q</a:t>
            </a:r>
            <a:r>
              <a:rPr lang="en-US" sz="1000" dirty="0"/>
              <a:t>=</a:t>
            </a:r>
          </a:p>
          <a:p>
            <a:pPr marL="171450" indent="-171450">
              <a:buFontTx/>
              <a:buChar char="-"/>
            </a:pPr>
            <a:r>
              <a:rPr lang="en-US" sz="1000" dirty="0"/>
              <a:t>Publishers: https://</a:t>
            </a:r>
            <a:r>
              <a:rPr lang="en-US" sz="1000" dirty="0" err="1"/>
              <a:t>www.gbif.org</a:t>
            </a:r>
            <a:r>
              <a:rPr lang="en-US" sz="1000" dirty="0"/>
              <a:t>/publisher/</a:t>
            </a:r>
            <a:r>
              <a:rPr lang="en-US" sz="1000" dirty="0" err="1"/>
              <a:t>search?q</a:t>
            </a:r>
            <a:r>
              <a:rPr lang="en-US" sz="1000" dirty="0"/>
              <a:t>=</a:t>
            </a:r>
          </a:p>
          <a:p>
            <a:pPr marL="171450" indent="-171450">
              <a:buFontTx/>
              <a:buChar char="-"/>
            </a:pPr>
            <a:r>
              <a:rPr lang="en-US" sz="1000" dirty="0"/>
              <a:t>Peer-review papers: https://www.gbif.org/resource/</a:t>
            </a:r>
            <a:r>
              <a:rPr lang="en-US" sz="1000" dirty="0" err="1"/>
              <a:t>search?contentType</a:t>
            </a:r>
            <a:r>
              <a:rPr lang="en-US" sz="1000" dirty="0"/>
              <a:t>=</a:t>
            </a:r>
            <a:r>
              <a:rPr lang="en-US" sz="1000" dirty="0" err="1"/>
              <a:t>literature&amp;literatureType</a:t>
            </a:r>
            <a:r>
              <a:rPr lang="en-US" sz="1000" dirty="0"/>
              <a:t>=</a:t>
            </a:r>
            <a:r>
              <a:rPr lang="en-US" sz="1000" dirty="0" err="1"/>
              <a:t>journal&amp;relevance</a:t>
            </a:r>
            <a:r>
              <a:rPr lang="en-US" sz="1000" dirty="0"/>
              <a:t>=</a:t>
            </a:r>
            <a:r>
              <a:rPr lang="en-US" sz="1000" dirty="0" err="1"/>
              <a:t>GBIF_USED&amp;peerReview</a:t>
            </a:r>
            <a:r>
              <a:rPr lang="en-US" sz="1000" dirty="0"/>
              <a:t>=true</a:t>
            </a:r>
          </a:p>
          <a:p>
            <a:pPr marL="171450" indent="-171450">
              <a:buFontTx/>
              <a:buChar char="-"/>
            </a:pPr>
            <a:endParaRPr lang="en-US" sz="10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75543D-6901-4CE6-9450-DAFF7E06A6C2}" type="slidenum">
              <a:rPr kumimoji="0" lang="en-GB"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75411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 indent="-114300"/>
            <a:r>
              <a:rPr lang="en-US" sz="1000" baseline="0" dirty="0"/>
              <a:t>A window on biodiversity</a:t>
            </a:r>
          </a:p>
          <a:p>
            <a:pPr marL="114300" indent="-114300"/>
            <a:r>
              <a:rPr lang="en-US" sz="1000" baseline="0" dirty="0"/>
              <a:t>An informatics infrastructure focused on tools and standards in service to science and society</a:t>
            </a:r>
          </a:p>
          <a:p>
            <a:pPr marL="114300" indent="-114300"/>
            <a:r>
              <a:rPr lang="en-US" sz="1000" baseline="0" dirty="0"/>
              <a:t>A global network on bioinformatics</a:t>
            </a:r>
          </a:p>
          <a:p>
            <a:pPr marL="114300" indent="-114300"/>
            <a:r>
              <a:rPr lang="en-US" sz="1000" baseline="0" dirty="0"/>
              <a:t>---</a:t>
            </a:r>
          </a:p>
          <a:p>
            <a:pPr marL="114300" indent="-114300"/>
            <a:endParaRPr lang="en-US" sz="1000" dirty="0"/>
          </a:p>
          <a:p>
            <a:pPr marL="114300" indent="-114300"/>
            <a:r>
              <a:rPr lang="en-US" sz="1000" dirty="0"/>
              <a:t>Number of: </a:t>
            </a:r>
          </a:p>
          <a:p>
            <a:pPr marL="171450" indent="-171450">
              <a:buFontTx/>
              <a:buChar char="-"/>
            </a:pPr>
            <a:r>
              <a:rPr lang="en-US" sz="1000" dirty="0"/>
              <a:t>Occurrences: https://</a:t>
            </a:r>
            <a:r>
              <a:rPr lang="en-US" sz="1000" dirty="0" err="1"/>
              <a:t>www.gbif.org</a:t>
            </a:r>
            <a:r>
              <a:rPr lang="en-US" sz="1000" dirty="0"/>
              <a:t>/occurrence/search</a:t>
            </a:r>
          </a:p>
          <a:p>
            <a:pPr marL="171450" indent="-171450">
              <a:buFontTx/>
              <a:buChar char="-"/>
            </a:pPr>
            <a:r>
              <a:rPr lang="en-US" sz="1000" dirty="0"/>
              <a:t>Participants: https://</a:t>
            </a:r>
            <a:r>
              <a:rPr lang="en-US" sz="1000" dirty="0" err="1"/>
              <a:t>www.gbif.org</a:t>
            </a:r>
            <a:r>
              <a:rPr lang="en-US" sz="1000" dirty="0"/>
              <a:t>/the-</a:t>
            </a:r>
            <a:r>
              <a:rPr lang="en-US" sz="1000" dirty="0" err="1"/>
              <a:t>gbif</a:t>
            </a:r>
            <a:r>
              <a:rPr lang="en-US" sz="1000" dirty="0"/>
              <a:t>-network</a:t>
            </a:r>
          </a:p>
          <a:p>
            <a:pPr marL="171450" indent="-171450">
              <a:buFontTx/>
              <a:buChar char="-"/>
            </a:pPr>
            <a:r>
              <a:rPr lang="en-US" sz="1000" dirty="0"/>
              <a:t>Downloads: https://analytics-</a:t>
            </a:r>
            <a:r>
              <a:rPr lang="en-US" sz="1000" dirty="0" err="1"/>
              <a:t>files.gbif.org</a:t>
            </a:r>
            <a:r>
              <a:rPr lang="en-US" sz="1000" dirty="0"/>
              <a:t>/2023-04-01/download/csv/</a:t>
            </a:r>
            <a:r>
              <a:rPr lang="en-US" sz="1000" dirty="0" err="1"/>
              <a:t>download_fromCountry_year.csv</a:t>
            </a:r>
            <a:endParaRPr lang="en-US" sz="1000" dirty="0"/>
          </a:p>
          <a:p>
            <a:pPr marL="171450" indent="-171450">
              <a:buFontTx/>
              <a:buChar char="-"/>
            </a:pPr>
            <a:r>
              <a:rPr lang="en-US" sz="1000" dirty="0"/>
              <a:t>Datasets: https://</a:t>
            </a:r>
            <a:r>
              <a:rPr lang="en-US" sz="1000" dirty="0" err="1"/>
              <a:t>www.gbif.org</a:t>
            </a:r>
            <a:r>
              <a:rPr lang="en-US" sz="1000" dirty="0"/>
              <a:t>/dataset/</a:t>
            </a:r>
            <a:r>
              <a:rPr lang="en-US" sz="1000" dirty="0" err="1"/>
              <a:t>search?q</a:t>
            </a:r>
            <a:r>
              <a:rPr lang="en-US" sz="1000" dirty="0"/>
              <a:t>=</a:t>
            </a:r>
          </a:p>
          <a:p>
            <a:pPr marL="171450" indent="-171450">
              <a:buFontTx/>
              <a:buChar char="-"/>
            </a:pPr>
            <a:r>
              <a:rPr lang="en-US" sz="1000" dirty="0"/>
              <a:t>Publishers: https://</a:t>
            </a:r>
            <a:r>
              <a:rPr lang="en-US" sz="1000" dirty="0" err="1"/>
              <a:t>www.gbif.org</a:t>
            </a:r>
            <a:r>
              <a:rPr lang="en-US" sz="1000" dirty="0"/>
              <a:t>/publisher/</a:t>
            </a:r>
            <a:r>
              <a:rPr lang="en-US" sz="1000" dirty="0" err="1"/>
              <a:t>search?q</a:t>
            </a:r>
            <a:r>
              <a:rPr lang="en-US" sz="1000" dirty="0"/>
              <a:t>=</a:t>
            </a:r>
          </a:p>
          <a:p>
            <a:pPr marL="171450" indent="-171450">
              <a:buFontTx/>
              <a:buChar char="-"/>
            </a:pPr>
            <a:r>
              <a:rPr lang="en-US" sz="1000" dirty="0"/>
              <a:t>Peer-review papers: https://www.gbif.org/resource/</a:t>
            </a:r>
            <a:r>
              <a:rPr lang="en-US" sz="1000" dirty="0" err="1"/>
              <a:t>search?contentType</a:t>
            </a:r>
            <a:r>
              <a:rPr lang="en-US" sz="1000" dirty="0"/>
              <a:t>=</a:t>
            </a:r>
            <a:r>
              <a:rPr lang="en-US" sz="1000" dirty="0" err="1"/>
              <a:t>literature&amp;literatureType</a:t>
            </a:r>
            <a:r>
              <a:rPr lang="en-US" sz="1000" dirty="0"/>
              <a:t>=</a:t>
            </a:r>
            <a:r>
              <a:rPr lang="en-US" sz="1000" dirty="0" err="1"/>
              <a:t>journal&amp;relevance</a:t>
            </a:r>
            <a:r>
              <a:rPr lang="en-US" sz="1000" dirty="0"/>
              <a:t>=</a:t>
            </a:r>
            <a:r>
              <a:rPr lang="en-US" sz="1000" dirty="0" err="1"/>
              <a:t>GBIF_USED&amp;peerReview</a:t>
            </a:r>
            <a:r>
              <a:rPr lang="en-US" sz="1000" dirty="0"/>
              <a:t>=true</a:t>
            </a:r>
          </a:p>
          <a:p>
            <a:pPr marL="171450" indent="-171450">
              <a:buFontTx/>
              <a:buChar char="-"/>
            </a:pPr>
            <a:endParaRPr lang="en-US" sz="10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75543D-6901-4CE6-9450-DAFF7E06A6C2}" type="slidenum">
              <a:rPr kumimoji="0" lang="en-GB"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3077074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 indent="-114300"/>
            <a:r>
              <a:rPr lang="en-US" sz="1000" baseline="0" dirty="0"/>
              <a:t>A window on biodiversity</a:t>
            </a:r>
          </a:p>
          <a:p>
            <a:pPr marL="114300" indent="-114300"/>
            <a:r>
              <a:rPr lang="en-US" sz="1000" baseline="0" dirty="0"/>
              <a:t>An informatics infrastructure focused on tools and standards in service to science and society</a:t>
            </a:r>
          </a:p>
          <a:p>
            <a:pPr marL="114300" indent="-114300"/>
            <a:r>
              <a:rPr lang="en-US" sz="1000" baseline="0" dirty="0"/>
              <a:t>A global network on bioinformatics</a:t>
            </a:r>
          </a:p>
          <a:p>
            <a:pPr marL="114300" indent="-114300"/>
            <a:r>
              <a:rPr lang="en-US" sz="1000" baseline="0" dirty="0"/>
              <a:t>---</a:t>
            </a:r>
          </a:p>
          <a:p>
            <a:pPr marL="114300" indent="-114300"/>
            <a:endParaRPr lang="en-US" sz="1000" dirty="0"/>
          </a:p>
          <a:p>
            <a:pPr marL="114300" indent="-114300"/>
            <a:r>
              <a:rPr lang="en-US" sz="1000" dirty="0"/>
              <a:t>Number of: </a:t>
            </a:r>
          </a:p>
          <a:p>
            <a:pPr marL="171450" indent="-171450">
              <a:buFontTx/>
              <a:buChar char="-"/>
            </a:pPr>
            <a:r>
              <a:rPr lang="en-US" sz="1000" dirty="0"/>
              <a:t>Occurrences: https://</a:t>
            </a:r>
            <a:r>
              <a:rPr lang="en-US" sz="1000" dirty="0" err="1"/>
              <a:t>www.gbif.org</a:t>
            </a:r>
            <a:r>
              <a:rPr lang="en-US" sz="1000" dirty="0"/>
              <a:t>/occurrence/search</a:t>
            </a:r>
          </a:p>
          <a:p>
            <a:pPr marL="171450" indent="-171450">
              <a:buFontTx/>
              <a:buChar char="-"/>
            </a:pPr>
            <a:r>
              <a:rPr lang="en-US" sz="1000" dirty="0"/>
              <a:t>Participants: https://</a:t>
            </a:r>
            <a:r>
              <a:rPr lang="en-US" sz="1000" dirty="0" err="1"/>
              <a:t>www.gbif.org</a:t>
            </a:r>
            <a:r>
              <a:rPr lang="en-US" sz="1000" dirty="0"/>
              <a:t>/the-</a:t>
            </a:r>
            <a:r>
              <a:rPr lang="en-US" sz="1000" dirty="0" err="1"/>
              <a:t>gbif</a:t>
            </a:r>
            <a:r>
              <a:rPr lang="en-US" sz="1000" dirty="0"/>
              <a:t>-network</a:t>
            </a:r>
          </a:p>
          <a:p>
            <a:pPr marL="171450" indent="-171450">
              <a:buFontTx/>
              <a:buChar char="-"/>
            </a:pPr>
            <a:r>
              <a:rPr lang="en-US" sz="1000" dirty="0"/>
              <a:t>Downloads: https://analytics-</a:t>
            </a:r>
            <a:r>
              <a:rPr lang="en-US" sz="1000" dirty="0" err="1"/>
              <a:t>files.gbif.org</a:t>
            </a:r>
            <a:r>
              <a:rPr lang="en-US" sz="1000" dirty="0"/>
              <a:t>/2023-04-01/download/csv/</a:t>
            </a:r>
            <a:r>
              <a:rPr lang="en-US" sz="1000" dirty="0" err="1"/>
              <a:t>download_fromCountry_year.csv</a:t>
            </a:r>
            <a:endParaRPr lang="en-US" sz="1000" dirty="0"/>
          </a:p>
          <a:p>
            <a:pPr marL="171450" indent="-171450">
              <a:buFontTx/>
              <a:buChar char="-"/>
            </a:pPr>
            <a:r>
              <a:rPr lang="en-US" sz="1000" dirty="0"/>
              <a:t>Datasets: https://</a:t>
            </a:r>
            <a:r>
              <a:rPr lang="en-US" sz="1000" dirty="0" err="1"/>
              <a:t>www.gbif.org</a:t>
            </a:r>
            <a:r>
              <a:rPr lang="en-US" sz="1000" dirty="0"/>
              <a:t>/dataset/</a:t>
            </a:r>
            <a:r>
              <a:rPr lang="en-US" sz="1000" dirty="0" err="1"/>
              <a:t>search?q</a:t>
            </a:r>
            <a:r>
              <a:rPr lang="en-US" sz="1000" dirty="0"/>
              <a:t>=</a:t>
            </a:r>
          </a:p>
          <a:p>
            <a:pPr marL="171450" indent="-171450">
              <a:buFontTx/>
              <a:buChar char="-"/>
            </a:pPr>
            <a:r>
              <a:rPr lang="en-US" sz="1000" dirty="0"/>
              <a:t>Publishers: https://</a:t>
            </a:r>
            <a:r>
              <a:rPr lang="en-US" sz="1000" dirty="0" err="1"/>
              <a:t>www.gbif.org</a:t>
            </a:r>
            <a:r>
              <a:rPr lang="en-US" sz="1000" dirty="0"/>
              <a:t>/publisher/</a:t>
            </a:r>
            <a:r>
              <a:rPr lang="en-US" sz="1000" dirty="0" err="1"/>
              <a:t>search?q</a:t>
            </a:r>
            <a:r>
              <a:rPr lang="en-US" sz="1000" dirty="0"/>
              <a:t>=</a:t>
            </a:r>
          </a:p>
          <a:p>
            <a:pPr marL="171450" indent="-171450">
              <a:buFontTx/>
              <a:buChar char="-"/>
            </a:pPr>
            <a:r>
              <a:rPr lang="en-US" sz="1000" dirty="0"/>
              <a:t>Peer-review papers: https://www.gbif.org/resource/</a:t>
            </a:r>
            <a:r>
              <a:rPr lang="en-US" sz="1000" dirty="0" err="1"/>
              <a:t>search?contentType</a:t>
            </a:r>
            <a:r>
              <a:rPr lang="en-US" sz="1000" dirty="0"/>
              <a:t>=</a:t>
            </a:r>
            <a:r>
              <a:rPr lang="en-US" sz="1000" dirty="0" err="1"/>
              <a:t>literature&amp;literatureType</a:t>
            </a:r>
            <a:r>
              <a:rPr lang="en-US" sz="1000" dirty="0"/>
              <a:t>=</a:t>
            </a:r>
            <a:r>
              <a:rPr lang="en-US" sz="1000" dirty="0" err="1"/>
              <a:t>journal&amp;relevance</a:t>
            </a:r>
            <a:r>
              <a:rPr lang="en-US" sz="1000" dirty="0"/>
              <a:t>=</a:t>
            </a:r>
            <a:r>
              <a:rPr lang="en-US" sz="1000" dirty="0" err="1"/>
              <a:t>GBIF_USED&amp;peerReview</a:t>
            </a:r>
            <a:r>
              <a:rPr lang="en-US" sz="1000" dirty="0"/>
              <a:t>=true</a:t>
            </a:r>
          </a:p>
          <a:p>
            <a:pPr marL="171450" indent="-171450">
              <a:buFontTx/>
              <a:buChar char="-"/>
            </a:pPr>
            <a:endParaRPr lang="en-US" sz="10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75543D-6901-4CE6-9450-DAFF7E06A6C2}" type="slidenum">
              <a:rPr kumimoji="0" lang="en-GB"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4169157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O" dirty="0"/>
              <a:t>Right-hand panel: </a:t>
            </a:r>
            <a:r>
              <a:rPr lang="en-GB" dirty="0"/>
              <a:t>https://data-</a:t>
            </a:r>
            <a:r>
              <a:rPr lang="en-GB" dirty="0" err="1"/>
              <a:t>blog.gbif.org</a:t>
            </a:r>
            <a:r>
              <a:rPr lang="en-GB" dirty="0"/>
              <a:t>/post/citizen-science-on-gbif-2019/</a:t>
            </a:r>
          </a:p>
          <a:p>
            <a:r>
              <a:rPr lang="en-GB" dirty="0"/>
              <a:t>Left-hand panel: download occurrence data set .</a:t>
            </a:r>
            <a:r>
              <a:rPr lang="en-GB" dirty="0" err="1"/>
              <a:t>tsv</a:t>
            </a:r>
            <a:r>
              <a:rPr lang="en-GB" dirty="0"/>
              <a:t> and make </a:t>
            </a:r>
            <a:r>
              <a:rPr lang="en-GB" dirty="0" err="1"/>
              <a:t>barplot</a:t>
            </a:r>
            <a:r>
              <a:rPr lang="en-GB" dirty="0"/>
              <a:t> in ggplot2</a:t>
            </a:r>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t>8</a:t>
            </a:fld>
            <a:endParaRPr lang="en-GB"/>
          </a:p>
        </p:txBody>
      </p:sp>
    </p:spTree>
    <p:extLst>
      <p:ext uri="{BB962C8B-B14F-4D97-AF65-F5344CB8AC3E}">
        <p14:creationId xmlns:p14="http://schemas.microsoft.com/office/powerpoint/2010/main" val="25751955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 indent="-114300"/>
            <a:r>
              <a:rPr lang="en-US" sz="1000" baseline="0" dirty="0"/>
              <a:t>A window on biodiversity</a:t>
            </a:r>
          </a:p>
          <a:p>
            <a:pPr marL="114300" indent="-114300"/>
            <a:r>
              <a:rPr lang="en-US" sz="1000" baseline="0" dirty="0"/>
              <a:t>An informatics infrastructure focused on tools and standards in service to science and society</a:t>
            </a:r>
          </a:p>
          <a:p>
            <a:pPr marL="114300" indent="-114300"/>
            <a:r>
              <a:rPr lang="en-US" sz="1000" baseline="0" dirty="0"/>
              <a:t>A global network on bioinformatics</a:t>
            </a:r>
          </a:p>
          <a:p>
            <a:pPr marL="114300" indent="-114300"/>
            <a:r>
              <a:rPr lang="en-US" sz="1000" baseline="0" dirty="0"/>
              <a:t>---</a:t>
            </a:r>
          </a:p>
          <a:p>
            <a:pPr marL="114300" indent="-114300"/>
            <a:endParaRPr lang="en-US" sz="1000" dirty="0"/>
          </a:p>
          <a:p>
            <a:pPr marL="114300" indent="-114300"/>
            <a:r>
              <a:rPr lang="en-US" sz="1000" dirty="0"/>
              <a:t>Number of: </a:t>
            </a:r>
          </a:p>
          <a:p>
            <a:pPr marL="171450" indent="-171450">
              <a:buFontTx/>
              <a:buChar char="-"/>
            </a:pPr>
            <a:r>
              <a:rPr lang="en-US" sz="1000" dirty="0"/>
              <a:t>Occurrences: https://</a:t>
            </a:r>
            <a:r>
              <a:rPr lang="en-US" sz="1000" dirty="0" err="1"/>
              <a:t>www.gbif.org</a:t>
            </a:r>
            <a:r>
              <a:rPr lang="en-US" sz="1000" dirty="0"/>
              <a:t>/occurrence/search</a:t>
            </a:r>
          </a:p>
          <a:p>
            <a:pPr marL="171450" indent="-171450">
              <a:buFontTx/>
              <a:buChar char="-"/>
            </a:pPr>
            <a:r>
              <a:rPr lang="en-US" sz="1000" dirty="0"/>
              <a:t>Participants: https://</a:t>
            </a:r>
            <a:r>
              <a:rPr lang="en-US" sz="1000" dirty="0" err="1"/>
              <a:t>www.gbif.org</a:t>
            </a:r>
            <a:r>
              <a:rPr lang="en-US" sz="1000" dirty="0"/>
              <a:t>/the-</a:t>
            </a:r>
            <a:r>
              <a:rPr lang="en-US" sz="1000" dirty="0" err="1"/>
              <a:t>gbif</a:t>
            </a:r>
            <a:r>
              <a:rPr lang="en-US" sz="1000" dirty="0"/>
              <a:t>-network</a:t>
            </a:r>
          </a:p>
          <a:p>
            <a:pPr marL="171450" indent="-171450">
              <a:buFontTx/>
              <a:buChar char="-"/>
            </a:pPr>
            <a:r>
              <a:rPr lang="en-US" sz="1000" dirty="0"/>
              <a:t>Downloads: https://analytics-</a:t>
            </a:r>
            <a:r>
              <a:rPr lang="en-US" sz="1000" dirty="0" err="1"/>
              <a:t>files.gbif.org</a:t>
            </a:r>
            <a:r>
              <a:rPr lang="en-US" sz="1000" dirty="0"/>
              <a:t>/2023-04-01/download/csv/</a:t>
            </a:r>
            <a:r>
              <a:rPr lang="en-US" sz="1000" dirty="0" err="1"/>
              <a:t>download_fromCountry_year.csv</a:t>
            </a:r>
            <a:endParaRPr lang="en-US" sz="1000" dirty="0"/>
          </a:p>
          <a:p>
            <a:pPr marL="171450" indent="-171450">
              <a:buFontTx/>
              <a:buChar char="-"/>
            </a:pPr>
            <a:r>
              <a:rPr lang="en-US" sz="1000" dirty="0"/>
              <a:t>Datasets: https://</a:t>
            </a:r>
            <a:r>
              <a:rPr lang="en-US" sz="1000" dirty="0" err="1"/>
              <a:t>www.gbif.org</a:t>
            </a:r>
            <a:r>
              <a:rPr lang="en-US" sz="1000" dirty="0"/>
              <a:t>/dataset/</a:t>
            </a:r>
            <a:r>
              <a:rPr lang="en-US" sz="1000" dirty="0" err="1"/>
              <a:t>search?q</a:t>
            </a:r>
            <a:r>
              <a:rPr lang="en-US" sz="1000" dirty="0"/>
              <a:t>=</a:t>
            </a:r>
          </a:p>
          <a:p>
            <a:pPr marL="171450" indent="-171450">
              <a:buFontTx/>
              <a:buChar char="-"/>
            </a:pPr>
            <a:r>
              <a:rPr lang="en-US" sz="1000" dirty="0"/>
              <a:t>Publishers: https://</a:t>
            </a:r>
            <a:r>
              <a:rPr lang="en-US" sz="1000" dirty="0" err="1"/>
              <a:t>www.gbif.org</a:t>
            </a:r>
            <a:r>
              <a:rPr lang="en-US" sz="1000" dirty="0"/>
              <a:t>/publisher/</a:t>
            </a:r>
            <a:r>
              <a:rPr lang="en-US" sz="1000" dirty="0" err="1"/>
              <a:t>search?q</a:t>
            </a:r>
            <a:r>
              <a:rPr lang="en-US" sz="1000" dirty="0"/>
              <a:t>=</a:t>
            </a:r>
          </a:p>
          <a:p>
            <a:pPr marL="171450" indent="-171450">
              <a:buFontTx/>
              <a:buChar char="-"/>
            </a:pPr>
            <a:r>
              <a:rPr lang="en-US" sz="1000" dirty="0"/>
              <a:t>Peer-review papers: https://www.gbif.org/resource/</a:t>
            </a:r>
            <a:r>
              <a:rPr lang="en-US" sz="1000" dirty="0" err="1"/>
              <a:t>search?contentType</a:t>
            </a:r>
            <a:r>
              <a:rPr lang="en-US" sz="1000" dirty="0"/>
              <a:t>=</a:t>
            </a:r>
            <a:r>
              <a:rPr lang="en-US" sz="1000" dirty="0" err="1"/>
              <a:t>literature&amp;literatureType</a:t>
            </a:r>
            <a:r>
              <a:rPr lang="en-US" sz="1000" dirty="0"/>
              <a:t>=</a:t>
            </a:r>
            <a:r>
              <a:rPr lang="en-US" sz="1000" dirty="0" err="1"/>
              <a:t>journal&amp;relevance</a:t>
            </a:r>
            <a:r>
              <a:rPr lang="en-US" sz="1000" dirty="0"/>
              <a:t>=</a:t>
            </a:r>
            <a:r>
              <a:rPr lang="en-US" sz="1000" dirty="0" err="1"/>
              <a:t>GBIF_USED&amp;peerReview</a:t>
            </a:r>
            <a:r>
              <a:rPr lang="en-US" sz="1000" dirty="0"/>
              <a:t>=true</a:t>
            </a:r>
          </a:p>
          <a:p>
            <a:pPr marL="171450" indent="-171450">
              <a:buFontTx/>
              <a:buChar char="-"/>
            </a:pPr>
            <a:endParaRPr lang="en-US" sz="10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75543D-6901-4CE6-9450-DAFF7E06A6C2}" type="slidenum">
              <a:rPr kumimoji="0" lang="en-GB"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3813871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Participation, https://</a:t>
            </a:r>
            <a:r>
              <a:rPr lang="en-US" dirty="0" err="1"/>
              <a:t>www.gbif.org</a:t>
            </a:r>
            <a:r>
              <a:rPr lang="en-US" dirty="0"/>
              <a:t>/the-gbif-network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map is fully editable. This map is a grouped element of all the countries in the world. All the countries are named correctly and can be accessed and selected via the </a:t>
            </a:r>
            <a:r>
              <a:rPr lang="en-GB" b="1" dirty="0"/>
              <a:t>Selection Pane. There are ways you can edit and make changes to the map. But please remember to always make a copy of the map on your slide and never make changes to the toolkit version. </a:t>
            </a:r>
            <a:r>
              <a:rPr lang="en-GB" b="0" dirty="0"/>
              <a:t>Please take a look at the next few slides to find out different ways of editing this map.</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B5EE77-8CAC-4815-8642-F6182C046882}" type="slidenum">
              <a:rPr kumimoji="0" lang="en-GB"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16156730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O" dirty="0"/>
              <a:t>https://www.gbif.org</a:t>
            </a:r>
          </a:p>
        </p:txBody>
      </p:sp>
      <p:sp>
        <p:nvSpPr>
          <p:cNvPr id="4" name="Slide Number Placeholder 3"/>
          <p:cNvSpPr>
            <a:spLocks noGrp="1"/>
          </p:cNvSpPr>
          <p:nvPr>
            <p:ph type="sldNum" sz="quarter" idx="5"/>
          </p:nvPr>
        </p:nvSpPr>
        <p:spPr/>
        <p:txBody>
          <a:bodyPr/>
          <a:lstStyle/>
          <a:p>
            <a:fld id="{25B5EE77-8CAC-4815-8642-F6182C046882}" type="slidenum">
              <a:rPr lang="en-GB" smtClean="0"/>
              <a:t>11</a:t>
            </a:fld>
            <a:endParaRPr lang="en-GB"/>
          </a:p>
        </p:txBody>
      </p:sp>
    </p:spTree>
    <p:extLst>
      <p:ext uri="{BB962C8B-B14F-4D97-AF65-F5344CB8AC3E}">
        <p14:creationId xmlns:p14="http://schemas.microsoft.com/office/powerpoint/2010/main" val="218423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 indent="-114300"/>
            <a:r>
              <a:rPr lang="en-US" sz="1000" baseline="0" dirty="0"/>
              <a:t>https://</a:t>
            </a:r>
            <a:r>
              <a:rPr lang="en-US" sz="1000" baseline="0" dirty="0" err="1"/>
              <a:t>www.gbif.org</a:t>
            </a:r>
            <a:r>
              <a:rPr lang="en-US" sz="1000" baseline="0" dirty="0"/>
              <a:t>/country/NO/publishing</a:t>
            </a:r>
          </a:p>
          <a:p>
            <a:pPr marL="114300" indent="-114300"/>
            <a:r>
              <a:rPr lang="en-US" sz="1000" baseline="0" dirty="0"/>
              <a:t>https://</a:t>
            </a:r>
            <a:r>
              <a:rPr lang="en-US" sz="1000" baseline="0" dirty="0" err="1"/>
              <a:t>www.gbif.org</a:t>
            </a:r>
            <a:r>
              <a:rPr lang="en-US" sz="1000" baseline="0" dirty="0"/>
              <a:t>/resource/</a:t>
            </a:r>
            <a:r>
              <a:rPr lang="en-US" sz="1000" baseline="0" dirty="0" err="1"/>
              <a:t>search?contentType</a:t>
            </a:r>
            <a:r>
              <a:rPr lang="en-US" sz="1000" baseline="0" dirty="0"/>
              <a:t>=</a:t>
            </a:r>
            <a:r>
              <a:rPr lang="en-US" sz="1000" baseline="0" dirty="0" err="1"/>
              <a:t>literature&amp;literatureType</a:t>
            </a:r>
            <a:r>
              <a:rPr lang="en-US" sz="1000" baseline="0" dirty="0"/>
              <a:t>=</a:t>
            </a:r>
            <a:r>
              <a:rPr lang="en-US" sz="1000" baseline="0" dirty="0" err="1"/>
              <a:t>journal&amp;relevance</a:t>
            </a:r>
            <a:r>
              <a:rPr lang="en-US" sz="1000" baseline="0" dirty="0"/>
              <a:t>=</a:t>
            </a:r>
            <a:r>
              <a:rPr lang="en-US" sz="1000" baseline="0" dirty="0" err="1"/>
              <a:t>GBIF_USED&amp;countriesOfResearcher</a:t>
            </a:r>
            <a:r>
              <a:rPr lang="en-US" sz="1000" baseline="0" dirty="0"/>
              <a:t>=</a:t>
            </a:r>
            <a:r>
              <a:rPr lang="en-US" sz="1000" baseline="0" dirty="0" err="1"/>
              <a:t>NO&amp;peerReview</a:t>
            </a:r>
            <a:r>
              <a:rPr lang="en-US" sz="1000" baseline="0" dirty="0"/>
              <a:t>=true</a:t>
            </a:r>
            <a:endParaRPr lang="en-US" sz="10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75543D-6901-4CE6-9450-DAFF7E06A6C2}" type="slidenum">
              <a:rPr kumimoji="0" lang="en-GB"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1117333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dirty="0"/>
          </a:p>
        </p:txBody>
      </p:sp>
      <p:sp>
        <p:nvSpPr>
          <p:cNvPr id="4" name="Slide Number Placeholder 3"/>
          <p:cNvSpPr>
            <a:spLocks noGrp="1"/>
          </p:cNvSpPr>
          <p:nvPr>
            <p:ph type="sldNum" sz="quarter" idx="5"/>
          </p:nvPr>
        </p:nvSpPr>
        <p:spPr/>
        <p:txBody>
          <a:bodyPr/>
          <a:lstStyle/>
          <a:p>
            <a:fld id="{25B5EE77-8CAC-4815-8642-F6182C046882}" type="slidenum">
              <a:rPr lang="en-GB" smtClean="0"/>
              <a:t>14</a:t>
            </a:fld>
            <a:endParaRPr lang="en-GB"/>
          </a:p>
        </p:txBody>
      </p:sp>
    </p:spTree>
    <p:extLst>
      <p:ext uri="{BB962C8B-B14F-4D97-AF65-F5344CB8AC3E}">
        <p14:creationId xmlns:p14="http://schemas.microsoft.com/office/powerpoint/2010/main" val="14936962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accent1"/>
              </a:solidFill>
              <a:latin typeface="+mn-lt"/>
              <a:ea typeface="+mn-ea"/>
              <a:cs typeface="+mn-cs"/>
            </a:endParaRPr>
          </a:p>
          <a:p>
            <a:r>
              <a:rPr lang="en-US" dirty="0"/>
              <a:t>Four richness levels -- https://</a:t>
            </a:r>
            <a:r>
              <a:rPr lang="en-US" dirty="0" err="1"/>
              <a:t>www.gbif.org</a:t>
            </a:r>
            <a:r>
              <a:rPr lang="en-US" dirty="0"/>
              <a:t>/dataset-classes</a:t>
            </a:r>
            <a:endParaRPr lang="en-GB" dirty="0"/>
          </a:p>
        </p:txBody>
      </p:sp>
      <p:sp>
        <p:nvSpPr>
          <p:cNvPr id="4" name="Slide Number Placeholder 3"/>
          <p:cNvSpPr>
            <a:spLocks noGrp="1"/>
          </p:cNvSpPr>
          <p:nvPr>
            <p:ph type="sldNum" sz="quarter" idx="5"/>
          </p:nvPr>
        </p:nvSpPr>
        <p:spPr/>
        <p:txBody>
          <a:bodyPr/>
          <a:lstStyle/>
          <a:p>
            <a:fld id="{25B5EE77-8CAC-4815-8642-F6182C046882}" type="slidenum">
              <a:rPr lang="en-GB" smtClean="0"/>
              <a:t>15</a:t>
            </a:fld>
            <a:endParaRPr lang="en-GB"/>
          </a:p>
        </p:txBody>
      </p:sp>
    </p:spTree>
    <p:extLst>
      <p:ext uri="{BB962C8B-B14F-4D97-AF65-F5344CB8AC3E}">
        <p14:creationId xmlns:p14="http://schemas.microsoft.com/office/powerpoint/2010/main" val="25971039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Museums and other collections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UiO Mycology collection: https://</a:t>
            </a:r>
            <a:r>
              <a:rPr lang="en-US" dirty="0" err="1"/>
              <a:t>doi.org</a:t>
            </a:r>
            <a:r>
              <a:rPr lang="en-US" dirty="0"/>
              <a:t>/10.15468/6xjrdn</a:t>
            </a:r>
            <a:endParaRPr lang="en-DK"/>
          </a:p>
          <a:p>
            <a:r>
              <a:rPr lang="en-US" dirty="0"/>
              <a:t>NTNU Vascular plants: https://</a:t>
            </a:r>
            <a:r>
              <a:rPr lang="en-US" dirty="0" err="1"/>
              <a:t>doi.org</a:t>
            </a:r>
            <a:r>
              <a:rPr lang="en-US" dirty="0"/>
              <a:t>/10.15468/</a:t>
            </a:r>
            <a:r>
              <a:rPr lang="en-US" dirty="0" err="1"/>
              <a:t>zrlqok</a:t>
            </a:r>
            <a:endParaRPr lang="en-US" dirty="0"/>
          </a:p>
        </p:txBody>
      </p:sp>
      <p:sp>
        <p:nvSpPr>
          <p:cNvPr id="4" name="Slide Number Placeholder 3"/>
          <p:cNvSpPr>
            <a:spLocks noGrp="1"/>
          </p:cNvSpPr>
          <p:nvPr>
            <p:ph type="sldNum" sz="quarter" idx="5"/>
          </p:nvPr>
        </p:nvSpPr>
        <p:spPr/>
        <p:txBody>
          <a:bodyPr/>
          <a:lstStyle/>
          <a:p>
            <a:fld id="{25B5EE77-8CAC-4815-8642-F6182C046882}" type="slidenum">
              <a:rPr lang="en-GB" smtClean="0"/>
              <a:t>16</a:t>
            </a:fld>
            <a:endParaRPr lang="en-GB"/>
          </a:p>
        </p:txBody>
      </p:sp>
    </p:spTree>
    <p:extLst>
      <p:ext uri="{BB962C8B-B14F-4D97-AF65-F5344CB8AC3E}">
        <p14:creationId xmlns:p14="http://schemas.microsoft.com/office/powerpoint/2010/main" val="3988298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Taxonomic literature and data liberation</a:t>
            </a:r>
          </a:p>
          <a:p>
            <a:r>
              <a:rPr lang="en-GB" dirty="0"/>
              <a:t>Palaearctic Dataset: https://</a:t>
            </a:r>
            <a:r>
              <a:rPr lang="en-GB" dirty="0" err="1"/>
              <a:t>doi.org</a:t>
            </a:r>
            <a:r>
              <a:rPr lang="en-GB" dirty="0"/>
              <a:t>/10.5852/ejt.2018.417</a:t>
            </a:r>
          </a:p>
        </p:txBody>
      </p:sp>
      <p:sp>
        <p:nvSpPr>
          <p:cNvPr id="4" name="Slide Number Placeholder 3"/>
          <p:cNvSpPr>
            <a:spLocks noGrp="1"/>
          </p:cNvSpPr>
          <p:nvPr>
            <p:ph type="sldNum" sz="quarter" idx="10"/>
          </p:nvPr>
        </p:nvSpPr>
        <p:spPr/>
        <p:txBody>
          <a:bodyPr/>
          <a:lstStyle/>
          <a:p>
            <a:fld id="{25B5EE77-8CAC-4815-8642-F6182C046882}" type="slidenum">
              <a:rPr lang="en-GB" smtClean="0"/>
              <a:t>17</a:t>
            </a:fld>
            <a:endParaRPr lang="en-GB"/>
          </a:p>
        </p:txBody>
      </p:sp>
    </p:spTree>
    <p:extLst>
      <p:ext uri="{BB962C8B-B14F-4D97-AF65-F5344CB8AC3E}">
        <p14:creationId xmlns:p14="http://schemas.microsoft.com/office/powerpoint/2010/main" val="42227803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eDNA</a:t>
            </a:r>
            <a:r>
              <a:rPr lang="en-US" baseline="0" dirty="0"/>
              <a:t>, a promise of speed and coverage</a:t>
            </a:r>
          </a:p>
          <a:p>
            <a:r>
              <a:rPr lang="en-US" baseline="0" dirty="0"/>
              <a:t>MGnify -- Atlantic salmon microbiota: https://</a:t>
            </a:r>
            <a:r>
              <a:rPr lang="en-US" baseline="0" dirty="0" err="1"/>
              <a:t>doi.org</a:t>
            </a:r>
            <a:r>
              <a:rPr lang="en-US" baseline="0" dirty="0"/>
              <a:t>/10.15468/ox86z5</a:t>
            </a:r>
          </a:p>
          <a:p>
            <a:r>
              <a:rPr lang="en-US" baseline="0" dirty="0"/>
              <a:t>MGnify data publisher: https://</a:t>
            </a:r>
            <a:r>
              <a:rPr lang="en-US" baseline="0" dirty="0" err="1"/>
              <a:t>www.gbif.org</a:t>
            </a:r>
            <a:r>
              <a:rPr lang="en-US" baseline="0" dirty="0"/>
              <a:t>/publisher/ab733144-7043-4e88-bd4f-fca7bf858880</a:t>
            </a:r>
            <a:endParaRPr lang="en-GB" dirty="0"/>
          </a:p>
        </p:txBody>
      </p:sp>
      <p:sp>
        <p:nvSpPr>
          <p:cNvPr id="4" name="Slide Number Placeholder 3"/>
          <p:cNvSpPr>
            <a:spLocks noGrp="1"/>
          </p:cNvSpPr>
          <p:nvPr>
            <p:ph type="sldNum" sz="quarter" idx="10"/>
          </p:nvPr>
        </p:nvSpPr>
        <p:spPr/>
        <p:txBody>
          <a:bodyPr/>
          <a:lstStyle/>
          <a:p>
            <a:fld id="{25B5EE77-8CAC-4815-8642-F6182C046882}" type="slidenum">
              <a:rPr lang="en-GB" smtClean="0"/>
              <a:t>18</a:t>
            </a:fld>
            <a:endParaRPr lang="en-GB"/>
          </a:p>
        </p:txBody>
      </p:sp>
    </p:spTree>
    <p:extLst>
      <p:ext uri="{BB962C8B-B14F-4D97-AF65-F5344CB8AC3E}">
        <p14:creationId xmlns:p14="http://schemas.microsoft.com/office/powerpoint/2010/main" val="30509190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a:t>
            </a:r>
            <a:r>
              <a:rPr lang="en-GB" dirty="0" err="1"/>
              <a:t>www.gbif.org</a:t>
            </a:r>
            <a:r>
              <a:rPr lang="en-GB" dirty="0"/>
              <a:t>/dataset/b57c2b3d-4b95-425a-a324-e11e81d4caf3#description</a:t>
            </a:r>
          </a:p>
          <a:p>
            <a:r>
              <a:rPr lang="en-GB" dirty="0"/>
              <a:t>https://</a:t>
            </a:r>
            <a:r>
              <a:rPr lang="en-GB" dirty="0" err="1"/>
              <a:t>royalsocietypublishing.org</a:t>
            </a:r>
            <a:r>
              <a:rPr lang="en-GB" dirty="0"/>
              <a:t>/</a:t>
            </a:r>
            <a:r>
              <a:rPr lang="en-GB" dirty="0" err="1"/>
              <a:t>doi</a:t>
            </a:r>
            <a:r>
              <a:rPr lang="en-GB" dirty="0"/>
              <a:t>/</a:t>
            </a:r>
            <a:r>
              <a:rPr lang="en-GB" dirty="0" err="1"/>
              <a:t>epdf</a:t>
            </a:r>
            <a:r>
              <a:rPr lang="en-GB" dirty="0"/>
              <a:t>/10.1098/rspb.2014.1988</a:t>
            </a:r>
          </a:p>
        </p:txBody>
      </p:sp>
      <p:sp>
        <p:nvSpPr>
          <p:cNvPr id="4" name="Slide Number Placeholder 3"/>
          <p:cNvSpPr>
            <a:spLocks noGrp="1"/>
          </p:cNvSpPr>
          <p:nvPr>
            <p:ph type="sldNum" sz="quarter" idx="10"/>
          </p:nvPr>
        </p:nvSpPr>
        <p:spPr/>
        <p:txBody>
          <a:bodyPr/>
          <a:lstStyle/>
          <a:p>
            <a:fld id="{25B5EE77-8CAC-4815-8642-F6182C046882}" type="slidenum">
              <a:rPr lang="en-GB" smtClean="0"/>
              <a:t>19</a:t>
            </a:fld>
            <a:endParaRPr lang="en-GB"/>
          </a:p>
        </p:txBody>
      </p:sp>
    </p:spTree>
    <p:extLst>
      <p:ext uri="{BB962C8B-B14F-4D97-AF65-F5344CB8AC3E}">
        <p14:creationId xmlns:p14="http://schemas.microsoft.com/office/powerpoint/2010/main" val="9954643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Citizen science</a:t>
            </a:r>
          </a:p>
          <a:p>
            <a:r>
              <a:rPr lang="en-US" dirty="0" err="1"/>
              <a:t>eBird</a:t>
            </a:r>
            <a:r>
              <a:rPr lang="en-US" dirty="0"/>
              <a:t>: https://</a:t>
            </a:r>
            <a:r>
              <a:rPr lang="en-US" dirty="0" err="1"/>
              <a:t>doi.org</a:t>
            </a:r>
            <a:r>
              <a:rPr lang="en-US" dirty="0"/>
              <a:t>/10.15468/</a:t>
            </a:r>
            <a:r>
              <a:rPr lang="en-US" dirty="0" err="1"/>
              <a:t>aomfnb</a:t>
            </a:r>
            <a:endParaRPr lang="en-US" dirty="0"/>
          </a:p>
          <a:p>
            <a:r>
              <a:rPr lang="en-US" dirty="0"/>
              <a:t>iNaturalist: https://</a:t>
            </a:r>
            <a:r>
              <a:rPr lang="en-US" dirty="0" err="1"/>
              <a:t>doi.org</a:t>
            </a:r>
            <a:r>
              <a:rPr lang="en-US" dirty="0"/>
              <a:t>/10.15468/ab3s5x</a:t>
            </a:r>
          </a:p>
          <a:p>
            <a:r>
              <a:rPr lang="en-US" dirty="0"/>
              <a:t>iNaturalist Pakistan: https://</a:t>
            </a:r>
            <a:r>
              <a:rPr lang="en-US" dirty="0" err="1"/>
              <a:t>www.inaturalist.org</a:t>
            </a:r>
            <a:r>
              <a:rPr lang="en-US" dirty="0"/>
              <a:t>/places/</a:t>
            </a:r>
            <a:r>
              <a:rPr lang="en-US" dirty="0" err="1"/>
              <a:t>pakistan</a:t>
            </a:r>
            <a:endParaRPr lang="en-US" dirty="0"/>
          </a:p>
          <a:p>
            <a:r>
              <a:rPr lang="en-US" dirty="0"/>
              <a:t>NBIC </a:t>
            </a:r>
            <a:r>
              <a:rPr lang="en-US" dirty="0" err="1"/>
              <a:t>Artsobservasjoner</a:t>
            </a:r>
            <a:r>
              <a:rPr lang="en-US" dirty="0"/>
              <a:t>: https://</a:t>
            </a:r>
            <a:r>
              <a:rPr lang="en-US" dirty="0" err="1"/>
              <a:t>doi.org</a:t>
            </a:r>
            <a:r>
              <a:rPr lang="en-US" dirty="0"/>
              <a:t>/10.15468/</a:t>
            </a:r>
            <a:r>
              <a:rPr lang="en-US" dirty="0" err="1"/>
              <a:t>zjbzel</a:t>
            </a:r>
            <a:endParaRPr lang="en-GB" dirty="0"/>
          </a:p>
        </p:txBody>
      </p:sp>
      <p:sp>
        <p:nvSpPr>
          <p:cNvPr id="4" name="Slide Number Placeholder 3"/>
          <p:cNvSpPr>
            <a:spLocks noGrp="1"/>
          </p:cNvSpPr>
          <p:nvPr>
            <p:ph type="sldNum" sz="quarter" idx="10"/>
          </p:nvPr>
        </p:nvSpPr>
        <p:spPr/>
        <p:txBody>
          <a:bodyPr/>
          <a:lstStyle/>
          <a:p>
            <a:fld id="{25B5EE77-8CAC-4815-8642-F6182C046882}" type="slidenum">
              <a:rPr lang="en-GB" smtClean="0"/>
              <a:t>20</a:t>
            </a:fld>
            <a:endParaRPr lang="en-GB"/>
          </a:p>
        </p:txBody>
      </p:sp>
    </p:spTree>
    <p:extLst>
      <p:ext uri="{BB962C8B-B14F-4D97-AF65-F5344CB8AC3E}">
        <p14:creationId xmlns:p14="http://schemas.microsoft.com/office/powerpoint/2010/main" val="117675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584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r>
              <a:rPr lang="en-US" dirty="0">
                <a:latin typeface="Calibri" charset="0"/>
              </a:rPr>
              <a:t>One-stop data publishing for data-flow into multiple information systems</a:t>
            </a:r>
          </a:p>
        </p:txBody>
      </p:sp>
      <p:sp>
        <p:nvSpPr>
          <p:cNvPr id="3584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2690777-92A0-2348-A440-D1DBEC1A6DE4}" type="slidenum">
              <a:rPr lang="en-US" sz="1200"/>
              <a:pPr eaLnBrk="1" hangingPunct="1"/>
              <a:t>22</a:t>
            </a:fld>
            <a:endParaRPr lang="en-US" sz="1200"/>
          </a:p>
        </p:txBody>
      </p:sp>
    </p:spTree>
    <p:extLst>
      <p:ext uri="{BB962C8B-B14F-4D97-AF65-F5344CB8AC3E}">
        <p14:creationId xmlns:p14="http://schemas.microsoft.com/office/powerpoint/2010/main" val="13988972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DK"/>
              <a:t>So we've brought all of this data together, but for what purpose? Through tracking the citations of GBIF in research, and its onward relevance to policy and decisions, we can build up a picture of how all of those involved in sharing standardized data, from the volunteer wildlife observer to researchers and museum curators, are contributing to the knowledge that supports better decisions for our planet and our societies. Just some examples: </a:t>
            </a:r>
          </a:p>
          <a:p>
            <a:endParaRPr lang="en-DK"/>
          </a:p>
          <a:p>
            <a:r>
              <a:rPr lang="en-DK"/>
              <a:t>- Data shared through GBIF supports CONSERVATION, by helping to identify the most important sites for protected areas; by underpinning assessment of species extinction risk through the Red Listing process; and by tracking the actual and predicted spread of invasive alien species.</a:t>
            </a:r>
          </a:p>
          <a:p>
            <a:endParaRPr lang="en-DK"/>
          </a:p>
          <a:p>
            <a:r>
              <a:rPr lang="en-DK"/>
              <a:t>- Data shared through GBIF supports FOOD SECURITY, by mapping the distribution of the wild relatives of the most important food crops, and therefore the location of the genetic resources that need to be conserved for future plant breeding; and by providing information on both marine and freshwater fish species - along with other wild species important for nutrition.</a:t>
            </a:r>
          </a:p>
          <a:p>
            <a:endParaRPr lang="en-DK"/>
          </a:p>
          <a:p>
            <a:r>
              <a:rPr lang="en-DK"/>
              <a:t>- Data shared through GBIF supports action on CLIMATE CHANGE, through helping to model how species ranges will change under different climate change scenarios, informing strategies to adapt to climate change, and assessing the impacts of measures to mitigate climate change, for example increased production of biofuels and hydropower.</a:t>
            </a:r>
          </a:p>
          <a:p>
            <a:endParaRPr lang="en-DK"/>
          </a:p>
          <a:p>
            <a:r>
              <a:rPr lang="en-DK"/>
              <a:t>- And finally, data shared through GBIF supports HUMAN HEALTH, by tracking the distribution of species that act as vectors, hosts and reservoirs of human diseases; by helping to map medicinal plant species, and by assessing risks posted by significant public health hazards such as snakebite.</a:t>
            </a:r>
          </a:p>
          <a:p>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t>23</a:t>
            </a:fld>
            <a:endParaRPr lang="en-GB"/>
          </a:p>
        </p:txBody>
      </p:sp>
    </p:spTree>
    <p:extLst>
      <p:ext uri="{BB962C8B-B14F-4D97-AF65-F5344CB8AC3E}">
        <p14:creationId xmlns:p14="http://schemas.microsoft.com/office/powerpoint/2010/main" val="42183039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25B5EE77-8CAC-4815-8642-F6182C046882}" type="slidenum">
              <a:rPr lang="en-GB" smtClean="0"/>
              <a:pPr/>
              <a:t>24</a:t>
            </a:fld>
            <a:endParaRPr lang="en-GB"/>
          </a:p>
        </p:txBody>
      </p:sp>
    </p:spTree>
    <p:extLst>
      <p:ext uri="{BB962C8B-B14F-4D97-AF65-F5344CB8AC3E}">
        <p14:creationId xmlns:p14="http://schemas.microsoft.com/office/powerpoint/2010/main" val="4705656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 indent="-114300"/>
            <a:r>
              <a:rPr lang="en-US" sz="1000" baseline="0" dirty="0"/>
              <a:t>A window on biodiversity</a:t>
            </a:r>
          </a:p>
          <a:p>
            <a:pPr marL="114300" indent="-114300"/>
            <a:r>
              <a:rPr lang="en-US" sz="1000" baseline="0" dirty="0"/>
              <a:t>An informatics infrastructure focused on tools and standards in service to science and society</a:t>
            </a:r>
          </a:p>
          <a:p>
            <a:pPr marL="114300" indent="-114300"/>
            <a:r>
              <a:rPr lang="en-US" sz="1000" baseline="0" dirty="0"/>
              <a:t>A global network on bioinformatics</a:t>
            </a:r>
          </a:p>
          <a:p>
            <a:pPr marL="114300" indent="-114300"/>
            <a:r>
              <a:rPr lang="en-US" sz="1000" baseline="0" dirty="0"/>
              <a:t>---</a:t>
            </a:r>
          </a:p>
          <a:p>
            <a:pPr marL="114300" indent="-114300"/>
            <a:endParaRPr lang="en-US" sz="1000" dirty="0"/>
          </a:p>
          <a:p>
            <a:pPr marL="114300" indent="-114300"/>
            <a:r>
              <a:rPr lang="en-US" sz="1000" dirty="0"/>
              <a:t>Number of: </a:t>
            </a:r>
          </a:p>
          <a:p>
            <a:pPr marL="171450" indent="-171450">
              <a:buFontTx/>
              <a:buChar char="-"/>
            </a:pPr>
            <a:r>
              <a:rPr lang="en-US" sz="1000" dirty="0"/>
              <a:t>Occurrences: https://</a:t>
            </a:r>
            <a:r>
              <a:rPr lang="en-US" sz="1000" dirty="0" err="1"/>
              <a:t>www.gbif.org</a:t>
            </a:r>
            <a:r>
              <a:rPr lang="en-US" sz="1000" dirty="0"/>
              <a:t>/occurrence/search</a:t>
            </a:r>
          </a:p>
          <a:p>
            <a:pPr marL="171450" indent="-171450">
              <a:buFontTx/>
              <a:buChar char="-"/>
            </a:pPr>
            <a:r>
              <a:rPr lang="en-US" sz="1000" dirty="0"/>
              <a:t>Participants: https://</a:t>
            </a:r>
            <a:r>
              <a:rPr lang="en-US" sz="1000" dirty="0" err="1"/>
              <a:t>www.gbif.org</a:t>
            </a:r>
            <a:r>
              <a:rPr lang="en-US" sz="1000" dirty="0"/>
              <a:t>/the-</a:t>
            </a:r>
            <a:r>
              <a:rPr lang="en-US" sz="1000" dirty="0" err="1"/>
              <a:t>gbif</a:t>
            </a:r>
            <a:r>
              <a:rPr lang="en-US" sz="1000" dirty="0"/>
              <a:t>-network</a:t>
            </a:r>
          </a:p>
          <a:p>
            <a:pPr marL="171450" indent="-171450">
              <a:buFontTx/>
              <a:buChar char="-"/>
            </a:pPr>
            <a:r>
              <a:rPr lang="en-US" sz="1000" dirty="0"/>
              <a:t>Downloads: https://analytics-</a:t>
            </a:r>
            <a:r>
              <a:rPr lang="en-US" sz="1000" dirty="0" err="1"/>
              <a:t>files.gbif.org</a:t>
            </a:r>
            <a:r>
              <a:rPr lang="en-US" sz="1000" dirty="0"/>
              <a:t>/2023-04-01/download/csv/</a:t>
            </a:r>
            <a:r>
              <a:rPr lang="en-US" sz="1000" dirty="0" err="1"/>
              <a:t>download_fromCountry_year.csv</a:t>
            </a:r>
            <a:endParaRPr lang="en-US" sz="1000" dirty="0"/>
          </a:p>
          <a:p>
            <a:pPr marL="171450" indent="-171450">
              <a:buFontTx/>
              <a:buChar char="-"/>
            </a:pPr>
            <a:r>
              <a:rPr lang="en-US" sz="1000" dirty="0"/>
              <a:t>Datasets: https://</a:t>
            </a:r>
            <a:r>
              <a:rPr lang="en-US" sz="1000" dirty="0" err="1"/>
              <a:t>www.gbif.org</a:t>
            </a:r>
            <a:r>
              <a:rPr lang="en-US" sz="1000" dirty="0"/>
              <a:t>/dataset/</a:t>
            </a:r>
            <a:r>
              <a:rPr lang="en-US" sz="1000" dirty="0" err="1"/>
              <a:t>search?q</a:t>
            </a:r>
            <a:r>
              <a:rPr lang="en-US" sz="1000" dirty="0"/>
              <a:t>=</a:t>
            </a:r>
          </a:p>
          <a:p>
            <a:pPr marL="171450" indent="-171450">
              <a:buFontTx/>
              <a:buChar char="-"/>
            </a:pPr>
            <a:r>
              <a:rPr lang="en-US" sz="1000" dirty="0"/>
              <a:t>Publishers: https://</a:t>
            </a:r>
            <a:r>
              <a:rPr lang="en-US" sz="1000" dirty="0" err="1"/>
              <a:t>www.gbif.org</a:t>
            </a:r>
            <a:r>
              <a:rPr lang="en-US" sz="1000" dirty="0"/>
              <a:t>/publisher/</a:t>
            </a:r>
            <a:r>
              <a:rPr lang="en-US" sz="1000" dirty="0" err="1"/>
              <a:t>search?q</a:t>
            </a:r>
            <a:r>
              <a:rPr lang="en-US" sz="1000" dirty="0"/>
              <a:t>=</a:t>
            </a:r>
          </a:p>
          <a:p>
            <a:pPr marL="171450" indent="-171450">
              <a:buFontTx/>
              <a:buChar char="-"/>
            </a:pPr>
            <a:r>
              <a:rPr lang="en-US" sz="1000" dirty="0"/>
              <a:t>Peer-review papers: https://www.gbif.org/resource/</a:t>
            </a:r>
            <a:r>
              <a:rPr lang="en-US" sz="1000" dirty="0" err="1"/>
              <a:t>search?contentType</a:t>
            </a:r>
            <a:r>
              <a:rPr lang="en-US" sz="1000" dirty="0"/>
              <a:t>=</a:t>
            </a:r>
            <a:r>
              <a:rPr lang="en-US" sz="1000" dirty="0" err="1"/>
              <a:t>literature&amp;literatureType</a:t>
            </a:r>
            <a:r>
              <a:rPr lang="en-US" sz="1000" dirty="0"/>
              <a:t>=</a:t>
            </a:r>
            <a:r>
              <a:rPr lang="en-US" sz="1000" dirty="0" err="1"/>
              <a:t>journal&amp;relevance</a:t>
            </a:r>
            <a:r>
              <a:rPr lang="en-US" sz="1000" dirty="0"/>
              <a:t>=</a:t>
            </a:r>
            <a:r>
              <a:rPr lang="en-US" sz="1000" dirty="0" err="1"/>
              <a:t>GBIF_USED&amp;peerReview</a:t>
            </a:r>
            <a:r>
              <a:rPr lang="en-US" sz="1000" dirty="0"/>
              <a:t>=true</a:t>
            </a:r>
          </a:p>
          <a:p>
            <a:pPr marL="171450" indent="-171450">
              <a:buFontTx/>
              <a:buChar char="-"/>
            </a:pPr>
            <a:endParaRPr lang="en-US" sz="10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75543D-6901-4CE6-9450-DAFF7E06A6C2}" type="slidenum">
              <a:rPr kumimoji="0" lang="en-GB"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42912140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Codes to OTUs</a:t>
            </a:r>
          </a:p>
          <a:p>
            <a:r>
              <a:rPr lang="en-GB" sz="1200" b="0" i="0" u="none" strike="noStrike" kern="1200" dirty="0">
                <a:solidFill>
                  <a:schemeClr val="tx1"/>
                </a:solidFill>
                <a:effectLst/>
                <a:latin typeface="+mn-lt"/>
                <a:ea typeface="+mn-ea"/>
                <a:cs typeface="+mn-cs"/>
                <a:hlinkClick r:id="rId3" tooltip="Algae"/>
              </a:rPr>
              <a:t>Algae</a:t>
            </a:r>
            <a:r>
              <a:rPr lang="en-GB" sz="1200" b="0" i="0" kern="1200" dirty="0">
                <a:solidFill>
                  <a:schemeClr val="tx1"/>
                </a:solidFill>
                <a:effectLst/>
                <a:latin typeface="+mn-lt"/>
                <a:ea typeface="+mn-ea"/>
                <a:cs typeface="+mn-cs"/>
              </a:rPr>
              <a:t>, </a:t>
            </a:r>
            <a:r>
              <a:rPr lang="en-GB" sz="1200" b="0" i="0" u="none" strike="noStrike" kern="1200" dirty="0">
                <a:solidFill>
                  <a:schemeClr val="tx1"/>
                </a:solidFill>
                <a:effectLst/>
                <a:latin typeface="+mn-lt"/>
                <a:ea typeface="+mn-ea"/>
                <a:cs typeface="+mn-cs"/>
                <a:hlinkClick r:id="rId4" tooltip="Fungus"/>
              </a:rPr>
              <a:t>Fungi</a:t>
            </a:r>
            <a:r>
              <a:rPr lang="en-GB" sz="1200" b="0" i="0" kern="1200" dirty="0">
                <a:solidFill>
                  <a:schemeClr val="tx1"/>
                </a:solidFill>
                <a:effectLst/>
                <a:latin typeface="+mn-lt"/>
                <a:ea typeface="+mn-ea"/>
                <a:cs typeface="+mn-cs"/>
              </a:rPr>
              <a:t> and </a:t>
            </a:r>
            <a:r>
              <a:rPr lang="en-GB" sz="1200" b="0" i="0" u="none" strike="noStrike" kern="1200" dirty="0">
                <a:solidFill>
                  <a:schemeClr val="tx1"/>
                </a:solidFill>
                <a:effectLst/>
                <a:latin typeface="+mn-lt"/>
                <a:ea typeface="+mn-ea"/>
                <a:cs typeface="+mn-cs"/>
                <a:hlinkClick r:id="rId5" tooltip="Plant"/>
              </a:rPr>
              <a:t>Plants</a:t>
            </a:r>
            <a:r>
              <a:rPr lang="en-GB" sz="1200" b="0" i="0" kern="1200" dirty="0">
                <a:solidFill>
                  <a:schemeClr val="tx1"/>
                </a:solidFill>
                <a:effectLst/>
                <a:latin typeface="+mn-lt"/>
                <a:ea typeface="+mn-ea"/>
                <a:cs typeface="+mn-cs"/>
              </a:rPr>
              <a:t> – </a:t>
            </a:r>
            <a:r>
              <a:rPr lang="en-GB" sz="1200" b="0" i="1" u="none" strike="noStrike" kern="1200" dirty="0">
                <a:solidFill>
                  <a:schemeClr val="tx1"/>
                </a:solidFill>
                <a:effectLst/>
                <a:latin typeface="+mn-lt"/>
                <a:ea typeface="+mn-ea"/>
                <a:cs typeface="+mn-cs"/>
                <a:hlinkClick r:id="rId6" tooltip="International Code of Nomenclature for algae, fungi, and plants"/>
              </a:rPr>
              <a:t>International Code of Nomenclature for algae, fungi, and plants</a:t>
            </a:r>
            <a:r>
              <a:rPr lang="en-GB" sz="1200" b="0" i="0" kern="1200" dirty="0">
                <a:solidFill>
                  <a:schemeClr val="tx1"/>
                </a:solidFill>
                <a:effectLst/>
                <a:latin typeface="+mn-lt"/>
                <a:ea typeface="+mn-ea"/>
                <a:cs typeface="+mn-cs"/>
              </a:rPr>
              <a:t> (</a:t>
            </a:r>
            <a:r>
              <a:rPr lang="en-GB" sz="1200" b="0" i="1" kern="1200" dirty="0">
                <a:solidFill>
                  <a:schemeClr val="tx1"/>
                </a:solidFill>
                <a:effectLst/>
                <a:latin typeface="+mn-lt"/>
                <a:ea typeface="+mn-ea"/>
                <a:cs typeface="+mn-cs"/>
              </a:rPr>
              <a:t>ICN</a:t>
            </a:r>
            <a:r>
              <a:rPr lang="en-GB" sz="1200" b="0" i="0" kern="1200" dirty="0">
                <a:solidFill>
                  <a:schemeClr val="tx1"/>
                </a:solidFill>
                <a:effectLst/>
                <a:latin typeface="+mn-lt"/>
                <a:ea typeface="+mn-ea"/>
                <a:cs typeface="+mn-cs"/>
              </a:rPr>
              <a:t>), which in July 2011 replaced the </a:t>
            </a:r>
            <a:r>
              <a:rPr lang="en-GB" sz="1200" b="0" i="1" u="none" strike="noStrike" kern="1200" dirty="0">
                <a:solidFill>
                  <a:schemeClr val="tx1"/>
                </a:solidFill>
                <a:effectLst/>
                <a:latin typeface="+mn-lt"/>
                <a:ea typeface="+mn-ea"/>
                <a:cs typeface="+mn-cs"/>
                <a:hlinkClick r:id="rId7" tooltip="International Code of Botanical Nomenclature"/>
              </a:rPr>
              <a:t>International Code of Botanical Nomenclature</a:t>
            </a:r>
            <a:r>
              <a:rPr lang="en-GB" sz="1200" b="0" i="0" kern="1200" dirty="0">
                <a:solidFill>
                  <a:schemeClr val="tx1"/>
                </a:solidFill>
                <a:effectLst/>
                <a:latin typeface="+mn-lt"/>
                <a:ea typeface="+mn-ea"/>
                <a:cs typeface="+mn-cs"/>
              </a:rPr>
              <a:t> (</a:t>
            </a:r>
            <a:r>
              <a:rPr lang="en-GB" sz="1200" b="0" i="1" kern="1200" dirty="0">
                <a:solidFill>
                  <a:schemeClr val="tx1"/>
                </a:solidFill>
                <a:effectLst/>
                <a:latin typeface="+mn-lt"/>
                <a:ea typeface="+mn-ea"/>
                <a:cs typeface="+mn-cs"/>
              </a:rPr>
              <a:t>ICBN</a:t>
            </a:r>
            <a:r>
              <a:rPr lang="en-GB" sz="1200" b="0" i="0" kern="1200" dirty="0">
                <a:solidFill>
                  <a:schemeClr val="tx1"/>
                </a:solidFill>
                <a:effectLst/>
                <a:latin typeface="+mn-lt"/>
                <a:ea typeface="+mn-ea"/>
                <a:cs typeface="+mn-cs"/>
              </a:rPr>
              <a:t>) and the earlier </a:t>
            </a:r>
            <a:r>
              <a:rPr lang="en-GB" sz="1200" b="0" i="1" kern="1200" dirty="0">
                <a:solidFill>
                  <a:schemeClr val="tx1"/>
                </a:solidFill>
                <a:effectLst/>
                <a:latin typeface="+mn-lt"/>
                <a:ea typeface="+mn-ea"/>
                <a:cs typeface="+mn-cs"/>
              </a:rPr>
              <a:t>International Rules of Botanical Nomenclature</a:t>
            </a:r>
            <a:r>
              <a:rPr lang="en-GB" sz="1200" b="0" i="0" kern="1200" dirty="0">
                <a:solidFill>
                  <a:schemeClr val="tx1"/>
                </a:solidFill>
                <a:effectLst/>
                <a:latin typeface="+mn-lt"/>
                <a:ea typeface="+mn-ea"/>
                <a:cs typeface="+mn-cs"/>
              </a:rPr>
              <a:t>.</a:t>
            </a:r>
          </a:p>
          <a:p>
            <a:r>
              <a:rPr lang="en-GB" sz="1200" b="0" i="0" u="none" strike="noStrike" kern="1200" dirty="0">
                <a:solidFill>
                  <a:schemeClr val="tx1"/>
                </a:solidFill>
                <a:effectLst/>
                <a:latin typeface="+mn-lt"/>
                <a:ea typeface="+mn-ea"/>
                <a:cs typeface="+mn-cs"/>
                <a:hlinkClick r:id="rId8" tooltip="Animal"/>
              </a:rPr>
              <a:t>Animals</a:t>
            </a:r>
            <a:r>
              <a:rPr lang="en-GB" sz="1200" b="0" i="0" kern="1200" dirty="0">
                <a:solidFill>
                  <a:schemeClr val="tx1"/>
                </a:solidFill>
                <a:effectLst/>
                <a:latin typeface="+mn-lt"/>
                <a:ea typeface="+mn-ea"/>
                <a:cs typeface="+mn-cs"/>
              </a:rPr>
              <a:t> – </a:t>
            </a:r>
            <a:r>
              <a:rPr lang="en-GB" sz="1200" b="0" i="1" u="none" strike="noStrike" kern="1200" dirty="0">
                <a:solidFill>
                  <a:schemeClr val="tx1"/>
                </a:solidFill>
                <a:effectLst/>
                <a:latin typeface="+mn-lt"/>
                <a:ea typeface="+mn-ea"/>
                <a:cs typeface="+mn-cs"/>
                <a:hlinkClick r:id="rId9" tooltip="International Code of Zoological Nomenclature"/>
              </a:rPr>
              <a:t>International Code of Zoological Nomenclature</a:t>
            </a:r>
            <a:r>
              <a:rPr lang="en-GB" sz="1200" b="0" i="0" kern="1200" dirty="0">
                <a:solidFill>
                  <a:schemeClr val="tx1"/>
                </a:solidFill>
                <a:effectLst/>
                <a:latin typeface="+mn-lt"/>
                <a:ea typeface="+mn-ea"/>
                <a:cs typeface="+mn-cs"/>
              </a:rPr>
              <a:t> (</a:t>
            </a:r>
            <a:r>
              <a:rPr lang="en-GB" sz="1200" b="0" i="1" kern="1200" dirty="0">
                <a:solidFill>
                  <a:schemeClr val="tx1"/>
                </a:solidFill>
                <a:effectLst/>
                <a:latin typeface="+mn-lt"/>
                <a:ea typeface="+mn-ea"/>
                <a:cs typeface="+mn-cs"/>
              </a:rPr>
              <a:t>ICZN</a:t>
            </a:r>
            <a:r>
              <a:rPr lang="en-GB" sz="1200" b="0" i="0" kern="1200" dirty="0">
                <a:solidFill>
                  <a:schemeClr val="tx1"/>
                </a:solidFill>
                <a:effectLst/>
                <a:latin typeface="+mn-lt"/>
                <a:ea typeface="+mn-ea"/>
                <a:cs typeface="+mn-cs"/>
              </a:rPr>
              <a:t>)</a:t>
            </a:r>
          </a:p>
          <a:p>
            <a:r>
              <a:rPr lang="en-GB" sz="1200" b="0" i="0" u="none" strike="noStrike" kern="1200" dirty="0">
                <a:solidFill>
                  <a:schemeClr val="tx1"/>
                </a:solidFill>
                <a:effectLst/>
                <a:latin typeface="+mn-lt"/>
                <a:ea typeface="+mn-ea"/>
                <a:cs typeface="+mn-cs"/>
                <a:hlinkClick r:id="rId10" tooltip="Bacterium"/>
              </a:rPr>
              <a:t>Bacteria</a:t>
            </a:r>
            <a:r>
              <a:rPr lang="en-GB" sz="1200" b="0" i="0" kern="1200" dirty="0">
                <a:solidFill>
                  <a:schemeClr val="tx1"/>
                </a:solidFill>
                <a:effectLst/>
                <a:latin typeface="+mn-lt"/>
                <a:ea typeface="+mn-ea"/>
                <a:cs typeface="+mn-cs"/>
              </a:rPr>
              <a:t> and </a:t>
            </a:r>
            <a:r>
              <a:rPr lang="en-GB" sz="1200" b="0" i="0" u="none" strike="noStrike" kern="1200" dirty="0">
                <a:solidFill>
                  <a:schemeClr val="tx1"/>
                </a:solidFill>
                <a:effectLst/>
                <a:latin typeface="+mn-lt"/>
                <a:ea typeface="+mn-ea"/>
                <a:cs typeface="+mn-cs"/>
                <a:hlinkClick r:id="rId11" tooltip="Archaea"/>
              </a:rPr>
              <a:t>Archaea</a:t>
            </a:r>
            <a:r>
              <a:rPr lang="en-GB" sz="1200" b="0" i="0" kern="1200" dirty="0">
                <a:solidFill>
                  <a:schemeClr val="tx1"/>
                </a:solidFill>
                <a:effectLst/>
                <a:latin typeface="+mn-lt"/>
                <a:ea typeface="+mn-ea"/>
                <a:cs typeface="+mn-cs"/>
              </a:rPr>
              <a:t> – </a:t>
            </a:r>
            <a:r>
              <a:rPr lang="en-GB" sz="1200" b="0" i="1" u="none" strike="noStrike" kern="1200" dirty="0">
                <a:solidFill>
                  <a:schemeClr val="tx1"/>
                </a:solidFill>
                <a:effectLst/>
                <a:latin typeface="+mn-lt"/>
                <a:ea typeface="+mn-ea"/>
                <a:cs typeface="+mn-cs"/>
                <a:hlinkClick r:id="rId12" tooltip="International Code of Nomenclature of Prokaryotes"/>
              </a:rPr>
              <a:t>International Code of Nomenclature of Prokaryotes</a:t>
            </a:r>
            <a:r>
              <a:rPr lang="en-GB" sz="1200" b="0" i="0" kern="1200" dirty="0">
                <a:solidFill>
                  <a:schemeClr val="tx1"/>
                </a:solidFill>
                <a:effectLst/>
                <a:latin typeface="+mn-lt"/>
                <a:ea typeface="+mn-ea"/>
                <a:cs typeface="+mn-cs"/>
              </a:rPr>
              <a:t> (</a:t>
            </a:r>
            <a:r>
              <a:rPr lang="en-GB" sz="1200" b="0" i="1" kern="1200" dirty="0">
                <a:solidFill>
                  <a:schemeClr val="tx1"/>
                </a:solidFill>
                <a:effectLst/>
                <a:latin typeface="+mn-lt"/>
                <a:ea typeface="+mn-ea"/>
                <a:cs typeface="+mn-cs"/>
              </a:rPr>
              <a:t>ICNP</a:t>
            </a:r>
            <a:r>
              <a:rPr lang="en-GB" sz="1200" b="0" i="0" kern="1200" dirty="0">
                <a:solidFill>
                  <a:schemeClr val="tx1"/>
                </a:solidFill>
                <a:effectLst/>
                <a:latin typeface="+mn-lt"/>
                <a:ea typeface="+mn-ea"/>
                <a:cs typeface="+mn-cs"/>
              </a:rPr>
              <a:t>), which in 2008 replaced the </a:t>
            </a:r>
            <a:r>
              <a:rPr lang="en-GB" sz="1200" b="0" i="1" kern="1200" dirty="0">
                <a:solidFill>
                  <a:schemeClr val="tx1"/>
                </a:solidFill>
                <a:effectLst/>
                <a:latin typeface="+mn-lt"/>
                <a:ea typeface="+mn-ea"/>
                <a:cs typeface="+mn-cs"/>
              </a:rPr>
              <a:t>International Code of Nomenclature of Bacteria</a:t>
            </a:r>
            <a:r>
              <a:rPr lang="en-GB" sz="1200" b="0" i="0" kern="1200" dirty="0">
                <a:solidFill>
                  <a:schemeClr val="tx1"/>
                </a:solidFill>
                <a:effectLst/>
                <a:latin typeface="+mn-lt"/>
                <a:ea typeface="+mn-ea"/>
                <a:cs typeface="+mn-cs"/>
              </a:rPr>
              <a:t> (</a:t>
            </a:r>
            <a:r>
              <a:rPr lang="en-GB" sz="1200" b="0" i="1" kern="1200" dirty="0">
                <a:solidFill>
                  <a:schemeClr val="tx1"/>
                </a:solidFill>
                <a:effectLst/>
                <a:latin typeface="+mn-lt"/>
                <a:ea typeface="+mn-ea"/>
                <a:cs typeface="+mn-cs"/>
              </a:rPr>
              <a:t>ICNB</a:t>
            </a:r>
            <a:r>
              <a:rPr lang="en-GB" sz="1200" b="0" i="0" kern="1200" dirty="0">
                <a:solidFill>
                  <a:schemeClr val="tx1"/>
                </a:solidFill>
                <a:effectLst/>
                <a:latin typeface="+mn-lt"/>
                <a:ea typeface="+mn-ea"/>
                <a:cs typeface="+mn-cs"/>
              </a:rPr>
              <a:t>)</a:t>
            </a:r>
          </a:p>
          <a:p>
            <a:r>
              <a:rPr lang="en-GB" sz="1200" b="0" i="0" u="sng" kern="1200" dirty="0">
                <a:solidFill>
                  <a:schemeClr val="tx1"/>
                </a:solidFill>
                <a:effectLst/>
                <a:latin typeface="+mn-lt"/>
                <a:ea typeface="+mn-ea"/>
                <a:cs typeface="+mn-cs"/>
                <a:hlinkClick r:id="rId13"/>
              </a:rPr>
              <a:t>Cultivated plants</a:t>
            </a:r>
            <a:r>
              <a:rPr lang="en-GB" sz="1200" b="0" i="0" kern="1200" dirty="0">
                <a:solidFill>
                  <a:schemeClr val="tx1"/>
                </a:solidFill>
                <a:effectLst/>
                <a:latin typeface="+mn-lt"/>
                <a:ea typeface="+mn-ea"/>
                <a:cs typeface="+mn-cs"/>
              </a:rPr>
              <a:t> – </a:t>
            </a:r>
            <a:r>
              <a:rPr lang="en-GB" sz="1200" b="0" i="1" u="none" strike="noStrike" kern="1200" dirty="0">
                <a:solidFill>
                  <a:schemeClr val="tx1"/>
                </a:solidFill>
                <a:effectLst/>
                <a:latin typeface="+mn-lt"/>
                <a:ea typeface="+mn-ea"/>
                <a:cs typeface="+mn-cs"/>
                <a:hlinkClick r:id="rId14" tooltip="International Code of Nomenclature for Cultivated Plants"/>
              </a:rPr>
              <a:t>International Code of Nomenclature for Cultivated Plants</a:t>
            </a:r>
            <a:r>
              <a:rPr lang="en-GB" sz="1200" b="0" i="0" kern="1200" dirty="0">
                <a:solidFill>
                  <a:schemeClr val="tx1"/>
                </a:solidFill>
                <a:effectLst/>
                <a:latin typeface="+mn-lt"/>
                <a:ea typeface="+mn-ea"/>
                <a:cs typeface="+mn-cs"/>
              </a:rPr>
              <a:t> (</a:t>
            </a:r>
            <a:r>
              <a:rPr lang="en-GB" sz="1200" b="0" i="1" kern="1200" dirty="0">
                <a:solidFill>
                  <a:schemeClr val="tx1"/>
                </a:solidFill>
                <a:effectLst/>
                <a:latin typeface="+mn-lt"/>
                <a:ea typeface="+mn-ea"/>
                <a:cs typeface="+mn-cs"/>
              </a:rPr>
              <a:t>ICNCP</a:t>
            </a:r>
            <a:r>
              <a:rPr lang="en-GB" sz="1200" b="0" i="0" kern="1200" dirty="0">
                <a:solidFill>
                  <a:schemeClr val="tx1"/>
                </a:solidFill>
                <a:effectLst/>
                <a:latin typeface="+mn-lt"/>
                <a:ea typeface="+mn-ea"/>
                <a:cs typeface="+mn-cs"/>
              </a:rPr>
              <a:t>)</a:t>
            </a:r>
          </a:p>
          <a:p>
            <a:r>
              <a:rPr lang="en-GB" sz="1200" b="0" i="0" u="none" strike="noStrike" kern="1200" dirty="0">
                <a:solidFill>
                  <a:schemeClr val="tx1"/>
                </a:solidFill>
                <a:effectLst/>
                <a:latin typeface="+mn-lt"/>
                <a:ea typeface="+mn-ea"/>
                <a:cs typeface="+mn-cs"/>
                <a:hlinkClick r:id="rId15" tooltip="Plant association"/>
              </a:rPr>
              <a:t>Plant associations</a:t>
            </a:r>
            <a:r>
              <a:rPr lang="en-GB" sz="1200" b="0" i="0" kern="1200" dirty="0">
                <a:solidFill>
                  <a:schemeClr val="tx1"/>
                </a:solidFill>
                <a:effectLst/>
                <a:latin typeface="+mn-lt"/>
                <a:ea typeface="+mn-ea"/>
                <a:cs typeface="+mn-cs"/>
              </a:rPr>
              <a:t> – </a:t>
            </a:r>
            <a:r>
              <a:rPr lang="en-GB" sz="1200" b="0" i="1" u="none" strike="noStrike" kern="1200" dirty="0">
                <a:solidFill>
                  <a:schemeClr val="tx1"/>
                </a:solidFill>
                <a:effectLst/>
                <a:latin typeface="+mn-lt"/>
                <a:ea typeface="+mn-ea"/>
                <a:cs typeface="+mn-cs"/>
                <a:hlinkClick r:id="rId16" tooltip="International Code of Phytosociological Nomenclature"/>
              </a:rPr>
              <a:t>International Code of Phytosociological Nomenclature</a:t>
            </a:r>
            <a:r>
              <a:rPr lang="en-GB" sz="1200" b="0" i="1" kern="1200" dirty="0">
                <a:solidFill>
                  <a:schemeClr val="tx1"/>
                </a:solidFill>
                <a:effectLst/>
                <a:latin typeface="+mn-lt"/>
                <a:ea typeface="+mn-ea"/>
                <a:cs typeface="+mn-cs"/>
              </a:rPr>
              <a:t> (ICPN)</a:t>
            </a:r>
            <a:endParaRPr lang="en-GB" sz="1200" b="0" i="0" kern="1200" dirty="0">
              <a:solidFill>
                <a:schemeClr val="tx1"/>
              </a:solidFill>
              <a:effectLst/>
              <a:latin typeface="+mn-lt"/>
              <a:ea typeface="+mn-ea"/>
              <a:cs typeface="+mn-cs"/>
            </a:endParaRPr>
          </a:p>
          <a:p>
            <a:r>
              <a:rPr lang="en-GB" sz="1200" b="0" i="0" u="none" strike="noStrike" kern="1200" dirty="0">
                <a:solidFill>
                  <a:schemeClr val="tx1"/>
                </a:solidFill>
                <a:effectLst/>
                <a:latin typeface="+mn-lt"/>
                <a:ea typeface="+mn-ea"/>
                <a:cs typeface="+mn-cs"/>
                <a:hlinkClick r:id="rId17" tooltip="Virus"/>
              </a:rPr>
              <a:t>Viruses</a:t>
            </a:r>
            <a:r>
              <a:rPr lang="en-GB" sz="1200" b="0" i="0" kern="1200" dirty="0">
                <a:solidFill>
                  <a:schemeClr val="tx1"/>
                </a:solidFill>
                <a:effectLst/>
                <a:latin typeface="+mn-lt"/>
                <a:ea typeface="+mn-ea"/>
                <a:cs typeface="+mn-cs"/>
              </a:rPr>
              <a:t> – </a:t>
            </a:r>
            <a:r>
              <a:rPr lang="en-GB" sz="1200" b="0" i="1" u="none" strike="noStrike" kern="1200" dirty="0">
                <a:solidFill>
                  <a:schemeClr val="tx1"/>
                </a:solidFill>
                <a:effectLst/>
                <a:latin typeface="+mn-lt"/>
                <a:ea typeface="+mn-ea"/>
                <a:cs typeface="+mn-cs"/>
                <a:hlinkClick r:id="rId18" tooltip="International Committee on Taxonomy of Viruses"/>
              </a:rPr>
              <a:t>The International Code of Virus Classification and Nomenclature</a:t>
            </a:r>
            <a:r>
              <a:rPr lang="en-GB" sz="1200" b="0" i="0" kern="1200" dirty="0">
                <a:solidFill>
                  <a:schemeClr val="tx1"/>
                </a:solidFill>
                <a:effectLst/>
                <a:latin typeface="+mn-lt"/>
                <a:ea typeface="+mn-ea"/>
                <a:cs typeface="+mn-cs"/>
              </a:rPr>
              <a:t> (ICVCN); </a:t>
            </a:r>
            <a:r>
              <a:rPr lang="en-GB" sz="1200" b="0" i="1" kern="1200" dirty="0">
                <a:solidFill>
                  <a:schemeClr val="tx1"/>
                </a:solidFill>
                <a:effectLst/>
                <a:latin typeface="+mn-lt"/>
                <a:ea typeface="+mn-ea"/>
                <a:cs typeface="+mn-cs"/>
              </a:rPr>
              <a:t>see also </a:t>
            </a:r>
            <a:r>
              <a:rPr lang="en-GB" sz="1200" b="0" i="1" u="none" strike="noStrike" kern="1200" dirty="0">
                <a:solidFill>
                  <a:schemeClr val="tx1"/>
                </a:solidFill>
                <a:effectLst/>
                <a:latin typeface="+mn-lt"/>
                <a:ea typeface="+mn-ea"/>
                <a:cs typeface="+mn-cs"/>
                <a:hlinkClick r:id="rId19" tooltip="Virus classification"/>
              </a:rPr>
              <a:t>virus classification</a:t>
            </a:r>
            <a:endParaRPr lang="en-GB" sz="1200" b="0" i="1" u="none" strike="noStrike" kern="1200" dirty="0">
              <a:solidFill>
                <a:schemeClr val="tx1"/>
              </a:solidFill>
              <a:effectLst/>
              <a:latin typeface="+mn-lt"/>
              <a:ea typeface="+mn-ea"/>
              <a:cs typeface="+mn-cs"/>
            </a:endParaRPr>
          </a:p>
          <a:p>
            <a:r>
              <a:rPr lang="en-GB" sz="1200" b="0" i="1" u="none" strike="noStrike" kern="1200" dirty="0">
                <a:solidFill>
                  <a:schemeClr val="tx1"/>
                </a:solidFill>
                <a:effectLst/>
                <a:latin typeface="+mn-lt"/>
                <a:ea typeface="+mn-ea"/>
                <a:cs typeface="+mn-cs"/>
              </a:rPr>
              <a:t>PhyloCode</a:t>
            </a: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25B5EE77-8CAC-4815-8642-F6182C046882}" type="slidenum">
              <a:rPr lang="en-GB" smtClean="0"/>
              <a:t>33</a:t>
            </a:fld>
            <a:endParaRPr lang="en-GB"/>
          </a:p>
        </p:txBody>
      </p:sp>
    </p:spTree>
    <p:extLst>
      <p:ext uri="{BB962C8B-B14F-4D97-AF65-F5344CB8AC3E}">
        <p14:creationId xmlns:p14="http://schemas.microsoft.com/office/powerpoint/2010/main" val="22461387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GBIF is integrating OTUs to the taxonomic backbone. OTU = Operational Taxonomic Unit</a:t>
            </a:r>
          </a:p>
          <a:p>
            <a:r>
              <a:rPr lang="en-US" dirty="0"/>
              <a:t>https://</a:t>
            </a:r>
            <a:r>
              <a:rPr lang="en-US" dirty="0" err="1"/>
              <a:t>www.gbif.org</a:t>
            </a:r>
            <a:r>
              <a:rPr lang="en-US" dirty="0"/>
              <a:t>/news/2UfGq1L6iXbSu0ElamvVlH/</a:t>
            </a:r>
            <a:r>
              <a:rPr lang="en-US" dirty="0" err="1"/>
              <a:t>gbif</a:t>
            </a:r>
            <a:r>
              <a:rPr lang="en-US" dirty="0"/>
              <a:t>-introduces-new-version-of-the-backbone-taxonomy (News item 2019-09-25)</a:t>
            </a:r>
          </a:p>
          <a:p>
            <a:r>
              <a:rPr lang="en-US" dirty="0"/>
              <a:t>https://</a:t>
            </a:r>
            <a:r>
              <a:rPr lang="en-US" dirty="0" err="1"/>
              <a:t>www.gbif.org</a:t>
            </a:r>
            <a:r>
              <a:rPr lang="en-US" dirty="0"/>
              <a:t>/news/2LrgV5t3ZuGeU2WIymSEuk/adding-sequence-based-identifiers-to-backbone-taxonomy-reveals-dark-taxa-fungi (News item 2018-08-29)</a:t>
            </a:r>
          </a:p>
          <a:p>
            <a:r>
              <a:rPr lang="en-GB" dirty="0"/>
              <a:t>https://data-</a:t>
            </a:r>
            <a:r>
              <a:rPr lang="en-GB" dirty="0" err="1"/>
              <a:t>blog.gbif.org</a:t>
            </a:r>
            <a:r>
              <a:rPr lang="en-GB" dirty="0"/>
              <a:t>/post/</a:t>
            </a:r>
            <a:r>
              <a:rPr lang="en-GB" dirty="0" err="1"/>
              <a:t>gbif</a:t>
            </a:r>
            <a:r>
              <a:rPr lang="en-GB" dirty="0"/>
              <a:t>-molecular-data/ (Blog post 2019-04-24)</a:t>
            </a:r>
          </a:p>
          <a:p>
            <a:r>
              <a:rPr lang="en-GB" dirty="0"/>
              <a:t>https://data-</a:t>
            </a:r>
            <a:r>
              <a:rPr lang="en-GB" dirty="0" err="1"/>
              <a:t>blog.gbif.org</a:t>
            </a:r>
            <a:r>
              <a:rPr lang="en-GB" dirty="0"/>
              <a:t>/post/</a:t>
            </a:r>
            <a:r>
              <a:rPr lang="en-GB" dirty="0" err="1"/>
              <a:t>gbif</a:t>
            </a:r>
            <a:r>
              <a:rPr lang="en-GB" dirty="0"/>
              <a:t>-molecular-data-quality/ (Blog post 2019-04-26)</a:t>
            </a:r>
          </a:p>
          <a:p>
            <a:r>
              <a:rPr lang="en-GB" dirty="0"/>
              <a:t>UNITE OTU SH checklist: https://</a:t>
            </a:r>
            <a:r>
              <a:rPr lang="en-GB" dirty="0" err="1"/>
              <a:t>doi.org</a:t>
            </a:r>
            <a:r>
              <a:rPr lang="en-GB" dirty="0"/>
              <a:t>/10.15468/mkpcy3 (2018)</a:t>
            </a:r>
          </a:p>
          <a:p>
            <a:r>
              <a:rPr lang="en-GB" dirty="0" err="1"/>
              <a:t>iBOL</a:t>
            </a:r>
            <a:r>
              <a:rPr lang="en-GB" dirty="0"/>
              <a:t> BIN checklist: https://</a:t>
            </a:r>
            <a:r>
              <a:rPr lang="en-GB" dirty="0" err="1"/>
              <a:t>doi.org</a:t>
            </a:r>
            <a:r>
              <a:rPr lang="en-GB" dirty="0"/>
              <a:t>/10.15468/</a:t>
            </a:r>
            <a:r>
              <a:rPr lang="en-GB" dirty="0" err="1"/>
              <a:t>wvfqoi</a:t>
            </a:r>
            <a:r>
              <a:rPr lang="en-GB" dirty="0"/>
              <a:t> (2019)</a:t>
            </a:r>
          </a:p>
          <a:p>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t>34</a:t>
            </a:fld>
            <a:endParaRPr lang="en-GB"/>
          </a:p>
        </p:txBody>
      </p:sp>
    </p:spTree>
    <p:extLst>
      <p:ext uri="{BB962C8B-B14F-4D97-AF65-F5344CB8AC3E}">
        <p14:creationId xmlns:p14="http://schemas.microsoft.com/office/powerpoint/2010/main" val="8514590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Wilkinson </a:t>
            </a:r>
            <a:r>
              <a:rPr lang="en-US" i="1" dirty="0"/>
              <a:t>et al</a:t>
            </a:r>
            <a:r>
              <a:rPr lang="en-US" dirty="0"/>
              <a:t>. 2016 </a:t>
            </a:r>
            <a:r>
              <a:rPr lang="en-US" u="sng" dirty="0">
                <a:solidFill>
                  <a:schemeClr val="hlink"/>
                </a:solidFill>
                <a:hlinkClick r:id="rId3"/>
              </a:rPr>
              <a:t>doi:10.1038/sdata.2016.18</a:t>
            </a:r>
            <a:endParaRPr lang="en-US" u="sng" dirty="0">
              <a:solidFill>
                <a:schemeClr val="hlink"/>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u="none" dirty="0">
                <a:solidFill>
                  <a:schemeClr val="hlink"/>
                </a:solidFill>
              </a:rPr>
              <a:t>Global Biodiversity Information Facility (GBIF) provides certified FAIR data sharing for all biodiversity datasets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u="none" dirty="0">
                <a:solidFill>
                  <a:schemeClr val="hlink"/>
                </a:solidFill>
              </a:rPr>
              <a:t>Distributed System of Scientific Collections (DiSSCo) will implement FAIR data principles for natural history collections</a:t>
            </a:r>
            <a:endParaRPr lang="en-US" u="none" dirty="0"/>
          </a:p>
        </p:txBody>
      </p:sp>
      <p:sp>
        <p:nvSpPr>
          <p:cNvPr id="4" name="Slide Number Placeholder 3"/>
          <p:cNvSpPr>
            <a:spLocks noGrp="1"/>
          </p:cNvSpPr>
          <p:nvPr>
            <p:ph type="sldNum" sz="quarter" idx="5"/>
          </p:nvPr>
        </p:nvSpPr>
        <p:spPr/>
        <p:txBody>
          <a:bodyPr/>
          <a:lstStyle/>
          <a:p>
            <a:fld id="{25B5EE77-8CAC-4815-8642-F6182C046882}" type="slidenum">
              <a:rPr lang="en-GB" smtClean="0"/>
              <a:t>36</a:t>
            </a:fld>
            <a:endParaRPr lang="en-GB"/>
          </a:p>
        </p:txBody>
      </p:sp>
    </p:spTree>
    <p:extLst>
      <p:ext uri="{BB962C8B-B14F-4D97-AF65-F5344CB8AC3E}">
        <p14:creationId xmlns:p14="http://schemas.microsoft.com/office/powerpoint/2010/main" val="40059857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5B5EE77-8CAC-4815-8642-F6182C046882}" type="slidenum">
              <a:rPr lang="en-GB" smtClean="0"/>
              <a:t>38</a:t>
            </a:fld>
            <a:endParaRPr lang="en-GB"/>
          </a:p>
        </p:txBody>
      </p:sp>
    </p:spTree>
    <p:extLst>
      <p:ext uri="{BB962C8B-B14F-4D97-AF65-F5344CB8AC3E}">
        <p14:creationId xmlns:p14="http://schemas.microsoft.com/office/powerpoint/2010/main" val="32442719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5B5EE77-8CAC-4815-8642-F6182C046882}" type="slidenum">
              <a:rPr lang="en-GB" smtClean="0"/>
              <a:t>39</a:t>
            </a:fld>
            <a:endParaRPr lang="en-GB"/>
          </a:p>
        </p:txBody>
      </p:sp>
    </p:spTree>
    <p:extLst>
      <p:ext uri="{BB962C8B-B14F-4D97-AF65-F5344CB8AC3E}">
        <p14:creationId xmlns:p14="http://schemas.microsoft.com/office/powerpoint/2010/main" val="23796720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5B5EE77-8CAC-4815-8642-F6182C046882}" type="slidenum">
              <a:rPr lang="en-GB" smtClean="0"/>
              <a:t>40</a:t>
            </a:fld>
            <a:endParaRPr lang="en-GB"/>
          </a:p>
        </p:txBody>
      </p:sp>
    </p:spTree>
    <p:extLst>
      <p:ext uri="{BB962C8B-B14F-4D97-AF65-F5344CB8AC3E}">
        <p14:creationId xmlns:p14="http://schemas.microsoft.com/office/powerpoint/2010/main" val="33467962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 indent="-114300"/>
            <a:r>
              <a:rPr lang="en-US" sz="1000" baseline="0" dirty="0"/>
              <a:t>A window on biodiversity</a:t>
            </a:r>
          </a:p>
          <a:p>
            <a:pPr marL="114300" indent="-114300"/>
            <a:r>
              <a:rPr lang="en-US" sz="1000" baseline="0" dirty="0"/>
              <a:t>An informatics infrastructure focused on tools and standards in service to science and society</a:t>
            </a:r>
          </a:p>
          <a:p>
            <a:pPr marL="114300" indent="-114300"/>
            <a:r>
              <a:rPr lang="en-US" sz="1000" baseline="0" dirty="0"/>
              <a:t>A global network on bioinformatics</a:t>
            </a:r>
          </a:p>
          <a:p>
            <a:pPr marL="114300" indent="-114300"/>
            <a:r>
              <a:rPr lang="en-US" sz="1000" baseline="0" dirty="0"/>
              <a:t>---</a:t>
            </a:r>
          </a:p>
          <a:p>
            <a:pPr marL="114300" indent="-114300"/>
            <a:endParaRPr lang="en-US" sz="1000" dirty="0"/>
          </a:p>
          <a:p>
            <a:pPr marL="114300" indent="-114300"/>
            <a:r>
              <a:rPr lang="en-US" sz="1000" dirty="0"/>
              <a:t>Number of: </a:t>
            </a:r>
          </a:p>
          <a:p>
            <a:pPr marL="171450" indent="-171450">
              <a:buFontTx/>
              <a:buChar char="-"/>
            </a:pPr>
            <a:r>
              <a:rPr lang="en-US" sz="1000" dirty="0"/>
              <a:t>Occurrences: https://</a:t>
            </a:r>
            <a:r>
              <a:rPr lang="en-US" sz="1000" dirty="0" err="1"/>
              <a:t>www.gbif.org</a:t>
            </a:r>
            <a:r>
              <a:rPr lang="en-US" sz="1000" dirty="0"/>
              <a:t>/occurrence/search</a:t>
            </a:r>
          </a:p>
          <a:p>
            <a:pPr marL="171450" indent="-171450">
              <a:buFontTx/>
              <a:buChar char="-"/>
            </a:pPr>
            <a:r>
              <a:rPr lang="en-US" sz="1000" dirty="0"/>
              <a:t>Participants: https://</a:t>
            </a:r>
            <a:r>
              <a:rPr lang="en-US" sz="1000" dirty="0" err="1"/>
              <a:t>www.gbif.org</a:t>
            </a:r>
            <a:r>
              <a:rPr lang="en-US" sz="1000" dirty="0"/>
              <a:t>/the-</a:t>
            </a:r>
            <a:r>
              <a:rPr lang="en-US" sz="1000" dirty="0" err="1"/>
              <a:t>gbif</a:t>
            </a:r>
            <a:r>
              <a:rPr lang="en-US" sz="1000" dirty="0"/>
              <a:t>-network</a:t>
            </a:r>
          </a:p>
          <a:p>
            <a:pPr marL="171450" indent="-171450">
              <a:buFontTx/>
              <a:buChar char="-"/>
            </a:pPr>
            <a:r>
              <a:rPr lang="en-US" sz="1000" dirty="0"/>
              <a:t>Downloads: https://analytics-</a:t>
            </a:r>
            <a:r>
              <a:rPr lang="en-US" sz="1000" dirty="0" err="1"/>
              <a:t>files.gbif.org</a:t>
            </a:r>
            <a:r>
              <a:rPr lang="en-US" sz="1000" dirty="0"/>
              <a:t>/2023-04-01/download/csv/</a:t>
            </a:r>
            <a:r>
              <a:rPr lang="en-US" sz="1000" dirty="0" err="1"/>
              <a:t>download_fromCountry_year.csv</a:t>
            </a:r>
            <a:endParaRPr lang="en-US" sz="1000" dirty="0"/>
          </a:p>
          <a:p>
            <a:pPr marL="171450" indent="-171450">
              <a:buFontTx/>
              <a:buChar char="-"/>
            </a:pPr>
            <a:r>
              <a:rPr lang="en-US" sz="1000" dirty="0"/>
              <a:t>Datasets: https://</a:t>
            </a:r>
            <a:r>
              <a:rPr lang="en-US" sz="1000" dirty="0" err="1"/>
              <a:t>www.gbif.org</a:t>
            </a:r>
            <a:r>
              <a:rPr lang="en-US" sz="1000" dirty="0"/>
              <a:t>/dataset/</a:t>
            </a:r>
            <a:r>
              <a:rPr lang="en-US" sz="1000" dirty="0" err="1"/>
              <a:t>search?q</a:t>
            </a:r>
            <a:r>
              <a:rPr lang="en-US" sz="1000" dirty="0"/>
              <a:t>=</a:t>
            </a:r>
          </a:p>
          <a:p>
            <a:pPr marL="171450" indent="-171450">
              <a:buFontTx/>
              <a:buChar char="-"/>
            </a:pPr>
            <a:r>
              <a:rPr lang="en-US" sz="1000" dirty="0"/>
              <a:t>Publishers: https://</a:t>
            </a:r>
            <a:r>
              <a:rPr lang="en-US" sz="1000" dirty="0" err="1"/>
              <a:t>www.gbif.org</a:t>
            </a:r>
            <a:r>
              <a:rPr lang="en-US" sz="1000" dirty="0"/>
              <a:t>/publisher/</a:t>
            </a:r>
            <a:r>
              <a:rPr lang="en-US" sz="1000" dirty="0" err="1"/>
              <a:t>search?q</a:t>
            </a:r>
            <a:r>
              <a:rPr lang="en-US" sz="1000" dirty="0"/>
              <a:t>=</a:t>
            </a:r>
          </a:p>
          <a:p>
            <a:pPr marL="171450" indent="-171450">
              <a:buFontTx/>
              <a:buChar char="-"/>
            </a:pPr>
            <a:r>
              <a:rPr lang="en-US" sz="1000" dirty="0"/>
              <a:t>Peer-review papers: https://www.gbif.org/resource/</a:t>
            </a:r>
            <a:r>
              <a:rPr lang="en-US" sz="1000" dirty="0" err="1"/>
              <a:t>search?contentType</a:t>
            </a:r>
            <a:r>
              <a:rPr lang="en-US" sz="1000" dirty="0"/>
              <a:t>=</a:t>
            </a:r>
            <a:r>
              <a:rPr lang="en-US" sz="1000" dirty="0" err="1"/>
              <a:t>literature&amp;literatureType</a:t>
            </a:r>
            <a:r>
              <a:rPr lang="en-US" sz="1000" dirty="0"/>
              <a:t>=</a:t>
            </a:r>
            <a:r>
              <a:rPr lang="en-US" sz="1000" dirty="0" err="1"/>
              <a:t>journal&amp;relevance</a:t>
            </a:r>
            <a:r>
              <a:rPr lang="en-US" sz="1000" dirty="0"/>
              <a:t>=</a:t>
            </a:r>
            <a:r>
              <a:rPr lang="en-US" sz="1000" dirty="0" err="1"/>
              <a:t>GBIF_USED&amp;peerReview</a:t>
            </a:r>
            <a:r>
              <a:rPr lang="en-US" sz="1000" dirty="0"/>
              <a:t>=true</a:t>
            </a:r>
          </a:p>
          <a:p>
            <a:pPr marL="171450" indent="-171450">
              <a:buFontTx/>
              <a:buChar char="-"/>
            </a:pPr>
            <a:endParaRPr lang="en-US" sz="10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75543D-6901-4CE6-9450-DAFF7E06A6C2}" type="slidenum">
              <a:rPr kumimoji="0" lang="en-GB"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6230739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How to </a:t>
            </a:r>
            <a:r>
              <a:rPr lang="da-DK" dirty="0" err="1"/>
              <a:t>cite</a:t>
            </a:r>
            <a:r>
              <a:rPr lang="da-DK" dirty="0"/>
              <a:t> data</a:t>
            </a:r>
            <a:endParaRPr lang="en-GB" dirty="0"/>
          </a:p>
        </p:txBody>
      </p:sp>
      <p:sp>
        <p:nvSpPr>
          <p:cNvPr id="4" name="Slide Number Placeholder 3"/>
          <p:cNvSpPr>
            <a:spLocks noGrp="1"/>
          </p:cNvSpPr>
          <p:nvPr>
            <p:ph type="sldNum" sz="quarter" idx="10"/>
          </p:nvPr>
        </p:nvSpPr>
        <p:spPr/>
        <p:txBody>
          <a:bodyPr/>
          <a:lstStyle/>
          <a:p>
            <a:fld id="{25B5EE77-8CAC-4815-8642-F6182C046882}" type="slidenum">
              <a:rPr lang="en-GB" smtClean="0"/>
              <a:t>44</a:t>
            </a:fld>
            <a:endParaRPr lang="en-GB"/>
          </a:p>
        </p:txBody>
      </p:sp>
    </p:spTree>
    <p:extLst>
      <p:ext uri="{BB962C8B-B14F-4D97-AF65-F5344CB8AC3E}">
        <p14:creationId xmlns:p14="http://schemas.microsoft.com/office/powerpoint/2010/main" val="7288153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520646" rtl="0" eaLnBrk="1" fontAlgn="auto" latinLnBrk="0" hangingPunct="1">
              <a:lnSpc>
                <a:spcPct val="100000"/>
              </a:lnSpc>
              <a:spcBef>
                <a:spcPts val="0"/>
              </a:spcBef>
              <a:spcAft>
                <a:spcPts val="0"/>
              </a:spcAft>
              <a:buClrTx/>
              <a:buSzTx/>
              <a:buFontTx/>
              <a:buNone/>
              <a:tabLst/>
              <a:defRPr/>
            </a:pPr>
            <a:r>
              <a:rPr lang="en-GB" dirty="0"/>
              <a:t>Pierce HH, Dev A, Statham E, </a:t>
            </a:r>
            <a:r>
              <a:rPr lang="en-GB" dirty="0" err="1"/>
              <a:t>Bierer</a:t>
            </a:r>
            <a:r>
              <a:rPr lang="en-GB" dirty="0"/>
              <a:t> BE. (2019) Credit data generators for data reuse. Nature. 2019 Jun;570(7759):30-32. doi: 10.1038/d41586-019-01715-4. https://</a:t>
            </a:r>
            <a:r>
              <a:rPr lang="en-GB" dirty="0" err="1"/>
              <a:t>doi.org</a:t>
            </a:r>
            <a:r>
              <a:rPr lang="en-GB" dirty="0"/>
              <a:t>/10.1038/d41586-019-01715-4</a:t>
            </a:r>
          </a:p>
        </p:txBody>
      </p:sp>
      <p:sp>
        <p:nvSpPr>
          <p:cNvPr id="4" name="Slide Number Placeholder 3"/>
          <p:cNvSpPr>
            <a:spLocks noGrp="1"/>
          </p:cNvSpPr>
          <p:nvPr>
            <p:ph type="sldNum" sz="quarter" idx="5"/>
          </p:nvPr>
        </p:nvSpPr>
        <p:spPr/>
        <p:txBody>
          <a:bodyPr/>
          <a:lstStyle/>
          <a:p>
            <a:fld id="{37A0329C-91F7-CD43-B485-EB526DB269DE}" type="slidenum">
              <a:rPr lang="en-US" smtClean="0"/>
              <a:t>46</a:t>
            </a:fld>
            <a:endParaRPr lang="en-US"/>
          </a:p>
        </p:txBody>
      </p:sp>
    </p:spTree>
    <p:extLst>
      <p:ext uri="{BB962C8B-B14F-4D97-AF65-F5344CB8AC3E}">
        <p14:creationId xmlns:p14="http://schemas.microsoft.com/office/powerpoint/2010/main" val="5380330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O" dirty="0"/>
              <a:t>#CiteTheDOI</a:t>
            </a:r>
          </a:p>
          <a:p>
            <a:r>
              <a:rPr lang="en-GB" sz="1200" b="0" i="0" kern="1200" dirty="0">
                <a:solidFill>
                  <a:schemeClr val="tx1"/>
                </a:solidFill>
                <a:effectLst/>
                <a:latin typeface="+mn-lt"/>
                <a:ea typeface="+mn-ea"/>
                <a:cs typeface="+mn-cs"/>
              </a:rPr>
              <a:t>GBIF started issuing DOIs on 3 February 2015</a:t>
            </a:r>
          </a:p>
          <a:p>
            <a:r>
              <a:rPr lang="en-GB" dirty="0"/>
              <a:t>https://</a:t>
            </a:r>
            <a:r>
              <a:rPr lang="en-GB" dirty="0" err="1"/>
              <a:t>www.gbif.org</a:t>
            </a:r>
            <a:r>
              <a:rPr lang="en-GB" dirty="0"/>
              <a:t>/citation-guidelines</a:t>
            </a:r>
            <a:endParaRPr lang="en-NO" dirty="0"/>
          </a:p>
          <a:p>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t>47</a:t>
            </a:fld>
            <a:endParaRPr lang="en-GB"/>
          </a:p>
        </p:txBody>
      </p:sp>
    </p:spTree>
    <p:extLst>
      <p:ext uri="{BB962C8B-B14F-4D97-AF65-F5344CB8AC3E}">
        <p14:creationId xmlns:p14="http://schemas.microsoft.com/office/powerpoint/2010/main" val="20246474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t>Data matrix specimen QR code example = </a:t>
            </a:r>
            <a:r>
              <a:rPr lang="en-GB" sz="1200" b="0" i="0" kern="1200" dirty="0">
                <a:solidFill>
                  <a:schemeClr val="tx1"/>
                </a:solidFill>
                <a:effectLst/>
                <a:latin typeface="+mn-lt"/>
                <a:ea typeface="+mn-ea"/>
                <a:cs typeface="+mn-cs"/>
              </a:rPr>
              <a:t>urn:catalog:O:V:588570 |</a:t>
            </a:r>
            <a:r>
              <a:rPr lang="en-US" noProof="0" dirty="0"/>
              <a:t> https://</a:t>
            </a:r>
            <a:r>
              <a:rPr lang="en-US" noProof="0" dirty="0" err="1"/>
              <a:t>www.gbif.org</a:t>
            </a:r>
            <a:r>
              <a:rPr lang="en-US" noProof="0" dirty="0"/>
              <a:t>/occurrence/1995319615 | urn:uuid:</a:t>
            </a:r>
            <a:r>
              <a:rPr lang="en-GB" sz="1200" b="0" i="0" kern="1200">
                <a:solidFill>
                  <a:schemeClr val="tx1"/>
                </a:solidFill>
                <a:effectLst/>
                <a:latin typeface="+mn-lt"/>
                <a:ea typeface="+mn-ea"/>
                <a:cs typeface="+mn-cs"/>
              </a:rPr>
              <a:t>7EF1DC56-E74D-11E4-99DF-00155D012A60</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18ECAA-1539-4DC9-BAF3-B8FF5FED932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15813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t>Data matrix specimen QR code example = </a:t>
            </a:r>
            <a:r>
              <a:rPr lang="en-GB" sz="1200" b="0" i="0" kern="1200" dirty="0">
                <a:solidFill>
                  <a:schemeClr val="tx1"/>
                </a:solidFill>
                <a:effectLst/>
                <a:latin typeface="+mn-lt"/>
                <a:ea typeface="+mn-ea"/>
                <a:cs typeface="+mn-cs"/>
              </a:rPr>
              <a:t>urn:catalog:O:V:588570 |</a:t>
            </a:r>
            <a:r>
              <a:rPr lang="en-US" noProof="0" dirty="0"/>
              <a:t> https://</a:t>
            </a:r>
            <a:r>
              <a:rPr lang="en-US" noProof="0" dirty="0" err="1"/>
              <a:t>www.gbif.org</a:t>
            </a:r>
            <a:r>
              <a:rPr lang="en-US" noProof="0" dirty="0"/>
              <a:t>/occurrence/1995319615 | urn:uuid:</a:t>
            </a:r>
            <a:r>
              <a:rPr lang="en-GB" sz="1200" b="0" i="0" kern="1200">
                <a:solidFill>
                  <a:schemeClr val="tx1"/>
                </a:solidFill>
                <a:effectLst/>
                <a:latin typeface="+mn-lt"/>
                <a:ea typeface="+mn-ea"/>
                <a:cs typeface="+mn-cs"/>
              </a:rPr>
              <a:t>7EF1DC56-E74D-11E4-99DF-00155D012A60</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18ECAA-1539-4DC9-BAF3-B8FF5FED932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50784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t>Data matrix specimen QR code example = </a:t>
            </a:r>
            <a:r>
              <a:rPr lang="en-GB" sz="1200" b="0" i="0" kern="1200" dirty="0">
                <a:solidFill>
                  <a:schemeClr val="tx1"/>
                </a:solidFill>
                <a:effectLst/>
                <a:latin typeface="+mn-lt"/>
                <a:ea typeface="+mn-ea"/>
                <a:cs typeface="+mn-cs"/>
              </a:rPr>
              <a:t>urn:catalog:O:V:588570 |</a:t>
            </a:r>
            <a:r>
              <a:rPr lang="en-US" noProof="0" dirty="0"/>
              <a:t> https://</a:t>
            </a:r>
            <a:r>
              <a:rPr lang="en-US" noProof="0" dirty="0" err="1"/>
              <a:t>www.gbif.org</a:t>
            </a:r>
            <a:r>
              <a:rPr lang="en-US" noProof="0" dirty="0"/>
              <a:t>/occurrence/1995319615 | urn:uuid:</a:t>
            </a:r>
            <a:r>
              <a:rPr lang="en-GB" sz="1200" b="0" i="0" kern="1200">
                <a:solidFill>
                  <a:schemeClr val="tx1"/>
                </a:solidFill>
                <a:effectLst/>
                <a:latin typeface="+mn-lt"/>
                <a:ea typeface="+mn-ea"/>
                <a:cs typeface="+mn-cs"/>
              </a:rPr>
              <a:t>7EF1DC56-E74D-11E4-99DF-00155D012A60</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18ECAA-1539-4DC9-BAF3-B8FF5FED932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39134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O" dirty="0"/>
              <a:t>Digital Object Identifier (DOI) - </a:t>
            </a:r>
            <a:r>
              <a:rPr lang="en-GB" dirty="0"/>
              <a:t>https://</a:t>
            </a:r>
            <a:r>
              <a:rPr lang="en-GB" dirty="0" err="1"/>
              <a:t>doi.org</a:t>
            </a:r>
            <a:r>
              <a:rPr lang="en-GB" dirty="0"/>
              <a:t>/</a:t>
            </a:r>
            <a:endParaRPr lang="en-NO" dirty="0"/>
          </a:p>
          <a:p>
            <a:r>
              <a:rPr lang="en-GB" sz="1200" b="0" i="0" kern="1200" dirty="0">
                <a:solidFill>
                  <a:schemeClr val="tx1"/>
                </a:solidFill>
                <a:effectLst/>
                <a:latin typeface="+mn-lt"/>
                <a:ea typeface="+mn-ea"/>
                <a:cs typeface="+mn-cs"/>
              </a:rPr>
              <a:t>Open Researcher and Contributor ID (ORCID) - https://</a:t>
            </a:r>
            <a:r>
              <a:rPr lang="en-GB" sz="1200" b="0" i="0" kern="1200" dirty="0" err="1">
                <a:solidFill>
                  <a:schemeClr val="tx1"/>
                </a:solidFill>
                <a:effectLst/>
                <a:latin typeface="+mn-lt"/>
                <a:ea typeface="+mn-ea"/>
                <a:cs typeface="+mn-cs"/>
              </a:rPr>
              <a:t>orcid.org</a:t>
            </a:r>
            <a:r>
              <a:rPr lang="en-GB" sz="1200" b="0" i="0" kern="1200" dirty="0">
                <a:solidFill>
                  <a:schemeClr val="tx1"/>
                </a:solidFill>
                <a:effectLst/>
                <a:latin typeface="+mn-lt"/>
                <a:ea typeface="+mn-ea"/>
                <a:cs typeface="+mn-cs"/>
              </a:rPr>
              <a:t>/</a:t>
            </a:r>
          </a:p>
          <a:p>
            <a:r>
              <a:rPr lang="en-GB" sz="1200" b="0" i="0" kern="1200" dirty="0">
                <a:solidFill>
                  <a:schemeClr val="tx1"/>
                </a:solidFill>
                <a:effectLst/>
                <a:latin typeface="+mn-lt"/>
                <a:ea typeface="+mn-ea"/>
                <a:cs typeface="+mn-cs"/>
              </a:rPr>
              <a:t>Research Organisation Registry (ROR) - https://</a:t>
            </a:r>
            <a:r>
              <a:rPr lang="en-GB" sz="1200" b="0" i="0" kern="1200" dirty="0" err="1">
                <a:solidFill>
                  <a:schemeClr val="tx1"/>
                </a:solidFill>
                <a:effectLst/>
                <a:latin typeface="+mn-lt"/>
                <a:ea typeface="+mn-ea"/>
                <a:cs typeface="+mn-cs"/>
              </a:rPr>
              <a:t>ror.org</a:t>
            </a:r>
            <a:r>
              <a:rPr lang="en-GB" sz="1200" b="0" i="0" kern="1200" dirty="0">
                <a:solidFill>
                  <a:schemeClr val="tx1"/>
                </a:solidFill>
                <a:effectLst/>
                <a:latin typeface="+mn-lt"/>
                <a:ea typeface="+mn-ea"/>
                <a:cs typeface="+mn-cs"/>
              </a:rPr>
              <a:t>/ (start in early 2019)</a:t>
            </a:r>
          </a:p>
          <a:p>
            <a:r>
              <a:rPr lang="en-GB" dirty="0"/>
              <a:t>https://</a:t>
            </a:r>
            <a:r>
              <a:rPr lang="en-GB" dirty="0" err="1"/>
              <a:t>dissco.tech</a:t>
            </a:r>
            <a:r>
              <a:rPr lang="en-GB" dirty="0"/>
              <a:t>/2020/04/11/identifiers-for-our-institutes-grid-and-</a:t>
            </a:r>
            <a:r>
              <a:rPr lang="en-GB" dirty="0" err="1"/>
              <a:t>ror</a:t>
            </a:r>
            <a:r>
              <a:rPr lang="en-GB" dirty="0"/>
              <a:t>/</a:t>
            </a:r>
          </a:p>
          <a:p>
            <a:r>
              <a:rPr lang="en-GB" dirty="0"/>
              <a:t>https://</a:t>
            </a:r>
            <a:r>
              <a:rPr lang="en-GB" dirty="0" err="1"/>
              <a:t>en.wikipedia.org</a:t>
            </a:r>
            <a:r>
              <a:rPr lang="en-GB" dirty="0"/>
              <a:t>/wiki/</a:t>
            </a:r>
            <a:r>
              <a:rPr lang="en-GB" dirty="0" err="1"/>
              <a:t>Research_Organization_Registry</a:t>
            </a:r>
            <a:endParaRPr lang="en-GB" dirty="0"/>
          </a:p>
          <a:p>
            <a:r>
              <a:rPr lang="en-GB" dirty="0"/>
              <a:t>http://</a:t>
            </a:r>
            <a:r>
              <a:rPr lang="en-GB" dirty="0" err="1"/>
              <a:t>www.wikidata.org</a:t>
            </a:r>
            <a:r>
              <a:rPr lang="en-GB" dirty="0"/>
              <a:t>/entity/Q63565260</a:t>
            </a:r>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t>51</a:t>
            </a:fld>
            <a:endParaRPr lang="en-GB"/>
          </a:p>
        </p:txBody>
      </p:sp>
    </p:spTree>
    <p:extLst>
      <p:ext uri="{BB962C8B-B14F-4D97-AF65-F5344CB8AC3E}">
        <p14:creationId xmlns:p14="http://schemas.microsoft.com/office/powerpoint/2010/main" val="41052864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25B5EE77-8CAC-4815-8642-F6182C046882}" type="slidenum">
              <a:rPr lang="en-GB" smtClean="0"/>
              <a:t>52</a:t>
            </a:fld>
            <a:endParaRPr lang="en-GB"/>
          </a:p>
        </p:txBody>
      </p:sp>
    </p:spTree>
    <p:extLst>
      <p:ext uri="{BB962C8B-B14F-4D97-AF65-F5344CB8AC3E}">
        <p14:creationId xmlns:p14="http://schemas.microsoft.com/office/powerpoint/2010/main" val="17303459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hyperlink" Target="https://www.gbif.org/document/81771" TargetMode="External"/><Relationship Id="rId4" Type="http://schemas.openxmlformats.org/officeDocument/2006/relationships/hyperlink" Target="https://fonts.google.com/specimen/Roboto"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0.xml"/><Relationship Id="rId5" Type="http://schemas.openxmlformats.org/officeDocument/2006/relationships/image" Target="../media/image1.png"/><Relationship Id="rId4" Type="http://schemas.openxmlformats.org/officeDocument/2006/relationships/image" Target="../media/image4.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21.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2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Master" Target="../slideMasters/slideMaster1.xml"/><Relationship Id="rId1" Type="http://schemas.openxmlformats.org/officeDocument/2006/relationships/tags" Target="../tags/tag23.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24.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8.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9.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0.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31.xml"/><Relationship Id="rId4"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32.xml"/><Relationship Id="rId4"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33.xml"/><Relationship Id="rId4"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34.xml"/><Relationship Id="rId4"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35.xml"/><Relationship Id="rId4"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6.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7.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38.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9.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0.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2.xml"/><Relationship Id="rId1" Type="http://schemas.openxmlformats.org/officeDocument/2006/relationships/tags" Target="../tags/tag47.xml"/><Relationship Id="rId5" Type="http://schemas.openxmlformats.org/officeDocument/2006/relationships/image" Target="../media/image5.png"/><Relationship Id="rId4" Type="http://schemas.openxmlformats.org/officeDocument/2006/relationships/image" Target="../media/image4.sv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48.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49.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50.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51.xml"/></Relationships>
</file>

<file path=ppt/slideLayouts/_rels/slideLayout5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5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54.xml"/><Relationship Id="rId4" Type="http://schemas.openxmlformats.org/officeDocument/2006/relationships/image" Target="../media/image1.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55.xml"/><Relationship Id="rId4" Type="http://schemas.openxmlformats.org/officeDocument/2006/relationships/image" Target="../media/image1.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56.xml"/><Relationship Id="rId4" Type="http://schemas.openxmlformats.org/officeDocument/2006/relationships/image" Target="../media/image1.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57.xml"/><Relationship Id="rId4" Type="http://schemas.openxmlformats.org/officeDocument/2006/relationships/image" Target="../media/image1.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58.xml"/><Relationship Id="rId4" Type="http://schemas.openxmlformats.org/officeDocument/2006/relationships/image" Target="../media/image1.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59.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60.xml"/><Relationship Id="rId4" Type="http://schemas.openxmlformats.org/officeDocument/2006/relationships/image" Target="../media/image1.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61.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6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2.xml"/><Relationship Id="rId1" Type="http://schemas.openxmlformats.org/officeDocument/2006/relationships/tags" Target="../tags/tag63.xml"/><Relationship Id="rId5" Type="http://schemas.openxmlformats.org/officeDocument/2006/relationships/image" Target="../media/image1.png"/><Relationship Id="rId4" Type="http://schemas.openxmlformats.org/officeDocument/2006/relationships/image" Target="../media/image4.sv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2.xml"/><Relationship Id="rId1" Type="http://schemas.openxmlformats.org/officeDocument/2006/relationships/tags" Target="../tags/tag64.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65.xml"/><Relationship Id="rId4" Type="http://schemas.openxmlformats.org/officeDocument/2006/relationships/image" Target="../media/image1.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Master" Target="../slideMasters/slideMaster2.xml"/><Relationship Id="rId1" Type="http://schemas.openxmlformats.org/officeDocument/2006/relationships/tags" Target="../tags/tag66.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2.xml"/><Relationship Id="rId1" Type="http://schemas.openxmlformats.org/officeDocument/2006/relationships/tags" Target="../tags/tag67.xml"/><Relationship Id="rId4" Type="http://schemas.openxmlformats.org/officeDocument/2006/relationships/image" Target="../media/image1.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68.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69.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70.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71.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72.xml"/></Relationships>
</file>

<file path=ppt/slideLayouts/_rels/slideLayout7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2.xml"/><Relationship Id="rId1" Type="http://schemas.openxmlformats.org/officeDocument/2006/relationships/tags" Target="../tags/tag74.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2.xml"/><Relationship Id="rId1" Type="http://schemas.openxmlformats.org/officeDocument/2006/relationships/tags" Target="../tags/tag75.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2.xml"/><Relationship Id="rId1" Type="http://schemas.openxmlformats.org/officeDocument/2006/relationships/tags" Target="../tags/tag76.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2.xml"/><Relationship Id="rId1" Type="http://schemas.openxmlformats.org/officeDocument/2006/relationships/tags" Target="../tags/tag77.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2.xml"/><Relationship Id="rId1" Type="http://schemas.openxmlformats.org/officeDocument/2006/relationships/tags" Target="../tags/tag78.xml"/></Relationships>
</file>

<file path=ppt/slideLayouts/_rels/slideLayout8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9.xml"/></Relationships>
</file>

<file path=ppt/slideLayouts/_rels/slideLayout8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80.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2.xml"/><Relationship Id="rId1" Type="http://schemas.openxmlformats.org/officeDocument/2006/relationships/tags" Target="../tags/tag81.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hyperlink" Target="https://www.gbif.org/strategic-plan" TargetMode="Externa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82.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83.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84.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85.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86.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87.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8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structions">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3C52BBC5-169E-4214-99CF-56ADEEFC3C49}"/>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467C9EF-E4ED-49C9-9B07-5FC1BAEFAEE6}"/>
              </a:ext>
            </a:extLst>
          </p:cNvPr>
          <p:cNvSpPr>
            <a:spLocks noGrp="1"/>
          </p:cNvSpPr>
          <p:nvPr>
            <p:ph type="title" hasCustomPrompt="1"/>
          </p:nvPr>
        </p:nvSpPr>
        <p:spPr/>
        <p:txBody>
          <a:bodyPr/>
          <a:lstStyle>
            <a:lvl1pPr>
              <a:defRPr>
                <a:solidFill>
                  <a:schemeClr val="bg1"/>
                </a:solidFill>
              </a:defRPr>
            </a:lvl1pPr>
          </a:lstStyle>
          <a:p>
            <a:r>
              <a:rPr lang="en-US" dirty="0"/>
              <a:t>Instructions: Delete before presenting</a:t>
            </a:r>
            <a:endParaRPr lang="en-GB" dirty="0"/>
          </a:p>
        </p:txBody>
      </p:sp>
      <p:pic>
        <p:nvPicPr>
          <p:cNvPr id="19" name="Picture 18">
            <a:extLst>
              <a:ext uri="{FF2B5EF4-FFF2-40B4-BE49-F238E27FC236}">
                <a16:creationId xmlns:a16="http://schemas.microsoft.com/office/drawing/2014/main" id="{EF352300-3E9B-CC4E-9134-D3B7F9FA3A7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4" name="TextBox 3">
            <a:extLst>
              <a:ext uri="{FF2B5EF4-FFF2-40B4-BE49-F238E27FC236}">
                <a16:creationId xmlns:a16="http://schemas.microsoft.com/office/drawing/2014/main" id="{0E1B3963-E43D-1645-A420-FE7FEAB74CB7}"/>
              </a:ext>
            </a:extLst>
          </p:cNvPr>
          <p:cNvSpPr txBox="1"/>
          <p:nvPr userDrawn="1"/>
        </p:nvSpPr>
        <p:spPr>
          <a:xfrm>
            <a:off x="8023860" y="1206013"/>
            <a:ext cx="3904615" cy="4885165"/>
          </a:xfrm>
          <a:prstGeom prst="rect">
            <a:avLst/>
          </a:prstGeom>
          <a:noFill/>
        </p:spPr>
        <p:txBody>
          <a:bodyPr wrap="square" lIns="72000" tIns="72000" rIns="72000" bIns="72000" rtlCol="0">
            <a:spAutoFit/>
          </a:bodyPr>
          <a:lstStyle/>
          <a:p>
            <a:pPr marL="0" indent="0">
              <a:buNone/>
            </a:pPr>
            <a:r>
              <a:rPr lang="en-GB" sz="1400" b="1" dirty="0">
                <a:solidFill>
                  <a:schemeClr val="bg1"/>
                </a:solidFill>
                <a:latin typeface="Roboto" panose="02000000000000000000" pitchFamily="2" charset="0"/>
                <a:ea typeface="Roboto" panose="02000000000000000000" pitchFamily="2" charset="0"/>
                <a:cs typeface="Roboto" panose="02000000000000000000" pitchFamily="2" charset="0"/>
              </a:rPr>
              <a:t>This template includes the following layouts:</a:t>
            </a:r>
          </a:p>
          <a:p>
            <a:pPr marL="0" indent="0">
              <a:buNone/>
            </a:pPr>
            <a:endParaRPr lang="en-GB" sz="1400" dirty="0">
              <a:solidFill>
                <a:schemeClr val="bg1"/>
              </a:solidFill>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Cover slide (three options)</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Title and content</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Title only</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Blank</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Full-size image</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Colour background dividers/accents (five options)</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Colour background for the editable map</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Title only with background art</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Four-column image and text</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Two column image and text above full-width image and text</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Section break/accent (three options)</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Screenshot (two options)</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Divider with background art and image (five options)</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Thank you slide (five options)</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Partner logo slides (two options)</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Testimonial</a:t>
            </a:r>
          </a:p>
          <a:p>
            <a:pPr marL="180975" indent="-180975" algn="l">
              <a:buClr>
                <a:schemeClr val="accent1"/>
              </a:buClr>
              <a:buFont typeface="Arial" panose="020B0604020202020204" pitchFamily="34" charset="0"/>
              <a:buChar char="•"/>
            </a:pPr>
            <a:endParaRPr lang="en-GB" sz="1400" dirty="0">
              <a:solidFill>
                <a:schemeClr val="bg1"/>
              </a:solidFill>
            </a:endParaRPr>
          </a:p>
        </p:txBody>
      </p:sp>
      <p:sp>
        <p:nvSpPr>
          <p:cNvPr id="5" name="TextBox 4">
            <a:extLst>
              <a:ext uri="{FF2B5EF4-FFF2-40B4-BE49-F238E27FC236}">
                <a16:creationId xmlns:a16="http://schemas.microsoft.com/office/drawing/2014/main" id="{601C9C07-41DD-2E42-A15F-161C8D1F1C9D}"/>
              </a:ext>
            </a:extLst>
          </p:cNvPr>
          <p:cNvSpPr txBox="1"/>
          <p:nvPr userDrawn="1"/>
        </p:nvSpPr>
        <p:spPr>
          <a:xfrm>
            <a:off x="227013" y="1196977"/>
            <a:ext cx="7465377" cy="5100609"/>
          </a:xfrm>
          <a:prstGeom prst="rect">
            <a:avLst/>
          </a:prstGeom>
          <a:noFill/>
        </p:spPr>
        <p:txBody>
          <a:bodyPr wrap="square" lIns="72000" tIns="72000" rIns="72000" bIns="72000" rtlCol="0">
            <a:spAutoFit/>
          </a:bodyPr>
          <a:lstStyle/>
          <a:p>
            <a:pPr marL="0" indent="0">
              <a:buNone/>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This PowerPoint template is intended for use in creating new slide decks from scratch: all slide layouts can be accessed and applied in the </a:t>
            </a:r>
            <a:r>
              <a:rPr lang="en-GB" sz="1400" b="0" dirty="0">
                <a:solidFill>
                  <a:schemeClr val="bg1"/>
                </a:solidFill>
                <a:latin typeface="Roboto" panose="02000000000000000000" pitchFamily="2" charset="0"/>
                <a:ea typeface="Roboto" panose="02000000000000000000" pitchFamily="2" charset="0"/>
                <a:cs typeface="Roboto" panose="02000000000000000000" pitchFamily="2" charset="0"/>
              </a:rPr>
              <a:t>Home &gt; Layout </a:t>
            </a: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toolbar. It also serves as the vehicle for importing old slides into the new format. </a:t>
            </a:r>
          </a:p>
          <a:p>
            <a:pPr marL="0" indent="0">
              <a:buNone/>
            </a:pPr>
            <a:endParaRPr lang="en-GB" sz="1400" dirty="0">
              <a:solidFill>
                <a:schemeClr val="bg1"/>
              </a:solidFill>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solidFill>
                  <a:schemeClr val="bg1"/>
                </a:solidFill>
                <a:latin typeface="Roboto" panose="02000000000000000000" pitchFamily="2" charset="0"/>
                <a:ea typeface="Roboto" panose="02000000000000000000" pitchFamily="2" charset="0"/>
                <a:cs typeface="Roboto" panose="02000000000000000000" pitchFamily="2" charset="0"/>
              </a:rPr>
              <a:t>To get started, please download and review the GBIF </a:t>
            </a:r>
            <a:r>
              <a:rPr lang="en-GB" sz="1400" b="1" dirty="0" err="1">
                <a:solidFill>
                  <a:schemeClr val="bg1"/>
                </a:solidFill>
                <a:latin typeface="Roboto" panose="02000000000000000000" pitchFamily="2" charset="0"/>
                <a:ea typeface="Roboto" panose="02000000000000000000" pitchFamily="2" charset="0"/>
                <a:cs typeface="Roboto" panose="02000000000000000000" pitchFamily="2" charset="0"/>
              </a:rPr>
              <a:t>Powerpoint</a:t>
            </a:r>
            <a:r>
              <a:rPr lang="en-GB" sz="1400" b="1" dirty="0">
                <a:solidFill>
                  <a:schemeClr val="bg1"/>
                </a:solidFill>
                <a:latin typeface="Roboto" panose="02000000000000000000" pitchFamily="2" charset="0"/>
                <a:ea typeface="Roboto" panose="02000000000000000000" pitchFamily="2" charset="0"/>
                <a:cs typeface="Roboto" panose="02000000000000000000" pitchFamily="2" charset="0"/>
              </a:rPr>
              <a:t> Toolkit</a:t>
            </a:r>
            <a:r>
              <a:rPr lang="en-GB" sz="1400" b="0" dirty="0">
                <a:solidFill>
                  <a:schemeClr val="bg1"/>
                </a:solidFill>
                <a:latin typeface="Roboto" panose="02000000000000000000" pitchFamily="2" charset="0"/>
                <a:ea typeface="Roboto" panose="02000000000000000000" pitchFamily="2" charset="0"/>
                <a:cs typeface="Roboto" panose="02000000000000000000" pitchFamily="2" charset="0"/>
              </a:rPr>
              <a:t>, which is </a:t>
            </a: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located in </a:t>
            </a:r>
            <a:r>
              <a:rPr lang="en-GB" sz="1400" b="0" dirty="0">
                <a:solidFill>
                  <a:schemeClr val="bg1"/>
                </a:solidFill>
                <a:latin typeface="Roboto" panose="02000000000000000000" pitchFamily="2" charset="0"/>
                <a:ea typeface="Roboto" panose="02000000000000000000" pitchFamily="2" charset="0"/>
                <a:cs typeface="Roboto" panose="02000000000000000000" pitchFamily="2" charset="0"/>
              </a:rPr>
              <a:t>Box &gt; Communications &gt; PPT </a:t>
            </a: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(GBIF-Toolkit_v1.pptx). This presentation provides instructions on how to use and customize the various design elements consistently in this template and across your presentations, e.g. changing the map on a title slide, etc. The file also provides access to additional graphic elements—such as tables, charts, icons, editable maps, quote boxes, photo grids and timelines.</a:t>
            </a:r>
          </a:p>
          <a:p>
            <a:pPr marL="0" indent="0">
              <a:buNone/>
            </a:pPr>
            <a:endParaRPr lang="en-GB" sz="1400" b="1" dirty="0">
              <a:solidFill>
                <a:schemeClr val="bg1"/>
              </a:solidFill>
              <a:latin typeface="Roboto" panose="02000000000000000000" pitchFamily="2" charset="0"/>
              <a:ea typeface="Roboto" panose="02000000000000000000" pitchFamily="2" charset="0"/>
              <a:cs typeface="Roboto" panose="02000000000000000000" pitchFamily="2" charset="0"/>
            </a:endParaRPr>
          </a:p>
          <a:p>
            <a:pPr marL="0" indent="0">
              <a:buNone/>
            </a:pPr>
            <a:r>
              <a:rPr lang="en-GB" sz="1400" b="1" dirty="0">
                <a:solidFill>
                  <a:schemeClr val="bg1"/>
                </a:solidFill>
                <a:latin typeface="Roboto" panose="02000000000000000000" pitchFamily="2" charset="0"/>
                <a:ea typeface="Roboto" panose="02000000000000000000" pitchFamily="2" charset="0"/>
                <a:cs typeface="Roboto" panose="02000000000000000000" pitchFamily="2" charset="0"/>
              </a:rPr>
              <a:t>Please install Roboto</a:t>
            </a: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 a free Google Font family, on your local machine to ensure consistent display (it’s the same font  we use on </a:t>
            </a:r>
            <a:r>
              <a:rPr lang="en-GB" sz="1400" dirty="0" err="1">
                <a:solidFill>
                  <a:schemeClr val="bg1"/>
                </a:solidFill>
                <a:latin typeface="Roboto" panose="02000000000000000000" pitchFamily="2" charset="0"/>
                <a:ea typeface="Roboto" panose="02000000000000000000" pitchFamily="2" charset="0"/>
                <a:cs typeface="Roboto" panose="02000000000000000000" pitchFamily="2" charset="0"/>
              </a:rPr>
              <a:t>GBIF.org</a:t>
            </a: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 Download the Zip archive from </a:t>
            </a:r>
            <a:r>
              <a:rPr lang="en-GB" sz="1400" b="0" dirty="0">
                <a:solidFill>
                  <a:schemeClr val="bg1"/>
                </a:solidFill>
                <a:latin typeface="Roboto" panose="02000000000000000000" pitchFamily="2" charset="0"/>
                <a:ea typeface="Roboto" panose="02000000000000000000" pitchFamily="2" charset="0"/>
                <a:cs typeface="Roboto" panose="02000000000000000000" pitchFamily="2" charset="0"/>
              </a:rPr>
              <a:t>Box &gt; Communications &gt; PPT </a:t>
            </a: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or </a:t>
            </a: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hlinkClick r:id="rId4">
                  <a:extLst>
                    <a:ext uri="{A12FA001-AC4F-418D-AE19-62706E023703}">
                      <ahyp:hlinkClr xmlns:ahyp="http://schemas.microsoft.com/office/drawing/2018/hyperlinkcolor" val="tx"/>
                    </a:ext>
                  </a:extLst>
                </a:hlinkClick>
              </a:rPr>
              <a:t>https://fonts.google.com/specimen/Roboto</a:t>
            </a: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 To install,</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Windows users: select the font files, right-click and select Install</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Mac users: select the font files, control-click and select Open with…Font Book</a:t>
            </a:r>
          </a:p>
          <a:p>
            <a:pPr marL="0" indent="0">
              <a:buNone/>
            </a:pPr>
            <a:endParaRPr lang="en-GB" sz="1400" dirty="0">
              <a:solidFill>
                <a:schemeClr val="bg1"/>
              </a:solidFill>
              <a:latin typeface="Roboto" panose="02000000000000000000" pitchFamily="2" charset="0"/>
              <a:ea typeface="Roboto" panose="02000000000000000000" pitchFamily="2" charset="0"/>
              <a:cs typeface="Roboto" panose="02000000000000000000" pitchFamily="2" charset="0"/>
            </a:endParaRPr>
          </a:p>
          <a:p>
            <a:pPr marL="0" indent="0">
              <a:buNone/>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Several of the ’standard’ GBIF slides that receive regular updates (e.g. ‘By the numbers’, literature tracking, and other charts) are best copied from from the update deck, which is here: </a:t>
            </a: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hlinkClick r:id="rId5">
                  <a:extLst>
                    <a:ext uri="{A12FA001-AC4F-418D-AE19-62706E023703}">
                      <ahyp:hlinkClr xmlns:ahyp="http://schemas.microsoft.com/office/drawing/2018/hyperlinkcolor" val="tx"/>
                    </a:ext>
                  </a:extLst>
                </a:hlinkClick>
              </a:rPr>
              <a:t>https://www.gbif.org/document/81771</a:t>
            </a: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    </a:t>
            </a:r>
          </a:p>
          <a:p>
            <a:pPr marL="0" indent="0">
              <a:buNone/>
            </a:pPr>
            <a:endParaRPr lang="en-GB" sz="1400" dirty="0">
              <a:solidFill>
                <a:schemeClr val="bg1"/>
              </a:solidFill>
              <a:latin typeface="Roboto" panose="02000000000000000000" pitchFamily="2" charset="0"/>
              <a:ea typeface="Roboto" panose="02000000000000000000" pitchFamily="2" charset="0"/>
              <a:cs typeface="Roboto" panose="02000000000000000000" pitchFamily="2" charset="0"/>
            </a:endParaRPr>
          </a:p>
          <a:p>
            <a:pPr marL="0" indent="0">
              <a:buNone/>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Finally, the last seven slide layouts are not intended for use; instead, they are there to ease the pain importing and reformatting old slides as much as possible.</a:t>
            </a:r>
          </a:p>
        </p:txBody>
      </p:sp>
    </p:spTree>
    <p:custDataLst>
      <p:tags r:id="rId1"/>
    </p:custDataLst>
    <p:extLst>
      <p:ext uri="{BB962C8B-B14F-4D97-AF65-F5344CB8AC3E}">
        <p14:creationId xmlns:p14="http://schemas.microsoft.com/office/powerpoint/2010/main" val="3924204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Full Bleed 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D2A0DA1-9944-D443-8C0E-C5C37930D3D8}"/>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6979" y="303630"/>
            <a:ext cx="11696997" cy="6250740"/>
          </a:xfrm>
          <a:prstGeom prst="rect">
            <a:avLst/>
          </a:prstGeom>
        </p:spPr>
      </p:pic>
      <p:sp>
        <p:nvSpPr>
          <p:cNvPr id="67" name="Freeform: Shape 66">
            <a:extLst>
              <a:ext uri="{FF2B5EF4-FFF2-40B4-BE49-F238E27FC236}">
                <a16:creationId xmlns:a16="http://schemas.microsoft.com/office/drawing/2014/main" id="{32D2F0F8-1B30-4F0C-B578-CE37EAE8304F}"/>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5">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8" name="Graphic 7">
            <a:extLst>
              <a:ext uri="{FF2B5EF4-FFF2-40B4-BE49-F238E27FC236}">
                <a16:creationId xmlns:a16="http://schemas.microsoft.com/office/drawing/2014/main" id="{E3D06208-5374-479B-86A2-0A1BA411FB76}"/>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5651" r="68419" b="26791"/>
          <a:stretch/>
        </p:blipFill>
        <p:spPr>
          <a:xfrm rot="5400000">
            <a:off x="2507759" y="1248665"/>
            <a:ext cx="2201995" cy="6723554"/>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a:effectLst/>
        </p:spPr>
      </p:pic>
      <p:sp>
        <p:nvSpPr>
          <p:cNvPr id="9" name="Rectangle 8">
            <a:extLst>
              <a:ext uri="{FF2B5EF4-FFF2-40B4-BE49-F238E27FC236}">
                <a16:creationId xmlns:a16="http://schemas.microsoft.com/office/drawing/2014/main" id="{D4CDAD04-F15A-4F02-8214-2D3BDF65042D}"/>
              </a:ext>
            </a:extLst>
          </p:cNvPr>
          <p:cNvSpPr>
            <a:spLocks/>
          </p:cNvSpPr>
          <p:nvPr userDrawn="1"/>
        </p:nvSpPr>
        <p:spPr>
          <a:xfrm>
            <a:off x="248024" y="3509444"/>
            <a:ext cx="10545333" cy="2201995"/>
          </a:xfrm>
          <a:prstGeom prst="rect">
            <a:avLst/>
          </a:prstGeom>
          <a:solidFill>
            <a:schemeClr val="accent6">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6F294B06-8BB5-4686-85F5-7375651565B8}"/>
              </a:ext>
            </a:extLst>
          </p:cNvPr>
          <p:cNvSpPr>
            <a:spLocks/>
          </p:cNvSpPr>
          <p:nvPr userDrawn="1"/>
        </p:nvSpPr>
        <p:spPr>
          <a:xfrm>
            <a:off x="6970534" y="3520443"/>
            <a:ext cx="3817266" cy="2201995"/>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dirty="0"/>
          </a:p>
          <a:p>
            <a:pPr algn="ctr"/>
            <a:endParaRPr lang="da-DK" dirty="0"/>
          </a:p>
          <a:p>
            <a:pPr algn="ctr"/>
            <a:endParaRPr lang="da-DK" dirty="0"/>
          </a:p>
          <a:p>
            <a:pPr algn="ctr"/>
            <a:endParaRPr lang="da-DK" dirty="0"/>
          </a:p>
        </p:txBody>
      </p:sp>
      <p:sp>
        <p:nvSpPr>
          <p:cNvPr id="2" name="Title 1">
            <a:extLst>
              <a:ext uri="{FF2B5EF4-FFF2-40B4-BE49-F238E27FC236}">
                <a16:creationId xmlns:a16="http://schemas.microsoft.com/office/drawing/2014/main" id="{577E383F-57D4-46F6-A43A-1664B80BC982}"/>
              </a:ext>
            </a:extLst>
          </p:cNvPr>
          <p:cNvSpPr>
            <a:spLocks noGrp="1"/>
          </p:cNvSpPr>
          <p:nvPr>
            <p:ph type="title" hasCustomPrompt="1"/>
          </p:nvPr>
        </p:nvSpPr>
        <p:spPr>
          <a:xfrm>
            <a:off x="640856" y="3803788"/>
            <a:ext cx="5902154" cy="1168267"/>
          </a:xfrm>
        </p:spPr>
        <p:txBody>
          <a:bodyPr wrap="square" lIns="72000" tIns="72000" rIns="72000" bIns="72000">
            <a:normAutofit/>
          </a:bodyPr>
          <a:lstStyle>
            <a:lvl1pPr>
              <a:defRPr lang="en-GB" sz="2400" cap="none" dirty="0">
                <a:latin typeface="Roboto Bold" panose="02000000000000000000" pitchFamily="2" charset="0"/>
                <a:ea typeface="Roboto Bold" panose="02000000000000000000" pitchFamily="2" charset="0"/>
                <a:cs typeface="+mn-cs"/>
              </a:defRPr>
            </a:lvl1pPr>
          </a:lstStyle>
          <a:p>
            <a:pPr marL="0" lvl="0"/>
            <a:r>
              <a:rPr lang="en-US" dirty="0"/>
              <a:t>Enter presentation title</a:t>
            </a:r>
            <a:endParaRPr lang="en-GB" dirty="0"/>
          </a:p>
        </p:txBody>
      </p:sp>
      <p:sp>
        <p:nvSpPr>
          <p:cNvPr id="66" name="Text Placeholder 65">
            <a:extLst>
              <a:ext uri="{FF2B5EF4-FFF2-40B4-BE49-F238E27FC236}">
                <a16:creationId xmlns:a16="http://schemas.microsoft.com/office/drawing/2014/main" id="{017B4F6E-45BB-45A8-8DDB-A90D94D56016}"/>
              </a:ext>
            </a:extLst>
          </p:cNvPr>
          <p:cNvSpPr>
            <a:spLocks noGrp="1"/>
          </p:cNvSpPr>
          <p:nvPr>
            <p:ph type="body" sz="quarter" idx="13" hasCustomPrompt="1"/>
          </p:nvPr>
        </p:nvSpPr>
        <p:spPr>
          <a:xfrm>
            <a:off x="640856" y="5083771"/>
            <a:ext cx="5902154" cy="341632"/>
          </a:xfrm>
        </p:spPr>
        <p:txBody>
          <a:bodyPr wrap="square">
            <a:spAutoFit/>
          </a:bodyPr>
          <a:lstStyle>
            <a:lvl1pPr marL="0" indent="0">
              <a:buNone/>
              <a:defRPr lang="en-US" sz="1800" b="0" i="0" dirty="0" smtClean="0">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marL="0" lvl="0"/>
            <a:r>
              <a:rPr lang="en-US" dirty="0"/>
              <a:t>Enter presenter’s name | Job title</a:t>
            </a:r>
          </a:p>
        </p:txBody>
      </p:sp>
      <p:sp>
        <p:nvSpPr>
          <p:cNvPr id="68" name="Rectangle 67">
            <a:extLst>
              <a:ext uri="{FF2B5EF4-FFF2-40B4-BE49-F238E27FC236}">
                <a16:creationId xmlns:a16="http://schemas.microsoft.com/office/drawing/2014/main" id="{70C3AE03-5897-4026-8D48-249E121EFC38}"/>
              </a:ext>
            </a:extLst>
          </p:cNvPr>
          <p:cNvSpPr/>
          <p:nvPr userDrawn="1"/>
        </p:nvSpPr>
        <p:spPr>
          <a:xfrm rot="5400000">
            <a:off x="496259" y="1412461"/>
            <a:ext cx="264693" cy="1257212"/>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69" name="Rectangle 68">
            <a:extLst>
              <a:ext uri="{FF2B5EF4-FFF2-40B4-BE49-F238E27FC236}">
                <a16:creationId xmlns:a16="http://schemas.microsoft.com/office/drawing/2014/main" id="{7036310C-B8B2-41C2-AB15-D6A4CE0C5CB1}"/>
              </a:ext>
            </a:extLst>
          </p:cNvPr>
          <p:cNvSpPr/>
          <p:nvPr userDrawn="1"/>
        </p:nvSpPr>
        <p:spPr>
          <a:xfrm rot="5400000">
            <a:off x="11431047" y="5488617"/>
            <a:ext cx="264693" cy="1257212"/>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pic>
        <p:nvPicPr>
          <p:cNvPr id="64" name="Picture 63">
            <a:extLst>
              <a:ext uri="{FF2B5EF4-FFF2-40B4-BE49-F238E27FC236}">
                <a16:creationId xmlns:a16="http://schemas.microsoft.com/office/drawing/2014/main" id="{394B9E9F-4C89-CA4B-8ABB-14BDE5A4FE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7193243" y="4096091"/>
            <a:ext cx="3371850" cy="1028700"/>
          </a:xfrm>
          <a:prstGeom prst="rect">
            <a:avLst/>
          </a:prstGeom>
        </p:spPr>
      </p:pic>
      <p:sp>
        <p:nvSpPr>
          <p:cNvPr id="4" name="Text Placeholder 3">
            <a:extLst>
              <a:ext uri="{FF2B5EF4-FFF2-40B4-BE49-F238E27FC236}">
                <a16:creationId xmlns:a16="http://schemas.microsoft.com/office/drawing/2014/main" id="{423AC7DB-F00C-2347-B1C4-98E274724BB8}"/>
              </a:ext>
            </a:extLst>
          </p:cNvPr>
          <p:cNvSpPr>
            <a:spLocks noGrp="1"/>
          </p:cNvSpPr>
          <p:nvPr>
            <p:ph type="body" sz="quarter" idx="14" hasCustomPrompt="1"/>
          </p:nvPr>
        </p:nvSpPr>
        <p:spPr>
          <a:xfrm>
            <a:off x="6153150" y="6249570"/>
            <a:ext cx="4634651" cy="304800"/>
          </a:xfrm>
        </p:spPr>
        <p:txBody>
          <a:bodyPr anchor="ctr" anchorCtr="0">
            <a:normAutofit/>
          </a:bodyPr>
          <a:lstStyle>
            <a:lvl1pPr marL="0" indent="0" algn="r">
              <a:buNone/>
              <a:defRPr sz="1100" b="0" i="0">
                <a:solidFill>
                  <a:schemeClr val="bg2"/>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pPr lvl="0"/>
            <a:r>
              <a:rPr lang="en-US" dirty="0"/>
              <a:t>Location | Date</a:t>
            </a:r>
            <a:endParaRPr lang="en-GB" dirty="0"/>
          </a:p>
        </p:txBody>
      </p:sp>
    </p:spTree>
    <p:custDataLst>
      <p:tags r:id="rId1"/>
    </p:custDataLst>
    <p:extLst>
      <p:ext uri="{BB962C8B-B14F-4D97-AF65-F5344CB8AC3E}">
        <p14:creationId xmlns:p14="http://schemas.microsoft.com/office/powerpoint/2010/main" val="1316360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Heavy 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D3727E3-5FE4-4627-B723-6E9A53DADC5E}"/>
              </a:ext>
            </a:extLst>
          </p:cNvPr>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A8ACB9C-A60F-4F13-9EC5-3E1898E3EBB9}"/>
              </a:ext>
            </a:extLst>
          </p:cNvPr>
          <p:cNvSpPr/>
          <p:nvPr userDrawn="1"/>
        </p:nvSpPr>
        <p:spPr>
          <a:xfrm>
            <a:off x="246063" y="282534"/>
            <a:ext cx="11703326" cy="62929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2" name="Picture 61">
            <a:extLst>
              <a:ext uri="{FF2B5EF4-FFF2-40B4-BE49-F238E27FC236}">
                <a16:creationId xmlns:a16="http://schemas.microsoft.com/office/drawing/2014/main" id="{9E4D631C-F528-4017-A823-9E589D63CF5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733" r="1939"/>
          <a:stretch/>
        </p:blipFill>
        <p:spPr>
          <a:xfrm>
            <a:off x="240806" y="299846"/>
            <a:ext cx="11710390" cy="6275619"/>
          </a:xfrm>
          <a:prstGeom prst="rect">
            <a:avLst/>
          </a:prstGeom>
        </p:spPr>
      </p:pic>
      <p:pic>
        <p:nvPicPr>
          <p:cNvPr id="9" name="Graphic 8">
            <a:extLst>
              <a:ext uri="{FF2B5EF4-FFF2-40B4-BE49-F238E27FC236}">
                <a16:creationId xmlns:a16="http://schemas.microsoft.com/office/drawing/2014/main" id="{C1FF3B1B-7337-4800-A7DE-22FB8EB5B9E3}"/>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67863" b="35511"/>
          <a:stretch/>
        </p:blipFill>
        <p:spPr>
          <a:xfrm rot="5400000">
            <a:off x="7913520" y="695280"/>
            <a:ext cx="2279727" cy="5792790"/>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a:effectLst>
            <a:outerShdw blurRad="88900" dist="38100" dir="10800000" algn="r" rotWithShape="0">
              <a:prstClr val="black">
                <a:alpha val="22000"/>
              </a:prstClr>
            </a:outerShdw>
          </a:effectLst>
        </p:spPr>
      </p:pic>
      <p:sp>
        <p:nvSpPr>
          <p:cNvPr id="11" name="Rectangle 10">
            <a:extLst>
              <a:ext uri="{FF2B5EF4-FFF2-40B4-BE49-F238E27FC236}">
                <a16:creationId xmlns:a16="http://schemas.microsoft.com/office/drawing/2014/main" id="{66406FCF-E2CF-4466-A3B6-A4E7281EC983}"/>
              </a:ext>
            </a:extLst>
          </p:cNvPr>
          <p:cNvSpPr/>
          <p:nvPr userDrawn="1"/>
        </p:nvSpPr>
        <p:spPr>
          <a:xfrm>
            <a:off x="6158406" y="2451811"/>
            <a:ext cx="5792789" cy="2279727"/>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 name="Title 1">
            <a:extLst>
              <a:ext uri="{FF2B5EF4-FFF2-40B4-BE49-F238E27FC236}">
                <a16:creationId xmlns:a16="http://schemas.microsoft.com/office/drawing/2014/main" id="{89D95EB8-8670-42B0-B793-AA964729EFA1}"/>
              </a:ext>
            </a:extLst>
          </p:cNvPr>
          <p:cNvSpPr>
            <a:spLocks noGrp="1"/>
          </p:cNvSpPr>
          <p:nvPr userDrawn="1">
            <p:ph type="title" hasCustomPrompt="1"/>
          </p:nvPr>
        </p:nvSpPr>
        <p:spPr>
          <a:xfrm>
            <a:off x="6416928" y="2576401"/>
            <a:ext cx="5269237" cy="1569159"/>
          </a:xfrm>
        </p:spPr>
        <p:txBody>
          <a:bodyPr wrap="square">
            <a:normAutofit/>
          </a:bodyPr>
          <a:lstStyle>
            <a:lvl1pPr>
              <a:defRPr lang="en-GB" cap="none">
                <a:latin typeface="Roboto Bold" panose="02000000000000000000" pitchFamily="2" charset="0"/>
                <a:ea typeface="Roboto Bold" panose="02000000000000000000" pitchFamily="2" charset="0"/>
                <a:cs typeface="+mn-cs"/>
              </a:defRPr>
            </a:lvl1pPr>
          </a:lstStyle>
          <a:p>
            <a:pPr marL="0" lvl="0"/>
            <a:r>
              <a:rPr lang="en-US" dirty="0"/>
              <a:t>Enter presentation title</a:t>
            </a:r>
            <a:endParaRPr lang="en-GB" dirty="0"/>
          </a:p>
        </p:txBody>
      </p:sp>
      <p:sp>
        <p:nvSpPr>
          <p:cNvPr id="65" name="Text Placeholder 64">
            <a:extLst>
              <a:ext uri="{FF2B5EF4-FFF2-40B4-BE49-F238E27FC236}">
                <a16:creationId xmlns:a16="http://schemas.microsoft.com/office/drawing/2014/main" id="{EFE5FD6B-F392-4A63-A58F-5952EC6AE71B}"/>
              </a:ext>
            </a:extLst>
          </p:cNvPr>
          <p:cNvSpPr>
            <a:spLocks noGrp="1"/>
          </p:cNvSpPr>
          <p:nvPr>
            <p:ph type="body" sz="quarter" idx="14" hasCustomPrompt="1"/>
          </p:nvPr>
        </p:nvSpPr>
        <p:spPr>
          <a:xfrm>
            <a:off x="6416599" y="4268209"/>
            <a:ext cx="5269236" cy="341632"/>
          </a:xfrm>
        </p:spPr>
        <p:txBody>
          <a:bodyPr vert="horz" wrap="square" lIns="91440" tIns="45720" rIns="91440" bIns="45720" rtlCol="0">
            <a:spAutoFit/>
          </a:bodyPr>
          <a:lstStyle>
            <a:lvl1pPr marL="0" indent="0">
              <a:buNone/>
              <a:defRPr lang="en-US" sz="1800" b="0" i="0" smtClean="0">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r>
              <a:rPr lang="en-US" dirty="0"/>
              <a:t>Enter presenter’s name | Job title</a:t>
            </a:r>
          </a:p>
        </p:txBody>
      </p:sp>
      <p:sp>
        <p:nvSpPr>
          <p:cNvPr id="68" name="Picture Placeholder 67">
            <a:extLst>
              <a:ext uri="{FF2B5EF4-FFF2-40B4-BE49-F238E27FC236}">
                <a16:creationId xmlns:a16="http://schemas.microsoft.com/office/drawing/2014/main" id="{9DF9BE3C-CF79-406E-9DDB-390A497B4556}"/>
              </a:ext>
            </a:extLst>
          </p:cNvPr>
          <p:cNvSpPr>
            <a:spLocks noGrp="1"/>
          </p:cNvSpPr>
          <p:nvPr>
            <p:ph type="pic" sz="quarter" idx="15" hasCustomPrompt="1"/>
          </p:nvPr>
        </p:nvSpPr>
        <p:spPr>
          <a:xfrm>
            <a:off x="655638" y="873125"/>
            <a:ext cx="4762500" cy="4638675"/>
          </a:xfrm>
          <a:solidFill>
            <a:schemeClr val="accent5"/>
          </a:solidFill>
        </p:spPr>
        <p:txBody>
          <a:bodyPr lIns="72000" tIns="72000" rIns="72000" bIns="1188000" anchor="ctr" anchorCtr="0">
            <a:normAutofit/>
          </a:bodyPr>
          <a:lstStyle>
            <a:lvl1pPr marL="0" indent="0" algn="ctr">
              <a:buNone/>
              <a:defRPr sz="1800">
                <a:solidFill>
                  <a:schemeClr val="bg1"/>
                </a:solidFill>
              </a:defRPr>
            </a:lvl1pPr>
          </a:lstStyle>
          <a:p>
            <a:r>
              <a:rPr lang="en-US"/>
              <a:t>Click on the icon to add an image in this place-holder</a:t>
            </a:r>
            <a:endParaRPr lang="en-GB"/>
          </a:p>
        </p:txBody>
      </p:sp>
      <p:sp>
        <p:nvSpPr>
          <p:cNvPr id="70" name="Content Placeholder 69">
            <a:extLst>
              <a:ext uri="{FF2B5EF4-FFF2-40B4-BE49-F238E27FC236}">
                <a16:creationId xmlns:a16="http://schemas.microsoft.com/office/drawing/2014/main" id="{5FC0525E-1A23-41A6-BFCA-B43A5EEC6597}"/>
              </a:ext>
            </a:extLst>
          </p:cNvPr>
          <p:cNvSpPr>
            <a:spLocks noGrp="1"/>
          </p:cNvSpPr>
          <p:nvPr>
            <p:ph sz="quarter" idx="16" hasCustomPrompt="1"/>
          </p:nvPr>
        </p:nvSpPr>
        <p:spPr>
          <a:xfrm>
            <a:off x="1395193" y="457200"/>
            <a:ext cx="265112" cy="1196975"/>
          </a:xfrm>
          <a:solidFill>
            <a:srgbClr val="509F37">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en-GB" sz="1800" dirty="0">
                <a:solidFill>
                  <a:schemeClr val="lt1"/>
                </a:solidFill>
              </a:defRPr>
            </a:lvl1pPr>
          </a:lstStyle>
          <a:p>
            <a:pPr marL="0" lvl="0" algn="ctr"/>
            <a:r>
              <a:rPr lang="en-US"/>
              <a:t> </a:t>
            </a:r>
            <a:endParaRPr lang="en-GB"/>
          </a:p>
        </p:txBody>
      </p:sp>
      <p:pic>
        <p:nvPicPr>
          <p:cNvPr id="63" name="Picture 62">
            <a:extLst>
              <a:ext uri="{FF2B5EF4-FFF2-40B4-BE49-F238E27FC236}">
                <a16:creationId xmlns:a16="http://schemas.microsoft.com/office/drawing/2014/main" id="{1A8C21B7-E564-EE45-B783-27DEF01DCEE7}"/>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226429" y="1426819"/>
            <a:ext cx="3371850" cy="1028700"/>
          </a:xfrm>
          <a:prstGeom prst="rect">
            <a:avLst/>
          </a:prstGeom>
          <a:solidFill>
            <a:schemeClr val="bg1"/>
          </a:solidFill>
        </p:spPr>
      </p:pic>
      <p:sp>
        <p:nvSpPr>
          <p:cNvPr id="13" name="Text Placeholder 3">
            <a:extLst>
              <a:ext uri="{FF2B5EF4-FFF2-40B4-BE49-F238E27FC236}">
                <a16:creationId xmlns:a16="http://schemas.microsoft.com/office/drawing/2014/main" id="{7F4590FE-688C-7142-BFA1-5FC7A7AF9689}"/>
              </a:ext>
            </a:extLst>
          </p:cNvPr>
          <p:cNvSpPr>
            <a:spLocks noGrp="1"/>
          </p:cNvSpPr>
          <p:nvPr>
            <p:ph type="body" sz="quarter" idx="17" hasCustomPrompt="1"/>
          </p:nvPr>
        </p:nvSpPr>
        <p:spPr>
          <a:xfrm>
            <a:off x="6416599" y="5984875"/>
            <a:ext cx="5269236" cy="304800"/>
          </a:xfrm>
        </p:spPr>
        <p:txBody>
          <a:bodyPr anchor="ctr" anchorCtr="0">
            <a:normAutofit/>
          </a:bodyPr>
          <a:lstStyle>
            <a:lvl1pPr marL="0" indent="0" algn="r">
              <a:buNone/>
              <a:defRPr sz="1100" b="0" i="0">
                <a:solidFill>
                  <a:schemeClr val="tx1">
                    <a:lumMod val="65000"/>
                    <a:lumOff val="35000"/>
                  </a:schemeClr>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pPr lvl="0"/>
            <a:r>
              <a:rPr lang="en-US" dirty="0"/>
              <a:t>Location | Date</a:t>
            </a:r>
            <a:endParaRPr lang="en-GB" dirty="0"/>
          </a:p>
        </p:txBody>
      </p:sp>
    </p:spTree>
    <p:custDataLst>
      <p:tags r:id="rId1"/>
    </p:custDataLst>
    <p:extLst>
      <p:ext uri="{BB962C8B-B14F-4D97-AF65-F5344CB8AC3E}">
        <p14:creationId xmlns:p14="http://schemas.microsoft.com/office/powerpoint/2010/main" val="3127374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Image 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D3727E3-5FE4-4627-B723-6E9A53DADC5E}"/>
              </a:ext>
            </a:extLst>
          </p:cNvPr>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A8ACB9C-A60F-4F13-9EC5-3E1898E3EBB9}"/>
              </a:ext>
            </a:extLst>
          </p:cNvPr>
          <p:cNvSpPr/>
          <p:nvPr userDrawn="1"/>
        </p:nvSpPr>
        <p:spPr>
          <a:xfrm>
            <a:off x="246063" y="282534"/>
            <a:ext cx="11703326" cy="62929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2" name="Picture 61">
            <a:extLst>
              <a:ext uri="{FF2B5EF4-FFF2-40B4-BE49-F238E27FC236}">
                <a16:creationId xmlns:a16="http://schemas.microsoft.com/office/drawing/2014/main" id="{9358256E-4E56-498D-A749-D36F1AC8B6A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733" r="1939"/>
          <a:stretch/>
        </p:blipFill>
        <p:spPr>
          <a:xfrm>
            <a:off x="240806" y="299846"/>
            <a:ext cx="11710390" cy="6275619"/>
          </a:xfrm>
          <a:prstGeom prst="rect">
            <a:avLst/>
          </a:prstGeom>
        </p:spPr>
      </p:pic>
      <p:pic>
        <p:nvPicPr>
          <p:cNvPr id="9" name="Graphic 8">
            <a:extLst>
              <a:ext uri="{FF2B5EF4-FFF2-40B4-BE49-F238E27FC236}">
                <a16:creationId xmlns:a16="http://schemas.microsoft.com/office/drawing/2014/main" id="{C1FF3B1B-7337-4800-A7DE-22FB8EB5B9E3}"/>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67863" b="35511"/>
          <a:stretch/>
        </p:blipFill>
        <p:spPr>
          <a:xfrm rot="5400000">
            <a:off x="7913520" y="695280"/>
            <a:ext cx="2279727" cy="5792790"/>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a:effectLst>
            <a:outerShdw blurRad="88900" dist="38100" dir="10800000" algn="r" rotWithShape="0">
              <a:prstClr val="black">
                <a:alpha val="22000"/>
              </a:prstClr>
            </a:outerShdw>
          </a:effectLst>
        </p:spPr>
      </p:pic>
      <p:sp>
        <p:nvSpPr>
          <p:cNvPr id="11" name="Rectangle 10">
            <a:extLst>
              <a:ext uri="{FF2B5EF4-FFF2-40B4-BE49-F238E27FC236}">
                <a16:creationId xmlns:a16="http://schemas.microsoft.com/office/drawing/2014/main" id="{66406FCF-E2CF-4466-A3B6-A4E7281EC983}"/>
              </a:ext>
            </a:extLst>
          </p:cNvPr>
          <p:cNvSpPr/>
          <p:nvPr userDrawn="1"/>
        </p:nvSpPr>
        <p:spPr>
          <a:xfrm>
            <a:off x="6158406" y="2451811"/>
            <a:ext cx="5792789" cy="2279727"/>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 name="Title 1">
            <a:extLst>
              <a:ext uri="{FF2B5EF4-FFF2-40B4-BE49-F238E27FC236}">
                <a16:creationId xmlns:a16="http://schemas.microsoft.com/office/drawing/2014/main" id="{89D95EB8-8670-42B0-B793-AA964729EFA1}"/>
              </a:ext>
            </a:extLst>
          </p:cNvPr>
          <p:cNvSpPr>
            <a:spLocks noGrp="1"/>
          </p:cNvSpPr>
          <p:nvPr userDrawn="1">
            <p:ph type="title" hasCustomPrompt="1"/>
          </p:nvPr>
        </p:nvSpPr>
        <p:spPr>
          <a:xfrm>
            <a:off x="6416928" y="2576401"/>
            <a:ext cx="5269237" cy="1569159"/>
          </a:xfrm>
        </p:spPr>
        <p:txBody>
          <a:bodyPr wrap="square">
            <a:normAutofit/>
          </a:bodyPr>
          <a:lstStyle>
            <a:lvl1pPr>
              <a:defRPr lang="en-GB" cap="none">
                <a:latin typeface="Roboto Bold" panose="02000000000000000000" pitchFamily="2" charset="0"/>
                <a:ea typeface="Roboto Bold" panose="02000000000000000000" pitchFamily="2" charset="0"/>
                <a:cs typeface="+mn-cs"/>
              </a:defRPr>
            </a:lvl1pPr>
          </a:lstStyle>
          <a:p>
            <a:pPr marL="0" lvl="0"/>
            <a:r>
              <a:rPr lang="en-US" dirty="0"/>
              <a:t>Enter presentation title</a:t>
            </a:r>
            <a:endParaRPr lang="en-GB" dirty="0"/>
          </a:p>
        </p:txBody>
      </p:sp>
      <p:sp>
        <p:nvSpPr>
          <p:cNvPr id="65" name="Text Placeholder 64">
            <a:extLst>
              <a:ext uri="{FF2B5EF4-FFF2-40B4-BE49-F238E27FC236}">
                <a16:creationId xmlns:a16="http://schemas.microsoft.com/office/drawing/2014/main" id="{EFE5FD6B-F392-4A63-A58F-5952EC6AE71B}"/>
              </a:ext>
            </a:extLst>
          </p:cNvPr>
          <p:cNvSpPr>
            <a:spLocks noGrp="1"/>
          </p:cNvSpPr>
          <p:nvPr>
            <p:ph type="body" sz="quarter" idx="14" hasCustomPrompt="1"/>
          </p:nvPr>
        </p:nvSpPr>
        <p:spPr>
          <a:xfrm>
            <a:off x="6416599" y="4268209"/>
            <a:ext cx="5269236" cy="341632"/>
          </a:xfrm>
        </p:spPr>
        <p:txBody>
          <a:bodyPr vert="horz" wrap="square" lIns="91440" tIns="45720" rIns="91440" bIns="45720" rtlCol="0">
            <a:spAutoFit/>
          </a:bodyPr>
          <a:lstStyle>
            <a:lvl1pPr marL="0" indent="0">
              <a:buNone/>
              <a:defRPr lang="en-US" sz="1800" b="0" i="0" smtClean="0">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r>
              <a:rPr lang="en-US" dirty="0"/>
              <a:t>Enter presenter’s name | Job title</a:t>
            </a:r>
          </a:p>
        </p:txBody>
      </p:sp>
      <p:sp>
        <p:nvSpPr>
          <p:cNvPr id="68" name="Picture Placeholder 67">
            <a:extLst>
              <a:ext uri="{FF2B5EF4-FFF2-40B4-BE49-F238E27FC236}">
                <a16:creationId xmlns:a16="http://schemas.microsoft.com/office/drawing/2014/main" id="{9DF9BE3C-CF79-406E-9DDB-390A497B4556}"/>
              </a:ext>
            </a:extLst>
          </p:cNvPr>
          <p:cNvSpPr>
            <a:spLocks noGrp="1"/>
          </p:cNvSpPr>
          <p:nvPr>
            <p:ph type="pic" sz="quarter" idx="15" hasCustomPrompt="1"/>
          </p:nvPr>
        </p:nvSpPr>
        <p:spPr>
          <a:xfrm>
            <a:off x="655638" y="873125"/>
            <a:ext cx="4762500" cy="2384425"/>
          </a:xfrm>
          <a:solidFill>
            <a:schemeClr val="accent5"/>
          </a:solidFill>
        </p:spPr>
        <p:txBody>
          <a:bodyPr lIns="72000" tIns="72000" rIns="72000" bIns="0" anchor="ctr" anchorCtr="0">
            <a:normAutofit/>
          </a:bodyPr>
          <a:lstStyle>
            <a:lvl1pPr marL="0" indent="0" algn="ctr">
              <a:buNone/>
              <a:defRPr sz="1800">
                <a:solidFill>
                  <a:schemeClr val="bg1"/>
                </a:solidFill>
              </a:defRPr>
            </a:lvl1pPr>
          </a:lstStyle>
          <a:p>
            <a:r>
              <a:rPr lang="en-US"/>
              <a:t>Click on the icon to add an image in this place-holder</a:t>
            </a:r>
            <a:endParaRPr lang="en-GB"/>
          </a:p>
        </p:txBody>
      </p:sp>
      <p:sp>
        <p:nvSpPr>
          <p:cNvPr id="70" name="Content Placeholder 69">
            <a:extLst>
              <a:ext uri="{FF2B5EF4-FFF2-40B4-BE49-F238E27FC236}">
                <a16:creationId xmlns:a16="http://schemas.microsoft.com/office/drawing/2014/main" id="{5FC0525E-1A23-41A6-BFCA-B43A5EEC6597}"/>
              </a:ext>
            </a:extLst>
          </p:cNvPr>
          <p:cNvSpPr>
            <a:spLocks noGrp="1"/>
          </p:cNvSpPr>
          <p:nvPr>
            <p:ph sz="quarter" idx="16" hasCustomPrompt="1"/>
          </p:nvPr>
        </p:nvSpPr>
        <p:spPr>
          <a:xfrm>
            <a:off x="1395193" y="457200"/>
            <a:ext cx="265112" cy="1196975"/>
          </a:xfrm>
          <a:solidFill>
            <a:srgbClr val="509F37">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en-GB" sz="1800" dirty="0">
                <a:solidFill>
                  <a:schemeClr val="lt1"/>
                </a:solidFill>
              </a:defRPr>
            </a:lvl1pPr>
          </a:lstStyle>
          <a:p>
            <a:pPr marL="0" lvl="0" algn="ctr"/>
            <a:r>
              <a:rPr lang="en-US"/>
              <a:t> </a:t>
            </a:r>
            <a:endParaRPr lang="en-GB"/>
          </a:p>
        </p:txBody>
      </p:sp>
      <p:sp>
        <p:nvSpPr>
          <p:cNvPr id="5" name="Picture Placeholder 4">
            <a:extLst>
              <a:ext uri="{FF2B5EF4-FFF2-40B4-BE49-F238E27FC236}">
                <a16:creationId xmlns:a16="http://schemas.microsoft.com/office/drawing/2014/main" id="{224A1EBB-4EB3-4ADE-90F7-FEA1D5434E39}"/>
              </a:ext>
            </a:extLst>
          </p:cNvPr>
          <p:cNvSpPr>
            <a:spLocks noGrp="1"/>
          </p:cNvSpPr>
          <p:nvPr>
            <p:ph type="pic" sz="quarter" idx="17" hasCustomPrompt="1"/>
          </p:nvPr>
        </p:nvSpPr>
        <p:spPr>
          <a:xfrm>
            <a:off x="655082" y="3371850"/>
            <a:ext cx="4763057" cy="2495550"/>
          </a:xfrm>
          <a:solidFill>
            <a:schemeClr val="accent5"/>
          </a:solidFill>
        </p:spPr>
        <p:txBody>
          <a:bodyPr vert="horz" lIns="72000" tIns="72000" rIns="72000" bIns="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pic>
        <p:nvPicPr>
          <p:cNvPr id="63" name="Picture 62">
            <a:extLst>
              <a:ext uri="{FF2B5EF4-FFF2-40B4-BE49-F238E27FC236}">
                <a16:creationId xmlns:a16="http://schemas.microsoft.com/office/drawing/2014/main" id="{AAE4F25D-EF02-2C4E-A2F4-16117D8576A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226429" y="1426819"/>
            <a:ext cx="3371850" cy="1028700"/>
          </a:xfrm>
          <a:prstGeom prst="rect">
            <a:avLst/>
          </a:prstGeom>
          <a:solidFill>
            <a:schemeClr val="bg1"/>
          </a:solidFill>
        </p:spPr>
      </p:pic>
      <p:sp>
        <p:nvSpPr>
          <p:cNvPr id="14" name="Text Placeholder 3">
            <a:extLst>
              <a:ext uri="{FF2B5EF4-FFF2-40B4-BE49-F238E27FC236}">
                <a16:creationId xmlns:a16="http://schemas.microsoft.com/office/drawing/2014/main" id="{629EED9D-905A-B04E-961A-976FE66E4604}"/>
              </a:ext>
            </a:extLst>
          </p:cNvPr>
          <p:cNvSpPr>
            <a:spLocks noGrp="1"/>
          </p:cNvSpPr>
          <p:nvPr>
            <p:ph type="body" sz="quarter" idx="18" hasCustomPrompt="1"/>
          </p:nvPr>
        </p:nvSpPr>
        <p:spPr>
          <a:xfrm>
            <a:off x="6416599" y="5984875"/>
            <a:ext cx="5269236" cy="304800"/>
          </a:xfrm>
        </p:spPr>
        <p:txBody>
          <a:bodyPr anchor="ctr" anchorCtr="0">
            <a:normAutofit/>
          </a:bodyPr>
          <a:lstStyle>
            <a:lvl1pPr marL="0" indent="0" algn="r">
              <a:buNone/>
              <a:defRPr sz="1100" b="0" i="0">
                <a:solidFill>
                  <a:schemeClr val="tx1">
                    <a:lumMod val="65000"/>
                    <a:lumOff val="35000"/>
                  </a:schemeClr>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pPr lvl="0"/>
            <a:r>
              <a:rPr lang="en-US" dirty="0"/>
              <a:t>Location | Date</a:t>
            </a:r>
            <a:endParaRPr lang="en-GB" dirty="0"/>
          </a:p>
        </p:txBody>
      </p:sp>
    </p:spTree>
    <p:custDataLst>
      <p:tags r:id="rId1"/>
    </p:custDataLst>
    <p:extLst>
      <p:ext uri="{BB962C8B-B14F-4D97-AF65-F5344CB8AC3E}">
        <p14:creationId xmlns:p14="http://schemas.microsoft.com/office/powerpoint/2010/main" val="3924238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3C52BBC5-169E-4214-99CF-56ADEEFC3C49}"/>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467C9EF-E4ED-49C9-9B07-5FC1BAEFAEE6}"/>
              </a:ext>
            </a:extLst>
          </p:cNvPr>
          <p:cNvSpPr>
            <a:spLocks noGrp="1"/>
          </p:cNvSpPr>
          <p:nvPr>
            <p:ph type="title" hasCustomPrompt="1"/>
          </p:nvPr>
        </p:nvSpPr>
        <p:spPr/>
        <p:txBody>
          <a:bodyPr/>
          <a:lstStyle>
            <a:lvl1pPr>
              <a:defRPr>
                <a:solidFill>
                  <a:schemeClr val="bg1"/>
                </a:solidFill>
              </a:defRPr>
            </a:lvl1pPr>
          </a:lstStyle>
          <a:p>
            <a:r>
              <a:rPr lang="en-US" dirty="0"/>
              <a:t>Enter title</a:t>
            </a:r>
            <a:endParaRPr lang="en-GB" dirty="0"/>
          </a:p>
        </p:txBody>
      </p:sp>
      <p:sp>
        <p:nvSpPr>
          <p:cNvPr id="3" name="Content Placeholder 2">
            <a:extLst>
              <a:ext uri="{FF2B5EF4-FFF2-40B4-BE49-F238E27FC236}">
                <a16:creationId xmlns:a16="http://schemas.microsoft.com/office/drawing/2014/main" id="{DA2837FC-8055-4F1D-9CE3-E2DC332BFD57}"/>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6" name="Footer Placeholder 15">
            <a:extLst>
              <a:ext uri="{FF2B5EF4-FFF2-40B4-BE49-F238E27FC236}">
                <a16:creationId xmlns:a16="http://schemas.microsoft.com/office/drawing/2014/main" id="{B8B3A27A-FCF7-451B-B768-EA3905646701}"/>
              </a:ext>
            </a:extLst>
          </p:cNvPr>
          <p:cNvSpPr>
            <a:spLocks noGrp="1"/>
          </p:cNvSpPr>
          <p:nvPr>
            <p:ph type="ftr" sz="quarter" idx="10"/>
          </p:nvPr>
        </p:nvSpPr>
        <p:spPr/>
        <p:txBody>
          <a:bodyPr/>
          <a:lstStyle/>
          <a:p>
            <a:endParaRPr lang="en-GB"/>
          </a:p>
        </p:txBody>
      </p:sp>
      <p:pic>
        <p:nvPicPr>
          <p:cNvPr id="19" name="Picture 18">
            <a:extLst>
              <a:ext uri="{FF2B5EF4-FFF2-40B4-BE49-F238E27FC236}">
                <a16:creationId xmlns:a16="http://schemas.microsoft.com/office/drawing/2014/main" id="{EF352300-3E9B-CC4E-9134-D3B7F9FA3A7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3614854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solidFill>
                  <a:schemeClr val="bg1"/>
                </a:solidFill>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5" name="Footer Placeholder 14">
            <a:extLst>
              <a:ext uri="{FF2B5EF4-FFF2-40B4-BE49-F238E27FC236}">
                <a16:creationId xmlns:a16="http://schemas.microsoft.com/office/drawing/2014/main" id="{35A6C26A-D9FA-4497-85CF-8D5EBF757215}"/>
              </a:ext>
            </a:extLst>
          </p:cNvPr>
          <p:cNvSpPr>
            <a:spLocks noGrp="1"/>
          </p:cNvSpPr>
          <p:nvPr>
            <p:ph type="ftr" sz="quarter" idx="10"/>
          </p:nvPr>
        </p:nvSpPr>
        <p:spPr/>
        <p:txBody>
          <a:bodyPr/>
          <a:lstStyle/>
          <a:p>
            <a:endParaRPr lang="en-GB"/>
          </a:p>
        </p:txBody>
      </p:sp>
      <p:pic>
        <p:nvPicPr>
          <p:cNvPr id="17" name="Picture 16">
            <a:extLst>
              <a:ext uri="{FF2B5EF4-FFF2-40B4-BE49-F238E27FC236}">
                <a16:creationId xmlns:a16="http://schemas.microsoft.com/office/drawing/2014/main" id="{BEC636BE-A3B9-4548-9A69-D280FD79AA9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014380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6" name="Footer Placeholder 5">
            <a:extLst>
              <a:ext uri="{FF2B5EF4-FFF2-40B4-BE49-F238E27FC236}">
                <a16:creationId xmlns:a16="http://schemas.microsoft.com/office/drawing/2014/main" id="{26799A17-2164-4288-8485-0D10B88BCC35}"/>
              </a:ext>
            </a:extLst>
          </p:cNvPr>
          <p:cNvSpPr>
            <a:spLocks noGrp="1"/>
          </p:cNvSpPr>
          <p:nvPr>
            <p:ph type="ftr" sz="quarter" idx="10"/>
          </p:nvPr>
        </p:nvSpPr>
        <p:spPr/>
        <p:txBody>
          <a:bodyPr/>
          <a:lstStyle/>
          <a:p>
            <a:endParaRPr lang="en-GB"/>
          </a:p>
        </p:txBody>
      </p:sp>
    </p:spTree>
    <p:custDataLst>
      <p:tags r:id="rId1"/>
    </p:custDataLst>
    <p:extLst>
      <p:ext uri="{BB962C8B-B14F-4D97-AF65-F5344CB8AC3E}">
        <p14:creationId xmlns:p14="http://schemas.microsoft.com/office/powerpoint/2010/main" val="2313206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and tit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Picture Placeholder 6">
            <a:extLst>
              <a:ext uri="{FF2B5EF4-FFF2-40B4-BE49-F238E27FC236}">
                <a16:creationId xmlns:a16="http://schemas.microsoft.com/office/drawing/2014/main" id="{99FD7E1B-960B-458C-9508-276EFBF69345}"/>
              </a:ext>
            </a:extLst>
          </p:cNvPr>
          <p:cNvSpPr>
            <a:spLocks noGrp="1"/>
          </p:cNvSpPr>
          <p:nvPr>
            <p:ph type="pic" sz="quarter" idx="13" hasCustomPrompt="1"/>
          </p:nvPr>
        </p:nvSpPr>
        <p:spPr>
          <a:xfrm>
            <a:off x="0" y="1196979"/>
            <a:ext cx="12192000" cy="4956478"/>
          </a:xfrm>
        </p:spPr>
        <p:txBody>
          <a:bodyPr bIns="684000" anchor="ctr" anchorCtr="0"/>
          <a:lstStyle>
            <a:lvl1pPr marL="0" indent="0" algn="ctr">
              <a:buNone/>
              <a:defRPr>
                <a:solidFill>
                  <a:schemeClr val="accent5"/>
                </a:solidFill>
              </a:defRPr>
            </a:lvl1pPr>
          </a:lstStyle>
          <a:p>
            <a:r>
              <a:rPr lang="en-GB"/>
              <a:t>Click on the icon to add a full-bleed image</a:t>
            </a:r>
          </a:p>
        </p:txBody>
      </p:sp>
      <p:sp>
        <p:nvSpPr>
          <p:cNvPr id="6" name="Title 5">
            <a:extLst>
              <a:ext uri="{FF2B5EF4-FFF2-40B4-BE49-F238E27FC236}">
                <a16:creationId xmlns:a16="http://schemas.microsoft.com/office/drawing/2014/main" id="{37A704BF-5712-444E-9E37-B36ED59A8F3C}"/>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6" name="Straight Connector 15">
            <a:extLst>
              <a:ext uri="{FF2B5EF4-FFF2-40B4-BE49-F238E27FC236}">
                <a16:creationId xmlns:a16="http://schemas.microsoft.com/office/drawing/2014/main" id="{7721706C-032B-4751-A724-3E0D09465A2B}"/>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1042A0F8-ECBE-4B95-BE20-E1D67660C9BC}"/>
              </a:ext>
            </a:extLst>
          </p:cNvPr>
          <p:cNvSpPr>
            <a:spLocks noGrp="1"/>
          </p:cNvSpPr>
          <p:nvPr>
            <p:ph type="ftr" sz="quarter" idx="14"/>
          </p:nvPr>
        </p:nvSpPr>
        <p:spPr/>
        <p:txBody>
          <a:bodyPr/>
          <a:lstStyle/>
          <a:p>
            <a:endParaRPr lang="en-GB"/>
          </a:p>
        </p:txBody>
      </p:sp>
      <p:pic>
        <p:nvPicPr>
          <p:cNvPr id="18" name="Picture 17">
            <a:extLst>
              <a:ext uri="{FF2B5EF4-FFF2-40B4-BE49-F238E27FC236}">
                <a16:creationId xmlns:a16="http://schemas.microsoft.com/office/drawing/2014/main" id="{F40D7CAC-A703-E846-A4AA-C55AFA0CC5D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635631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ackground blank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solidFill>
                  <a:schemeClr val="bg1"/>
                </a:solidFill>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2">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ooter Placeholder 16">
            <a:extLst>
              <a:ext uri="{FF2B5EF4-FFF2-40B4-BE49-F238E27FC236}">
                <a16:creationId xmlns:a16="http://schemas.microsoft.com/office/drawing/2014/main" id="{090D2786-22D9-45E9-B091-F760CF8F3388}"/>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EF3824D8-BB6B-294D-87FA-8CD9C0992314}"/>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4" name="Content Placeholder 3">
            <a:extLst>
              <a:ext uri="{FF2B5EF4-FFF2-40B4-BE49-F238E27FC236}">
                <a16:creationId xmlns:a16="http://schemas.microsoft.com/office/drawing/2014/main" id="{EC6B7194-4690-AB42-BF2B-CCC4DAC9F915}"/>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1718944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ackground blank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solidFill>
                  <a:schemeClr val="bg1"/>
                </a:solidFill>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6">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ooter Placeholder 16">
            <a:extLst>
              <a:ext uri="{FF2B5EF4-FFF2-40B4-BE49-F238E27FC236}">
                <a16:creationId xmlns:a16="http://schemas.microsoft.com/office/drawing/2014/main" id="{B0C8F501-708C-4890-BEE6-6054BB493FAF}"/>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44C660AD-23E9-CA43-8B79-AD592EE9956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8E3A5709-3018-5B49-9F8D-9FB2D03C8611}"/>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1433258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ackground blank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solidFill>
                  <a:schemeClr val="bg1"/>
                </a:solidFill>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5">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ooter Placeholder 16">
            <a:extLst>
              <a:ext uri="{FF2B5EF4-FFF2-40B4-BE49-F238E27FC236}">
                <a16:creationId xmlns:a16="http://schemas.microsoft.com/office/drawing/2014/main" id="{07631108-919C-4247-AF2F-AE1E76F427BD}"/>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EC749DBC-A649-A647-8B5F-94C10F89FA7D}"/>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70FCC175-F746-FF46-BFB1-53770E219BFE}"/>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7766346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ackground blank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solidFill>
                  <a:schemeClr val="bg1"/>
                </a:solidFill>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4">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ooter Placeholder 16">
            <a:extLst>
              <a:ext uri="{FF2B5EF4-FFF2-40B4-BE49-F238E27FC236}">
                <a16:creationId xmlns:a16="http://schemas.microsoft.com/office/drawing/2014/main" id="{14293BC4-5535-41C1-AC3A-1196BD4A8B31}"/>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547C0880-3B14-264D-BBE1-9EAB9018E8C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DA0F133C-5E17-4646-B074-4AA751179143}"/>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42808832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ackground blank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solidFill>
                  <a:schemeClr val="bg1"/>
                </a:solidFill>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3">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ooter Placeholder 16">
            <a:extLst>
              <a:ext uri="{FF2B5EF4-FFF2-40B4-BE49-F238E27FC236}">
                <a16:creationId xmlns:a16="http://schemas.microsoft.com/office/drawing/2014/main" id="{F949F25F-3FDF-4745-8AE1-E0EDC60A45CE}"/>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F0CD27DC-BF83-F04E-8E7F-EA5404B90BE9}"/>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B52B7111-31F7-9248-9141-CCB1ABDFCDB6}"/>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6860914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ap-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solidFill>
                  <a:schemeClr val="bg1"/>
                </a:solidFill>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F949F25F-3FDF-4745-8AE1-E0EDC60A45CE}"/>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F0CD27DC-BF83-F04E-8E7F-EA5404B90BE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9" name="Rectangle 8">
            <a:extLst>
              <a:ext uri="{FF2B5EF4-FFF2-40B4-BE49-F238E27FC236}">
                <a16:creationId xmlns:a16="http://schemas.microsoft.com/office/drawing/2014/main" id="{93225D9E-8F9E-F640-831E-8FA10D9768B7}"/>
              </a:ext>
            </a:extLst>
          </p:cNvPr>
          <p:cNvSpPr/>
          <p:nvPr userDrawn="1"/>
        </p:nvSpPr>
        <p:spPr>
          <a:xfrm>
            <a:off x="0" y="1196974"/>
            <a:ext cx="12192000" cy="4956175"/>
          </a:xfrm>
          <a:prstGeom prst="rect">
            <a:avLst/>
          </a:prstGeom>
          <a:solidFill>
            <a:schemeClr val="accent3">
              <a:lumMod val="20000"/>
              <a:lumOff val="80000"/>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31995168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1_Background blank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solidFill>
                  <a:schemeClr val="bg1"/>
                </a:solidFill>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2D7249C0-DDFD-4642-8A57-7A35FF042302}"/>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1794" t="14433" r="-1" b="6722"/>
          <a:stretch/>
        </p:blipFill>
        <p:spPr>
          <a:xfrm>
            <a:off x="-1" y="1196975"/>
            <a:ext cx="12191999" cy="4947941"/>
          </a:xfrm>
          <a:prstGeom prst="rect">
            <a:avLst/>
          </a:prstGeom>
        </p:spPr>
      </p:pic>
      <p:sp>
        <p:nvSpPr>
          <p:cNvPr id="15" name="Footer Placeholder 14">
            <a:extLst>
              <a:ext uri="{FF2B5EF4-FFF2-40B4-BE49-F238E27FC236}">
                <a16:creationId xmlns:a16="http://schemas.microsoft.com/office/drawing/2014/main" id="{D92DBF88-2368-4A3B-82DF-CF8A01385295}"/>
              </a:ext>
            </a:extLst>
          </p:cNvPr>
          <p:cNvSpPr>
            <a:spLocks noGrp="1"/>
          </p:cNvSpPr>
          <p:nvPr>
            <p:ph type="ftr" sz="quarter" idx="10"/>
          </p:nvPr>
        </p:nvSpPr>
        <p:spPr/>
        <p:txBody>
          <a:bodyPr/>
          <a:lstStyle/>
          <a:p>
            <a:endParaRPr lang="en-GB"/>
          </a:p>
        </p:txBody>
      </p:sp>
      <p:pic>
        <p:nvPicPr>
          <p:cNvPr id="16" name="Picture 15">
            <a:extLst>
              <a:ext uri="{FF2B5EF4-FFF2-40B4-BE49-F238E27FC236}">
                <a16:creationId xmlns:a16="http://schemas.microsoft.com/office/drawing/2014/main" id="{7DA1B332-4319-7947-B61E-1898FCBEC053}"/>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7118995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ayou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BD6A9-5051-4C55-A319-6AACE0AEF28A}"/>
              </a:ext>
            </a:extLst>
          </p:cNvPr>
          <p:cNvSpPr>
            <a:spLocks noGrp="1"/>
          </p:cNvSpPr>
          <p:nvPr>
            <p:ph type="title" hasCustomPrompt="1"/>
          </p:nvPr>
        </p:nvSpPr>
        <p:spPr/>
        <p:txBody>
          <a:bodyPr/>
          <a:lstStyle>
            <a:lvl1pPr>
              <a:defRPr>
                <a:solidFill>
                  <a:schemeClr val="bg1"/>
                </a:solidFill>
              </a:defRPr>
            </a:lvl1pPr>
          </a:lstStyle>
          <a:p>
            <a:r>
              <a:rPr lang="en-US" dirty="0"/>
              <a:t>Enter title</a:t>
            </a:r>
            <a:endParaRPr lang="en-GB" dirty="0"/>
          </a:p>
        </p:txBody>
      </p:sp>
      <p:sp>
        <p:nvSpPr>
          <p:cNvPr id="7" name="Picture Placeholder 6">
            <a:extLst>
              <a:ext uri="{FF2B5EF4-FFF2-40B4-BE49-F238E27FC236}">
                <a16:creationId xmlns:a16="http://schemas.microsoft.com/office/drawing/2014/main" id="{9DE1CA3E-8E07-43D1-8EFE-5A36C3D085BD}"/>
              </a:ext>
            </a:extLst>
          </p:cNvPr>
          <p:cNvSpPr>
            <a:spLocks noGrp="1"/>
          </p:cNvSpPr>
          <p:nvPr>
            <p:ph type="pic" sz="quarter" idx="13" hasCustomPrompt="1"/>
          </p:nvPr>
        </p:nvSpPr>
        <p:spPr>
          <a:xfrm>
            <a:off x="255588" y="1196975"/>
            <a:ext cx="2828925" cy="2060575"/>
          </a:xfrm>
        </p:spPr>
        <p:txBody>
          <a:bodyPr lIns="72000" tIns="36000" rIns="72000" bIns="54000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2000" kern="1200">
                <a:solidFill>
                  <a:schemeClr val="accent5"/>
                </a:solidFill>
                <a:latin typeface="+mn-lt"/>
                <a:ea typeface="+mn-ea"/>
                <a:cs typeface="+mn-cs"/>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dirty="0"/>
              <a:t>Click on the icon to add an image in this place-holder</a:t>
            </a:r>
            <a:endParaRPr lang="en-GB" dirty="0"/>
          </a:p>
        </p:txBody>
      </p:sp>
      <p:sp>
        <p:nvSpPr>
          <p:cNvPr id="8" name="Picture Placeholder 6">
            <a:extLst>
              <a:ext uri="{FF2B5EF4-FFF2-40B4-BE49-F238E27FC236}">
                <a16:creationId xmlns:a16="http://schemas.microsoft.com/office/drawing/2014/main" id="{61D27F4A-37F9-4E2F-BF81-BF014B1B0138}"/>
              </a:ext>
            </a:extLst>
          </p:cNvPr>
          <p:cNvSpPr>
            <a:spLocks noGrp="1"/>
          </p:cNvSpPr>
          <p:nvPr>
            <p:ph type="pic" sz="quarter" idx="14" hasCustomPrompt="1"/>
          </p:nvPr>
        </p:nvSpPr>
        <p:spPr>
          <a:xfrm>
            <a:off x="3208867"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dirty="0"/>
              <a:t>Click on the icon to add an image in this place-holder</a:t>
            </a:r>
            <a:endParaRPr lang="en-GB" dirty="0"/>
          </a:p>
          <a:p>
            <a:endParaRPr lang="en-GB" dirty="0"/>
          </a:p>
        </p:txBody>
      </p:sp>
      <p:sp>
        <p:nvSpPr>
          <p:cNvPr id="9" name="Picture Placeholder 6">
            <a:extLst>
              <a:ext uri="{FF2B5EF4-FFF2-40B4-BE49-F238E27FC236}">
                <a16:creationId xmlns:a16="http://schemas.microsoft.com/office/drawing/2014/main" id="{45E619A7-232C-48C7-9183-7D00B13B30D1}"/>
              </a:ext>
            </a:extLst>
          </p:cNvPr>
          <p:cNvSpPr>
            <a:spLocks noGrp="1"/>
          </p:cNvSpPr>
          <p:nvPr>
            <p:ph type="pic" sz="quarter" idx="15" hasCustomPrompt="1"/>
          </p:nvPr>
        </p:nvSpPr>
        <p:spPr>
          <a:xfrm>
            <a:off x="6162146"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sp>
        <p:nvSpPr>
          <p:cNvPr id="10" name="Picture Placeholder 6">
            <a:extLst>
              <a:ext uri="{FF2B5EF4-FFF2-40B4-BE49-F238E27FC236}">
                <a16:creationId xmlns:a16="http://schemas.microsoft.com/office/drawing/2014/main" id="{88C0C4C2-577C-4D93-915B-CE1FF65A4647}"/>
              </a:ext>
            </a:extLst>
          </p:cNvPr>
          <p:cNvSpPr>
            <a:spLocks noGrp="1"/>
          </p:cNvSpPr>
          <p:nvPr>
            <p:ph type="pic" sz="quarter" idx="16" hasCustomPrompt="1"/>
          </p:nvPr>
        </p:nvSpPr>
        <p:spPr>
          <a:xfrm>
            <a:off x="9115425"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cxnSp>
        <p:nvCxnSpPr>
          <p:cNvPr id="12" name="Straight Connector 11">
            <a:extLst>
              <a:ext uri="{FF2B5EF4-FFF2-40B4-BE49-F238E27FC236}">
                <a16:creationId xmlns:a16="http://schemas.microsoft.com/office/drawing/2014/main" id="{039558FF-EE5B-4B3D-B05F-C9F6432A95BB}"/>
              </a:ext>
            </a:extLst>
          </p:cNvPr>
          <p:cNvCxnSpPr/>
          <p:nvPr userDrawn="1"/>
        </p:nvCxnSpPr>
        <p:spPr>
          <a:xfrm>
            <a:off x="255588" y="3371850"/>
            <a:ext cx="2829397" cy="0"/>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637EA6B-831F-4484-92A3-0D29740A32AF}"/>
              </a:ext>
            </a:extLst>
          </p:cNvPr>
          <p:cNvCxnSpPr/>
          <p:nvPr userDrawn="1"/>
        </p:nvCxnSpPr>
        <p:spPr>
          <a:xfrm>
            <a:off x="3208631" y="3371850"/>
            <a:ext cx="2829397"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30414B2-200E-479C-ABF5-75C5FAC43285}"/>
              </a:ext>
            </a:extLst>
          </p:cNvPr>
          <p:cNvCxnSpPr/>
          <p:nvPr userDrawn="1"/>
        </p:nvCxnSpPr>
        <p:spPr>
          <a:xfrm>
            <a:off x="6161910" y="3371850"/>
            <a:ext cx="2829397" cy="0"/>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BD00751-7B59-4ACD-AA9B-12AC2B23653C}"/>
              </a:ext>
            </a:extLst>
          </p:cNvPr>
          <p:cNvCxnSpPr/>
          <p:nvPr userDrawn="1"/>
        </p:nvCxnSpPr>
        <p:spPr>
          <a:xfrm>
            <a:off x="9115189" y="3371850"/>
            <a:ext cx="2829397"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Text Placeholder 16">
            <a:extLst>
              <a:ext uri="{FF2B5EF4-FFF2-40B4-BE49-F238E27FC236}">
                <a16:creationId xmlns:a16="http://schemas.microsoft.com/office/drawing/2014/main" id="{9AD650B5-7491-4266-ACFD-47B4BA59EEC8}"/>
              </a:ext>
            </a:extLst>
          </p:cNvPr>
          <p:cNvSpPr>
            <a:spLocks noGrp="1"/>
          </p:cNvSpPr>
          <p:nvPr>
            <p:ph type="body" sz="quarter" idx="17" hasCustomPrompt="1"/>
          </p:nvPr>
        </p:nvSpPr>
        <p:spPr>
          <a:xfrm>
            <a:off x="255588" y="3543301"/>
            <a:ext cx="2838450" cy="2441574"/>
          </a:xfrm>
        </p:spPr>
        <p:txBody>
          <a:bodyPr/>
          <a:lstStyle>
            <a:lvl1pPr marL="0" indent="0">
              <a:buNone/>
              <a:defRPr>
                <a:solidFill>
                  <a:schemeClr val="bg1"/>
                </a:solidFill>
              </a:defRPr>
            </a:lvl1pPr>
            <a:lvl2pPr marL="360363" indent="-185738">
              <a:buFont typeface="Arial" panose="020B0604020202020204" pitchFamily="34" charset="0"/>
              <a:buChar char="•"/>
              <a:tabLst/>
              <a:defRPr>
                <a:solidFill>
                  <a:schemeClr val="bg1"/>
                </a:solidFill>
              </a:defRPr>
            </a:lvl2pPr>
            <a:lvl3pPr marL="914400" indent="0">
              <a:buNone/>
              <a:defRPr/>
            </a:lvl3pPr>
            <a:lvl4pPr marL="1371600" indent="0">
              <a:buNone/>
              <a:defRPr/>
            </a:lvl4pPr>
            <a:lvl5pPr marL="1828800" indent="0">
              <a:buNone/>
              <a:defRPr/>
            </a:lvl5pPr>
          </a:lstStyle>
          <a:p>
            <a:pPr lvl="0"/>
            <a:r>
              <a:rPr lang="en-US" dirty="0"/>
              <a:t>Add subhead text</a:t>
            </a:r>
          </a:p>
          <a:p>
            <a:pPr lvl="1"/>
            <a:r>
              <a:rPr lang="en-US" dirty="0"/>
              <a:t>No more than one level of bullets here</a:t>
            </a:r>
          </a:p>
        </p:txBody>
      </p:sp>
      <p:sp>
        <p:nvSpPr>
          <p:cNvPr id="18" name="Text Placeholder 16">
            <a:extLst>
              <a:ext uri="{FF2B5EF4-FFF2-40B4-BE49-F238E27FC236}">
                <a16:creationId xmlns:a16="http://schemas.microsoft.com/office/drawing/2014/main" id="{6664D0D7-33C0-4B88-8F9F-A5D5FE9D0D20}"/>
              </a:ext>
            </a:extLst>
          </p:cNvPr>
          <p:cNvSpPr>
            <a:spLocks noGrp="1"/>
          </p:cNvSpPr>
          <p:nvPr>
            <p:ph type="body" sz="quarter" idx="18" hasCustomPrompt="1"/>
          </p:nvPr>
        </p:nvSpPr>
        <p:spPr>
          <a:xfrm>
            <a:off x="3204104" y="3543301"/>
            <a:ext cx="2838450" cy="2441574"/>
          </a:xfrm>
        </p:spPr>
        <p:txBody>
          <a:bodyPr/>
          <a:lstStyle>
            <a:lvl1pPr marL="0" indent="0">
              <a:buNone/>
              <a:defRPr>
                <a:solidFill>
                  <a:schemeClr val="bg1"/>
                </a:solidFill>
              </a:defRPr>
            </a:lvl1pPr>
            <a:lvl2pPr marL="460375" indent="-285750">
              <a:buNone/>
              <a:defRPr lang="en-US" sz="1800" kern="1200" dirty="0">
                <a:solidFill>
                  <a:schemeClr val="bg1"/>
                </a:solidFill>
                <a:latin typeface="+mn-lt"/>
                <a:ea typeface="+mn-ea"/>
                <a:cs typeface="+mn-cs"/>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sp>
        <p:nvSpPr>
          <p:cNvPr id="19" name="Text Placeholder 16">
            <a:extLst>
              <a:ext uri="{FF2B5EF4-FFF2-40B4-BE49-F238E27FC236}">
                <a16:creationId xmlns:a16="http://schemas.microsoft.com/office/drawing/2014/main" id="{EA3F3FD0-EF89-4528-ACF3-A63E5401BDF6}"/>
              </a:ext>
            </a:extLst>
          </p:cNvPr>
          <p:cNvSpPr>
            <a:spLocks noGrp="1"/>
          </p:cNvSpPr>
          <p:nvPr>
            <p:ph type="body" sz="quarter" idx="19" hasCustomPrompt="1"/>
          </p:nvPr>
        </p:nvSpPr>
        <p:spPr>
          <a:xfrm>
            <a:off x="6157384" y="3543301"/>
            <a:ext cx="2838450" cy="2441574"/>
          </a:xfrm>
        </p:spPr>
        <p:txBody>
          <a:bodyPr/>
          <a:lstStyle>
            <a:lvl1pPr marL="0" indent="0">
              <a:buNone/>
              <a:defRPr>
                <a:solidFill>
                  <a:schemeClr val="bg1"/>
                </a:solidFill>
              </a:defRPr>
            </a:lvl1pPr>
            <a:lvl2pPr marL="460375" indent="-285750">
              <a:buNone/>
              <a:defRPr lang="en-US" sz="1800" kern="1200" dirty="0">
                <a:solidFill>
                  <a:schemeClr val="bg1"/>
                </a:solidFill>
                <a:latin typeface="+mn-lt"/>
                <a:ea typeface="+mn-ea"/>
                <a:cs typeface="+mn-cs"/>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sp>
        <p:nvSpPr>
          <p:cNvPr id="20" name="Text Placeholder 16">
            <a:extLst>
              <a:ext uri="{FF2B5EF4-FFF2-40B4-BE49-F238E27FC236}">
                <a16:creationId xmlns:a16="http://schemas.microsoft.com/office/drawing/2014/main" id="{498D0F0B-7E6C-4F63-8798-3D5CBC5E8ADD}"/>
              </a:ext>
            </a:extLst>
          </p:cNvPr>
          <p:cNvSpPr>
            <a:spLocks noGrp="1"/>
          </p:cNvSpPr>
          <p:nvPr>
            <p:ph type="body" sz="quarter" idx="20" hasCustomPrompt="1"/>
          </p:nvPr>
        </p:nvSpPr>
        <p:spPr>
          <a:xfrm>
            <a:off x="9110663" y="3543301"/>
            <a:ext cx="2838450" cy="2441574"/>
          </a:xfrm>
        </p:spPr>
        <p:txBody>
          <a:bodyPr/>
          <a:lstStyle>
            <a:lvl1pPr marL="0" indent="0">
              <a:buNone/>
              <a:defRPr>
                <a:solidFill>
                  <a:schemeClr val="bg1"/>
                </a:solidFill>
              </a:defRPr>
            </a:lvl1pPr>
            <a:lvl2pPr marL="460375" indent="-285750">
              <a:buFont typeface="Arial" panose="020B0604020202020204" pitchFamily="34" charset="0"/>
              <a:buChar char="•"/>
              <a:defRPr lang="en-US" sz="1800" kern="1200" dirty="0">
                <a:solidFill>
                  <a:schemeClr val="bg1"/>
                </a:solidFill>
                <a:latin typeface="+mn-lt"/>
                <a:ea typeface="+mn-ea"/>
                <a:cs typeface="+mn-cs"/>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cxnSp>
        <p:nvCxnSpPr>
          <p:cNvPr id="29" name="Straight Connector 28">
            <a:extLst>
              <a:ext uri="{FF2B5EF4-FFF2-40B4-BE49-F238E27FC236}">
                <a16:creationId xmlns:a16="http://schemas.microsoft.com/office/drawing/2014/main" id="{ABD4F982-E7B5-4E40-ACD4-EC15C667EF3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E4803F57-0C53-4BA3-BF63-B29945985223}"/>
              </a:ext>
            </a:extLst>
          </p:cNvPr>
          <p:cNvSpPr>
            <a:spLocks noGrp="1"/>
          </p:cNvSpPr>
          <p:nvPr>
            <p:ph type="ftr" sz="quarter" idx="21"/>
          </p:nvPr>
        </p:nvSpPr>
        <p:spPr/>
        <p:txBody>
          <a:bodyPr/>
          <a:lstStyle/>
          <a:p>
            <a:endParaRPr lang="en-GB"/>
          </a:p>
        </p:txBody>
      </p:sp>
      <p:pic>
        <p:nvPicPr>
          <p:cNvPr id="30" name="Picture 29">
            <a:extLst>
              <a:ext uri="{FF2B5EF4-FFF2-40B4-BE49-F238E27FC236}">
                <a16:creationId xmlns:a16="http://schemas.microsoft.com/office/drawing/2014/main" id="{690684C8-547B-9740-AE0C-88E3740753B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27773243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ayout 7">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F50D20C7-121D-4310-81B9-FB5410C64F02}"/>
              </a:ext>
            </a:extLst>
          </p:cNvPr>
          <p:cNvSpPr>
            <a:spLocks noGrp="1"/>
          </p:cNvSpPr>
          <p:nvPr>
            <p:ph type="body" sz="quarter" idx="21" hasCustomPrompt="1"/>
          </p:nvPr>
        </p:nvSpPr>
        <p:spPr>
          <a:xfrm>
            <a:off x="255588" y="1196975"/>
            <a:ext cx="2828925" cy="2060575"/>
          </a:xfrm>
        </p:spPr>
        <p:txBody>
          <a:bodyPr vert="horz" lIns="91440" tIns="45720" rIns="91440" bIns="45720" rtlCol="0">
            <a:normAutofit/>
          </a:bodyPr>
          <a:lstStyle>
            <a:lvl1pPr marL="0" indent="0">
              <a:buNone/>
              <a:defRPr lang="en-US" smtClean="0">
                <a:solidFill>
                  <a:schemeClr val="bg1"/>
                </a:solidFill>
              </a:defRPr>
            </a:lvl1pPr>
            <a:lvl2pPr marL="360363" indent="-185738" algn="l" defTabSz="914400" rtl="0" eaLnBrk="1" latinLnBrk="0" hangingPunct="1">
              <a:lnSpc>
                <a:spcPct val="90000"/>
              </a:lnSpc>
              <a:spcBef>
                <a:spcPts val="500"/>
              </a:spcBef>
              <a:buClr>
                <a:schemeClr val="accent1"/>
              </a:buClr>
              <a:buFont typeface="Arial" panose="020B0604020202020204" pitchFamily="34" charset="0"/>
              <a:buChar char="•"/>
              <a:tabLst/>
              <a:defRPr lang="en-US" smtClean="0">
                <a:solidFill>
                  <a:schemeClr val="bg1"/>
                </a:solidFill>
              </a:defRPr>
            </a:lvl2pPr>
            <a:lvl3pPr marL="914400" indent="0">
              <a:buNone/>
              <a:defRPr lang="en-US" smtClean="0"/>
            </a:lvl3pPr>
            <a:lvl4pPr marL="1371600" indent="0">
              <a:buNone/>
              <a:defRPr lang="en-US" smtClean="0"/>
            </a:lvl4pPr>
            <a:lvl5pPr marL="1828800" indent="0">
              <a:buNone/>
              <a:defRPr lang="en-GB"/>
            </a:lvl5pPr>
          </a:lstStyle>
          <a:p>
            <a:pPr marL="228600" lvl="0" indent="-22860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sp>
        <p:nvSpPr>
          <p:cNvPr id="2" name="Title 1">
            <a:extLst>
              <a:ext uri="{FF2B5EF4-FFF2-40B4-BE49-F238E27FC236}">
                <a16:creationId xmlns:a16="http://schemas.microsoft.com/office/drawing/2014/main" id="{81BBD6A9-5051-4C55-A319-6AACE0AEF28A}"/>
              </a:ext>
            </a:extLst>
          </p:cNvPr>
          <p:cNvSpPr>
            <a:spLocks noGrp="1"/>
          </p:cNvSpPr>
          <p:nvPr>
            <p:ph type="title" hasCustomPrompt="1"/>
          </p:nvPr>
        </p:nvSpPr>
        <p:spPr/>
        <p:txBody>
          <a:bodyPr/>
          <a:lstStyle>
            <a:lvl1pPr>
              <a:defRPr>
                <a:solidFill>
                  <a:schemeClr val="bg1"/>
                </a:solidFill>
              </a:defRPr>
            </a:lvl1pPr>
          </a:lstStyle>
          <a:p>
            <a:r>
              <a:rPr lang="en-US" dirty="0"/>
              <a:t>Enter title</a:t>
            </a:r>
            <a:endParaRPr lang="en-GB" dirty="0"/>
          </a:p>
        </p:txBody>
      </p:sp>
      <p:sp>
        <p:nvSpPr>
          <p:cNvPr id="10" name="Picture Placeholder 6">
            <a:extLst>
              <a:ext uri="{FF2B5EF4-FFF2-40B4-BE49-F238E27FC236}">
                <a16:creationId xmlns:a16="http://schemas.microsoft.com/office/drawing/2014/main" id="{88C0C4C2-577C-4D93-915B-CE1FF65A4647}"/>
              </a:ext>
            </a:extLst>
          </p:cNvPr>
          <p:cNvSpPr>
            <a:spLocks noGrp="1"/>
          </p:cNvSpPr>
          <p:nvPr>
            <p:ph type="pic" sz="quarter" idx="16" hasCustomPrompt="1"/>
          </p:nvPr>
        </p:nvSpPr>
        <p:spPr>
          <a:xfrm>
            <a:off x="6161910" y="3543301"/>
            <a:ext cx="5773155" cy="2434751"/>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cxnSp>
        <p:nvCxnSpPr>
          <p:cNvPr id="13" name="Straight Connector 12">
            <a:extLst>
              <a:ext uri="{FF2B5EF4-FFF2-40B4-BE49-F238E27FC236}">
                <a16:creationId xmlns:a16="http://schemas.microsoft.com/office/drawing/2014/main" id="{1637EA6B-831F-4484-92A3-0D29740A32AF}"/>
              </a:ext>
            </a:extLst>
          </p:cNvPr>
          <p:cNvCxnSpPr>
            <a:cxnSpLocks/>
          </p:cNvCxnSpPr>
          <p:nvPr userDrawn="1"/>
        </p:nvCxnSpPr>
        <p:spPr>
          <a:xfrm>
            <a:off x="255116" y="3371850"/>
            <a:ext cx="5782912"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30414B2-200E-479C-ABF5-75C5FAC43285}"/>
              </a:ext>
            </a:extLst>
          </p:cNvPr>
          <p:cNvCxnSpPr/>
          <p:nvPr userDrawn="1"/>
        </p:nvCxnSpPr>
        <p:spPr>
          <a:xfrm>
            <a:off x="6161910" y="3371850"/>
            <a:ext cx="2829397" cy="0"/>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BD00751-7B59-4ACD-AA9B-12AC2B23653C}"/>
              </a:ext>
            </a:extLst>
          </p:cNvPr>
          <p:cNvCxnSpPr/>
          <p:nvPr userDrawn="1"/>
        </p:nvCxnSpPr>
        <p:spPr>
          <a:xfrm>
            <a:off x="9115189" y="3371850"/>
            <a:ext cx="2829397"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Text Placeholder 16">
            <a:extLst>
              <a:ext uri="{FF2B5EF4-FFF2-40B4-BE49-F238E27FC236}">
                <a16:creationId xmlns:a16="http://schemas.microsoft.com/office/drawing/2014/main" id="{9AD650B5-7491-4266-ACFD-47B4BA59EEC8}"/>
              </a:ext>
            </a:extLst>
          </p:cNvPr>
          <p:cNvSpPr>
            <a:spLocks noGrp="1"/>
          </p:cNvSpPr>
          <p:nvPr>
            <p:ph type="body" sz="quarter" idx="17" hasCustomPrompt="1"/>
          </p:nvPr>
        </p:nvSpPr>
        <p:spPr>
          <a:xfrm>
            <a:off x="255588" y="3543301"/>
            <a:ext cx="5783262" cy="2441574"/>
          </a:xfrm>
        </p:spPr>
        <p:txBody>
          <a:bodyPr/>
          <a:lstStyle>
            <a:lvl1pPr marL="0" indent="0">
              <a:buNone/>
              <a:defRPr>
                <a:solidFill>
                  <a:schemeClr val="bg1"/>
                </a:solidFill>
              </a:defRPr>
            </a:lvl1pPr>
            <a:lvl2pPr marL="360363" indent="-185738" algn="l" defTabSz="914400" rtl="0" eaLnBrk="1" latinLnBrk="0" hangingPunct="1">
              <a:lnSpc>
                <a:spcPct val="90000"/>
              </a:lnSpc>
              <a:spcBef>
                <a:spcPts val="500"/>
              </a:spcBef>
              <a:buClr>
                <a:schemeClr val="accent1"/>
              </a:buClr>
              <a:buFont typeface="Arial" panose="020B0604020202020204" pitchFamily="34" charset="0"/>
              <a:buChar char="•"/>
              <a:tabLst/>
              <a:defRPr>
                <a:solidFill>
                  <a:schemeClr val="bg1"/>
                </a:solidFill>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cxnSp>
        <p:nvCxnSpPr>
          <p:cNvPr id="29" name="Straight Connector 28">
            <a:extLst>
              <a:ext uri="{FF2B5EF4-FFF2-40B4-BE49-F238E27FC236}">
                <a16:creationId xmlns:a16="http://schemas.microsoft.com/office/drawing/2014/main" id="{ABD4F982-E7B5-4E40-ACD4-EC15C667EF3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30" name="Picture Placeholder 6">
            <a:extLst>
              <a:ext uri="{FF2B5EF4-FFF2-40B4-BE49-F238E27FC236}">
                <a16:creationId xmlns:a16="http://schemas.microsoft.com/office/drawing/2014/main" id="{5E342A90-2B0C-4D2D-9B9C-009582D023D5}"/>
              </a:ext>
            </a:extLst>
          </p:cNvPr>
          <p:cNvSpPr>
            <a:spLocks noGrp="1"/>
          </p:cNvSpPr>
          <p:nvPr>
            <p:ph type="pic" sz="quarter" idx="18" hasCustomPrompt="1"/>
          </p:nvPr>
        </p:nvSpPr>
        <p:spPr>
          <a:xfrm>
            <a:off x="3207866"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sp>
        <p:nvSpPr>
          <p:cNvPr id="31" name="Text Placeholder 16">
            <a:extLst>
              <a:ext uri="{FF2B5EF4-FFF2-40B4-BE49-F238E27FC236}">
                <a16:creationId xmlns:a16="http://schemas.microsoft.com/office/drawing/2014/main" id="{73DCAF20-12EC-4E48-A318-966FD4F4405D}"/>
              </a:ext>
            </a:extLst>
          </p:cNvPr>
          <p:cNvSpPr>
            <a:spLocks noGrp="1"/>
          </p:cNvSpPr>
          <p:nvPr>
            <p:ph type="body" sz="quarter" idx="19" hasCustomPrompt="1"/>
          </p:nvPr>
        </p:nvSpPr>
        <p:spPr>
          <a:xfrm>
            <a:off x="6170141" y="1196975"/>
            <a:ext cx="2821166" cy="2060575"/>
          </a:xfrm>
        </p:spPr>
        <p:txBody>
          <a:bodyPr/>
          <a:lstStyle>
            <a:lvl1pPr marL="0" indent="0">
              <a:buNone/>
              <a:defRPr>
                <a:solidFill>
                  <a:schemeClr val="bg1"/>
                </a:solidFill>
              </a:defRPr>
            </a:lvl1pPr>
            <a:lvl2pPr marL="360363" indent="-185738" algn="l" defTabSz="914400" rtl="0" eaLnBrk="1" latinLnBrk="0" hangingPunct="1">
              <a:lnSpc>
                <a:spcPct val="90000"/>
              </a:lnSpc>
              <a:spcBef>
                <a:spcPts val="500"/>
              </a:spcBef>
              <a:buClr>
                <a:schemeClr val="accent1"/>
              </a:buClr>
              <a:buFont typeface="Arial" panose="020B0604020202020204" pitchFamily="34" charset="0"/>
              <a:buChar char="•"/>
              <a:tabLst/>
              <a:defRPr>
                <a:solidFill>
                  <a:schemeClr val="bg1"/>
                </a:solidFill>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sp>
        <p:nvSpPr>
          <p:cNvPr id="32" name="Picture Placeholder 6">
            <a:extLst>
              <a:ext uri="{FF2B5EF4-FFF2-40B4-BE49-F238E27FC236}">
                <a16:creationId xmlns:a16="http://schemas.microsoft.com/office/drawing/2014/main" id="{81568C63-A0DB-4C5A-A0E0-E6D10894D65A}"/>
              </a:ext>
            </a:extLst>
          </p:cNvPr>
          <p:cNvSpPr>
            <a:spLocks noGrp="1"/>
          </p:cNvSpPr>
          <p:nvPr>
            <p:ph type="pic" sz="quarter" idx="20" hasCustomPrompt="1"/>
          </p:nvPr>
        </p:nvSpPr>
        <p:spPr>
          <a:xfrm>
            <a:off x="9115661"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sp>
        <p:nvSpPr>
          <p:cNvPr id="8" name="Footer Placeholder 7">
            <a:extLst>
              <a:ext uri="{FF2B5EF4-FFF2-40B4-BE49-F238E27FC236}">
                <a16:creationId xmlns:a16="http://schemas.microsoft.com/office/drawing/2014/main" id="{C71E8464-B86E-4C9D-B421-A0484BF6F4B5}"/>
              </a:ext>
            </a:extLst>
          </p:cNvPr>
          <p:cNvSpPr>
            <a:spLocks noGrp="1"/>
          </p:cNvSpPr>
          <p:nvPr>
            <p:ph type="ftr" sz="quarter" idx="22"/>
          </p:nvPr>
        </p:nvSpPr>
        <p:spPr/>
        <p:txBody>
          <a:bodyPr/>
          <a:lstStyle/>
          <a:p>
            <a:endParaRPr lang="en-GB"/>
          </a:p>
        </p:txBody>
      </p:sp>
      <p:pic>
        <p:nvPicPr>
          <p:cNvPr id="33" name="Picture 32">
            <a:extLst>
              <a:ext uri="{FF2B5EF4-FFF2-40B4-BE49-F238E27FC236}">
                <a16:creationId xmlns:a16="http://schemas.microsoft.com/office/drawing/2014/main" id="{57DBDE1F-803C-DC49-957D-FDCD61C417F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9575445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ayout 3">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5AFE449E-4CA6-4C84-B3E6-911EEBC612DF}"/>
              </a:ext>
            </a:extLst>
          </p:cNvPr>
          <p:cNvPicPr>
            <a:picLocks noChangeAspect="1"/>
          </p:cNvPicPr>
          <p:nvPr userDrawn="1"/>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39723" t="49808" r="55140" b="26791"/>
          <a:stretch/>
        </p:blipFill>
        <p:spPr>
          <a:xfrm>
            <a:off x="-1089" y="3242989"/>
            <a:ext cx="671046" cy="2938251"/>
          </a:xfrm>
          <a:custGeom>
            <a:avLst/>
            <a:gdLst>
              <a:gd name="connsiteX0" fmla="*/ 0 w 3200939"/>
              <a:gd name="connsiteY0" fmla="*/ 0 h 6189599"/>
              <a:gd name="connsiteX1" fmla="*/ 3200939 w 3200939"/>
              <a:gd name="connsiteY1" fmla="*/ 0 h 6189599"/>
              <a:gd name="connsiteX2" fmla="*/ 3200939 w 3200939"/>
              <a:gd name="connsiteY2" fmla="*/ 6189599 h 6189599"/>
              <a:gd name="connsiteX3" fmla="*/ 0 w 3200939"/>
              <a:gd name="connsiteY3" fmla="*/ 6189599 h 6189599"/>
            </a:gdLst>
            <a:ahLst/>
            <a:cxnLst>
              <a:cxn ang="0">
                <a:pos x="connsiteX0" y="connsiteY0"/>
              </a:cxn>
              <a:cxn ang="0">
                <a:pos x="connsiteX1" y="connsiteY1"/>
              </a:cxn>
              <a:cxn ang="0">
                <a:pos x="connsiteX2" y="connsiteY2"/>
              </a:cxn>
              <a:cxn ang="0">
                <a:pos x="connsiteX3" y="connsiteY3"/>
              </a:cxn>
            </a:cxnLst>
            <a:rect l="l" t="t" r="r" b="b"/>
            <a:pathLst>
              <a:path w="3200939" h="6189599">
                <a:moveTo>
                  <a:pt x="0" y="0"/>
                </a:moveTo>
                <a:lnTo>
                  <a:pt x="3200939" y="0"/>
                </a:lnTo>
                <a:lnTo>
                  <a:pt x="3200939" y="6189599"/>
                </a:lnTo>
                <a:lnTo>
                  <a:pt x="0" y="6189599"/>
                </a:lnTo>
                <a:close/>
              </a:path>
            </a:pathLst>
          </a:custGeom>
        </p:spPr>
      </p:pic>
      <p:sp>
        <p:nvSpPr>
          <p:cNvPr id="8" name="Rectangle 7">
            <a:extLst>
              <a:ext uri="{FF2B5EF4-FFF2-40B4-BE49-F238E27FC236}">
                <a16:creationId xmlns:a16="http://schemas.microsoft.com/office/drawing/2014/main" id="{2B7BBAC8-B41E-4852-A76C-8393CCE606D6}"/>
              </a:ext>
            </a:extLst>
          </p:cNvPr>
          <p:cNvSpPr/>
          <p:nvPr userDrawn="1"/>
        </p:nvSpPr>
        <p:spPr>
          <a:xfrm>
            <a:off x="1" y="3242989"/>
            <a:ext cx="669956" cy="2938251"/>
          </a:xfrm>
          <a:prstGeom prst="rect">
            <a:avLst/>
          </a:prstGeom>
          <a:solidFill>
            <a:schemeClr val="accent3">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447823FF-C76F-426C-B219-0D5A62ED4409}"/>
              </a:ext>
            </a:extLst>
          </p:cNvPr>
          <p:cNvSpPr/>
          <p:nvPr userDrawn="1"/>
        </p:nvSpPr>
        <p:spPr>
          <a:xfrm>
            <a:off x="-1089" y="0"/>
            <a:ext cx="12192000" cy="3380888"/>
          </a:xfrm>
          <a:prstGeom prst="rect">
            <a:avLst/>
          </a:prstGeom>
          <a:solidFill>
            <a:schemeClr val="accent6"/>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ECAB465-F32F-4A1E-9FF1-38C701C3EC20}"/>
              </a:ext>
            </a:extLst>
          </p:cNvPr>
          <p:cNvSpPr>
            <a:spLocks noGrp="1"/>
          </p:cNvSpPr>
          <p:nvPr>
            <p:ph type="title" hasCustomPrompt="1"/>
          </p:nvPr>
        </p:nvSpPr>
        <p:spPr>
          <a:xfrm>
            <a:off x="1119910" y="3966126"/>
            <a:ext cx="3314607" cy="1497485"/>
          </a:xfrm>
        </p:spPr>
        <p:txBody>
          <a:bodyPr/>
          <a:lstStyle>
            <a:lvl1pPr>
              <a:defRPr>
                <a:solidFill>
                  <a:schemeClr val="accent6"/>
                </a:solidFill>
              </a:defRPr>
            </a:lvl1pPr>
          </a:lstStyle>
          <a:p>
            <a:r>
              <a:rPr lang="en-US" dirty="0"/>
              <a:t>Enter title</a:t>
            </a:r>
            <a:endParaRPr lang="en-GB" dirty="0"/>
          </a:p>
        </p:txBody>
      </p:sp>
      <p:sp>
        <p:nvSpPr>
          <p:cNvPr id="7" name="Picture Placeholder 6">
            <a:extLst>
              <a:ext uri="{FF2B5EF4-FFF2-40B4-BE49-F238E27FC236}">
                <a16:creationId xmlns:a16="http://schemas.microsoft.com/office/drawing/2014/main" id="{612C48D1-169F-4171-9F3B-117E71D96BE3}"/>
              </a:ext>
            </a:extLst>
          </p:cNvPr>
          <p:cNvSpPr>
            <a:spLocks noGrp="1"/>
          </p:cNvSpPr>
          <p:nvPr>
            <p:ph type="pic" sz="quarter" idx="13" hasCustomPrompt="1"/>
          </p:nvPr>
        </p:nvSpPr>
        <p:spPr>
          <a:xfrm>
            <a:off x="0" y="1"/>
            <a:ext cx="12192000" cy="3242988"/>
          </a:xfrm>
          <a:solidFill>
            <a:schemeClr val="bg1"/>
          </a:solidFill>
          <a:effectLst>
            <a:outerShdw blurRad="88900" dist="38100" dir="5400000" algn="t" rotWithShape="0">
              <a:prstClr val="black">
                <a:alpha val="20000"/>
              </a:prstClr>
            </a:outerShdw>
          </a:effectLst>
        </p:spPr>
        <p:txBody>
          <a:bodyPr vert="horz" lIns="72000" tIns="72000" rIns="72000" bIns="1044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19" name="Text Placeholder 18">
            <a:extLst>
              <a:ext uri="{FF2B5EF4-FFF2-40B4-BE49-F238E27FC236}">
                <a16:creationId xmlns:a16="http://schemas.microsoft.com/office/drawing/2014/main" id="{5210B970-E066-44AB-A67C-39DA5EF063D5}"/>
              </a:ext>
            </a:extLst>
          </p:cNvPr>
          <p:cNvSpPr>
            <a:spLocks noGrp="1"/>
          </p:cNvSpPr>
          <p:nvPr>
            <p:ph type="body" sz="quarter" idx="14" hasCustomPrompt="1"/>
          </p:nvPr>
        </p:nvSpPr>
        <p:spPr>
          <a:xfrm>
            <a:off x="4852657" y="3601054"/>
            <a:ext cx="7091693" cy="2374468"/>
          </a:xfr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lvl4pPr>
            <a:lvl5pPr marL="1828800" indent="0">
              <a:buNone/>
              <a:defRPr/>
            </a:lvl5pPr>
          </a:lstStyle>
          <a:p>
            <a:pPr lvl="0"/>
            <a:r>
              <a:rPr lang="en-US" dirty="0"/>
              <a:t>Add text</a:t>
            </a:r>
          </a:p>
          <a:p>
            <a:pPr lvl="1"/>
            <a:r>
              <a:rPr lang="en-US" dirty="0"/>
              <a:t>Second level</a:t>
            </a:r>
          </a:p>
          <a:p>
            <a:pPr lvl="2"/>
            <a:r>
              <a:rPr lang="en-US" dirty="0"/>
              <a:t>Third level</a:t>
            </a:r>
          </a:p>
        </p:txBody>
      </p:sp>
      <p:cxnSp>
        <p:nvCxnSpPr>
          <p:cNvPr id="17" name="Straight Connector 16">
            <a:extLst>
              <a:ext uri="{FF2B5EF4-FFF2-40B4-BE49-F238E27FC236}">
                <a16:creationId xmlns:a16="http://schemas.microsoft.com/office/drawing/2014/main" id="{93C97990-E2EB-4972-AF10-931AA8229B85}"/>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212D4F98-7BC8-479A-987A-7A53E35D3FE7}"/>
              </a:ext>
            </a:extLst>
          </p:cNvPr>
          <p:cNvSpPr>
            <a:spLocks noGrp="1"/>
          </p:cNvSpPr>
          <p:nvPr>
            <p:ph type="ftr" sz="quarter" idx="15"/>
          </p:nvPr>
        </p:nvSpPr>
        <p:spPr/>
        <p:txBody>
          <a:bodyPr/>
          <a:lstStyle/>
          <a:p>
            <a:endParaRPr lang="en-GB"/>
          </a:p>
        </p:txBody>
      </p:sp>
      <p:pic>
        <p:nvPicPr>
          <p:cNvPr id="18" name="Picture 17">
            <a:extLst>
              <a:ext uri="{FF2B5EF4-FFF2-40B4-BE49-F238E27FC236}">
                <a16:creationId xmlns:a16="http://schemas.microsoft.com/office/drawing/2014/main" id="{2AAE4987-2832-7B40-AA74-356CAA8F5CD1}"/>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6445928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ayout 4">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178A53C-1623-41B1-A78C-2E884C0EA52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153149" cy="2077234"/>
          </a:xfrm>
          <a:prstGeom prst="rect">
            <a:avLst/>
          </a:prstGeom>
        </p:spPr>
      </p:pic>
      <p:pic>
        <p:nvPicPr>
          <p:cNvPr id="31" name="Graphic 30">
            <a:extLst>
              <a:ext uri="{FF2B5EF4-FFF2-40B4-BE49-F238E27FC236}">
                <a16:creationId xmlns:a16="http://schemas.microsoft.com/office/drawing/2014/main" id="{C405875D-D49D-4AD7-8174-3D34B708DBFC}"/>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39722" t="23515" r="58386" b="26791"/>
          <a:stretch/>
        </p:blipFill>
        <p:spPr>
          <a:xfrm>
            <a:off x="11944848" y="-9905"/>
            <a:ext cx="247152" cy="6189599"/>
          </a:xfrm>
          <a:custGeom>
            <a:avLst/>
            <a:gdLst>
              <a:gd name="connsiteX0" fmla="*/ 0 w 3200939"/>
              <a:gd name="connsiteY0" fmla="*/ 0 h 6189599"/>
              <a:gd name="connsiteX1" fmla="*/ 3200939 w 3200939"/>
              <a:gd name="connsiteY1" fmla="*/ 0 h 6189599"/>
              <a:gd name="connsiteX2" fmla="*/ 3200939 w 3200939"/>
              <a:gd name="connsiteY2" fmla="*/ 6189599 h 6189599"/>
              <a:gd name="connsiteX3" fmla="*/ 0 w 3200939"/>
              <a:gd name="connsiteY3" fmla="*/ 6189599 h 6189599"/>
            </a:gdLst>
            <a:ahLst/>
            <a:cxnLst>
              <a:cxn ang="0">
                <a:pos x="connsiteX0" y="connsiteY0"/>
              </a:cxn>
              <a:cxn ang="0">
                <a:pos x="connsiteX1" y="connsiteY1"/>
              </a:cxn>
              <a:cxn ang="0">
                <a:pos x="connsiteX2" y="connsiteY2"/>
              </a:cxn>
              <a:cxn ang="0">
                <a:pos x="connsiteX3" y="connsiteY3"/>
              </a:cxn>
            </a:cxnLst>
            <a:rect l="l" t="t" r="r" b="b"/>
            <a:pathLst>
              <a:path w="3200939" h="6189599">
                <a:moveTo>
                  <a:pt x="0" y="0"/>
                </a:moveTo>
                <a:lnTo>
                  <a:pt x="3200939" y="0"/>
                </a:lnTo>
                <a:lnTo>
                  <a:pt x="3200939" y="6189599"/>
                </a:lnTo>
                <a:lnTo>
                  <a:pt x="0" y="6189599"/>
                </a:lnTo>
                <a:close/>
              </a:path>
            </a:pathLst>
          </a:custGeom>
        </p:spPr>
      </p:pic>
      <p:sp>
        <p:nvSpPr>
          <p:cNvPr id="10" name="Picture Placeholder 9">
            <a:extLst>
              <a:ext uri="{FF2B5EF4-FFF2-40B4-BE49-F238E27FC236}">
                <a16:creationId xmlns:a16="http://schemas.microsoft.com/office/drawing/2014/main" id="{F96DA249-6B49-4AFB-88FC-DF2A8E6FCCBE}"/>
              </a:ext>
            </a:extLst>
          </p:cNvPr>
          <p:cNvSpPr>
            <a:spLocks noGrp="1"/>
          </p:cNvSpPr>
          <p:nvPr>
            <p:ph type="pic" sz="quarter" idx="13" hasCustomPrompt="1"/>
          </p:nvPr>
        </p:nvSpPr>
        <p:spPr>
          <a:xfrm>
            <a:off x="6153150" y="-23"/>
            <a:ext cx="5791699" cy="6157911"/>
          </a:xfrm>
          <a:no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11" name="Title 10">
            <a:extLst>
              <a:ext uri="{FF2B5EF4-FFF2-40B4-BE49-F238E27FC236}">
                <a16:creationId xmlns:a16="http://schemas.microsoft.com/office/drawing/2014/main" id="{A6BA76B2-A261-4CFB-B331-B236677917F3}"/>
              </a:ext>
            </a:extLst>
          </p:cNvPr>
          <p:cNvSpPr>
            <a:spLocks noGrp="1"/>
          </p:cNvSpPr>
          <p:nvPr>
            <p:ph type="title" hasCustomPrompt="1"/>
          </p:nvPr>
        </p:nvSpPr>
        <p:spPr>
          <a:xfrm>
            <a:off x="0" y="0"/>
            <a:ext cx="6153149" cy="2077234"/>
          </a:xfrm>
          <a:solidFill>
            <a:schemeClr val="accent6">
              <a:alpha val="90000"/>
            </a:schemeClr>
          </a:solidFill>
        </p:spPr>
        <p:txBody>
          <a:bodyPr lIns="252000" tIns="180000" rIns="180000" bIns="180000"/>
          <a:lstStyle>
            <a:lvl1pPr>
              <a:defRPr>
                <a:solidFill>
                  <a:schemeClr val="bg1"/>
                </a:solidFill>
              </a:defRPr>
            </a:lvl1pPr>
          </a:lstStyle>
          <a:p>
            <a:r>
              <a:rPr lang="en-US" dirty="0"/>
              <a:t>Enter title</a:t>
            </a:r>
            <a:endParaRPr lang="en-GB" dirty="0"/>
          </a:p>
        </p:txBody>
      </p:sp>
      <p:sp>
        <p:nvSpPr>
          <p:cNvPr id="27" name="Text Placeholder 26">
            <a:extLst>
              <a:ext uri="{FF2B5EF4-FFF2-40B4-BE49-F238E27FC236}">
                <a16:creationId xmlns:a16="http://schemas.microsoft.com/office/drawing/2014/main" id="{6FDF242F-295C-4FF5-9972-CDB685E9DFA6}"/>
              </a:ext>
            </a:extLst>
          </p:cNvPr>
          <p:cNvSpPr>
            <a:spLocks noGrp="1"/>
          </p:cNvSpPr>
          <p:nvPr>
            <p:ph type="body" sz="quarter" idx="14" hasCustomPrompt="1"/>
          </p:nvPr>
        </p:nvSpPr>
        <p:spPr>
          <a:xfrm>
            <a:off x="246063" y="2459251"/>
            <a:ext cx="5791699" cy="3525623"/>
          </a:xfr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stStyle>
          <a:p>
            <a:pPr lvl="0"/>
            <a:r>
              <a:rPr lang="en-US" dirty="0"/>
              <a:t>Add text</a:t>
            </a:r>
          </a:p>
          <a:p>
            <a:pPr lvl="1"/>
            <a:r>
              <a:rPr lang="en-US" dirty="0"/>
              <a:t>Second level</a:t>
            </a:r>
          </a:p>
          <a:p>
            <a:pPr lvl="2"/>
            <a:r>
              <a:rPr lang="en-US" dirty="0"/>
              <a:t>Third level</a:t>
            </a:r>
          </a:p>
        </p:txBody>
      </p:sp>
      <p:sp>
        <p:nvSpPr>
          <p:cNvPr id="29" name="Rectangle 28">
            <a:extLst>
              <a:ext uri="{FF2B5EF4-FFF2-40B4-BE49-F238E27FC236}">
                <a16:creationId xmlns:a16="http://schemas.microsoft.com/office/drawing/2014/main" id="{119DD3C3-8D84-4DD3-AFE3-61EFAC4BA2BC}"/>
              </a:ext>
            </a:extLst>
          </p:cNvPr>
          <p:cNvSpPr/>
          <p:nvPr userDrawn="1"/>
        </p:nvSpPr>
        <p:spPr>
          <a:xfrm>
            <a:off x="11944849" y="0"/>
            <a:ext cx="247151" cy="6172177"/>
          </a:xfrm>
          <a:prstGeom prst="rect">
            <a:avLst/>
          </a:prstGeom>
          <a:solidFill>
            <a:schemeClr val="accent2">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5" name="Straight Connector 24">
            <a:extLst>
              <a:ext uri="{FF2B5EF4-FFF2-40B4-BE49-F238E27FC236}">
                <a16:creationId xmlns:a16="http://schemas.microsoft.com/office/drawing/2014/main" id="{3C11F9C1-FF36-4D57-816E-51C14F2A17D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2D3A7FC-7004-4EDF-B945-941D9B897FEC}"/>
              </a:ext>
            </a:extLst>
          </p:cNvPr>
          <p:cNvCxnSpPr>
            <a:cxnSpLocks/>
          </p:cNvCxnSpPr>
          <p:nvPr userDrawn="1"/>
        </p:nvCxnSpPr>
        <p:spPr>
          <a:xfrm>
            <a:off x="255116" y="2282410"/>
            <a:ext cx="540000" cy="0"/>
          </a:xfrm>
          <a:prstGeom prst="line">
            <a:avLst/>
          </a:prstGeom>
          <a:ln w="25400" cap="rnd">
            <a:solidFill>
              <a:schemeClr val="accent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141DBBC9-1DB9-416F-9CE8-14E3BD2E2F37}"/>
              </a:ext>
            </a:extLst>
          </p:cNvPr>
          <p:cNvSpPr>
            <a:spLocks noGrp="1"/>
          </p:cNvSpPr>
          <p:nvPr>
            <p:ph type="ftr" sz="quarter" idx="15"/>
          </p:nvPr>
        </p:nvSpPr>
        <p:spPr/>
        <p:txBody>
          <a:bodyPr/>
          <a:lstStyle/>
          <a:p>
            <a:endParaRPr lang="en-GB"/>
          </a:p>
        </p:txBody>
      </p:sp>
      <p:pic>
        <p:nvPicPr>
          <p:cNvPr id="26" name="Picture 25">
            <a:extLst>
              <a:ext uri="{FF2B5EF4-FFF2-40B4-BE49-F238E27FC236}">
                <a16:creationId xmlns:a16="http://schemas.microsoft.com/office/drawing/2014/main" id="{633B1C7E-E3CF-E549-B99E-07D0B30D73B4}"/>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41321429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Layout 2">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DCDBE537-51F7-4EC9-9101-387FDCD7946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594" t="2168" b="10242"/>
          <a:stretch/>
        </p:blipFill>
        <p:spPr>
          <a:xfrm>
            <a:off x="0" y="0"/>
            <a:ext cx="12192000" cy="6144926"/>
          </a:xfrm>
          <a:prstGeom prst="rect">
            <a:avLst/>
          </a:prstGeom>
        </p:spPr>
      </p:pic>
      <p:sp>
        <p:nvSpPr>
          <p:cNvPr id="31" name="Rectangle 30">
            <a:extLst>
              <a:ext uri="{FF2B5EF4-FFF2-40B4-BE49-F238E27FC236}">
                <a16:creationId xmlns:a16="http://schemas.microsoft.com/office/drawing/2014/main" id="{8E0B1DF2-6B2F-44E9-8DDE-3377012C0598}"/>
              </a:ext>
            </a:extLst>
          </p:cNvPr>
          <p:cNvSpPr/>
          <p:nvPr userDrawn="1"/>
        </p:nvSpPr>
        <p:spPr>
          <a:xfrm>
            <a:off x="0" y="1"/>
            <a:ext cx="12192000" cy="6170764"/>
          </a:xfrm>
          <a:prstGeom prst="rect">
            <a:avLst/>
          </a:prstGeom>
          <a:solidFill>
            <a:schemeClr val="accent2">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Picture Placeholder 11">
            <a:extLst>
              <a:ext uri="{FF2B5EF4-FFF2-40B4-BE49-F238E27FC236}">
                <a16:creationId xmlns:a16="http://schemas.microsoft.com/office/drawing/2014/main" id="{576ADF31-0F0D-4FB7-B0B5-8F9F65D48910}"/>
              </a:ext>
            </a:extLst>
          </p:cNvPr>
          <p:cNvSpPr>
            <a:spLocks noGrp="1"/>
          </p:cNvSpPr>
          <p:nvPr>
            <p:ph type="pic" sz="quarter" idx="13" hasCustomPrompt="1"/>
          </p:nvPr>
        </p:nvSpPr>
        <p:spPr>
          <a:xfrm>
            <a:off x="0" y="1196975"/>
            <a:ext cx="5954069" cy="2891204"/>
          </a:xfrm>
          <a:solidFill>
            <a:schemeClr val="bg1"/>
          </a:solidFill>
          <a:ln w="50800" cap="rnd">
            <a:noFill/>
            <a:round/>
          </a:ln>
          <a:effectLst>
            <a:outerShdw blurRad="88900" dist="38100" dir="5400000" algn="t" rotWithShape="0">
              <a:prstClr val="black">
                <a:alpha val="20000"/>
              </a:prstClr>
            </a:outerShdw>
          </a:effectLst>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accent3"/>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14" name="Picture Placeholder 13">
            <a:extLst>
              <a:ext uri="{FF2B5EF4-FFF2-40B4-BE49-F238E27FC236}">
                <a16:creationId xmlns:a16="http://schemas.microsoft.com/office/drawing/2014/main" id="{96D9AE41-C612-42EC-BB6B-5748264397E0}"/>
              </a:ext>
            </a:extLst>
          </p:cNvPr>
          <p:cNvSpPr>
            <a:spLocks noGrp="1"/>
          </p:cNvSpPr>
          <p:nvPr>
            <p:ph type="pic" sz="quarter" idx="14" hasCustomPrompt="1"/>
          </p:nvPr>
        </p:nvSpPr>
        <p:spPr>
          <a:xfrm>
            <a:off x="8051830" y="1196974"/>
            <a:ext cx="4140169" cy="4959501"/>
          </a:xfrm>
          <a:solidFill>
            <a:schemeClr val="bg1"/>
          </a:solidFill>
          <a:ln w="50800" cap="rnd">
            <a:noFill/>
            <a:round/>
          </a:ln>
          <a:effectLst>
            <a:outerShdw blurRad="88900" dist="38100" dir="5400000" algn="t" rotWithShape="0">
              <a:prstClr val="black">
                <a:alpha val="20000"/>
              </a:prstClr>
            </a:outerShdw>
          </a:effectLst>
        </p:spPr>
        <p:txBody>
          <a:bodyPr vert="horz" lIns="72000" tIns="72000" rIns="72000" bIns="1188000" rtlCol="0" anchor="ctr" anchorCtr="0">
            <a:normAutofit/>
          </a:bodyPr>
          <a:lstStyle>
            <a:lvl1pPr>
              <a:defRPr lang="en-GB" sz="1800" dirty="0" smtClean="0">
                <a:solidFill>
                  <a:schemeClr val="accent3"/>
                </a:solidFill>
              </a:defRPr>
            </a:lvl1pPr>
          </a:lstStyle>
          <a:p>
            <a:pPr marL="0" marR="0" lvl="0" indent="0" algn="ctr" fontAlgn="auto">
              <a:spcAft>
                <a:spcPts val="0"/>
              </a:spcAft>
              <a:buSzTx/>
              <a:buNone/>
              <a:tabLst/>
            </a:pPr>
            <a:r>
              <a:rPr lang="en-US"/>
              <a:t>Click on the icon to add an image in this place-holder</a:t>
            </a:r>
            <a:endParaRPr lang="en-GB"/>
          </a:p>
        </p:txBody>
      </p:sp>
      <p:sp>
        <p:nvSpPr>
          <p:cNvPr id="27" name="Text Placeholder 26">
            <a:extLst>
              <a:ext uri="{FF2B5EF4-FFF2-40B4-BE49-F238E27FC236}">
                <a16:creationId xmlns:a16="http://schemas.microsoft.com/office/drawing/2014/main" id="{F6894B16-CA31-47EB-9725-FBE926B2EF76}"/>
              </a:ext>
            </a:extLst>
          </p:cNvPr>
          <p:cNvSpPr>
            <a:spLocks noGrp="1"/>
          </p:cNvSpPr>
          <p:nvPr>
            <p:ph type="body" sz="quarter" idx="15" hasCustomPrompt="1"/>
          </p:nvPr>
        </p:nvSpPr>
        <p:spPr>
          <a:xfrm>
            <a:off x="246063" y="4270858"/>
            <a:ext cx="7567078" cy="1714017"/>
          </a:xfrm>
        </p:spPr>
        <p:txBody>
          <a:bodyPr/>
          <a:lstStyle>
            <a:lvl1pPr marL="0" indent="0">
              <a:buNone/>
              <a:defRPr>
                <a:solidFill>
                  <a:schemeClr val="bg1"/>
                </a:solidFill>
              </a:defRPr>
            </a:lvl1pPr>
            <a:lvl2pPr marL="534988" indent="-220663">
              <a:tabLst/>
              <a:defRPr>
                <a:solidFill>
                  <a:schemeClr val="bg1"/>
                </a:solidFill>
              </a:defRPr>
            </a:lvl2pPr>
            <a:lvl3pPr marL="896938" indent="-233363">
              <a:tabLst/>
              <a:defRPr>
                <a:solidFill>
                  <a:schemeClr val="bg1"/>
                </a:solidFill>
              </a:defRPr>
            </a:lvl3pPr>
            <a:lvl4pPr>
              <a:defRPr>
                <a:solidFill>
                  <a:schemeClr val="bg1"/>
                </a:solidFill>
              </a:defRPr>
            </a:lvl4pPr>
            <a:lvl5pPr>
              <a:defRPr>
                <a:solidFill>
                  <a:schemeClr val="bg1"/>
                </a:solidFill>
              </a:defRPr>
            </a:lvl5pPr>
          </a:lstStyle>
          <a:p>
            <a:pPr lvl="0"/>
            <a:r>
              <a:rPr lang="en-US" dirty="0"/>
              <a:t>Add text</a:t>
            </a:r>
          </a:p>
          <a:p>
            <a:pPr lvl="1"/>
            <a:r>
              <a:rPr lang="en-US" dirty="0"/>
              <a:t>Second level</a:t>
            </a:r>
          </a:p>
          <a:p>
            <a:pPr lvl="2"/>
            <a:r>
              <a:rPr lang="en-US" dirty="0"/>
              <a:t>Third level</a:t>
            </a:r>
            <a:endParaRPr lang="en-GB" dirty="0"/>
          </a:p>
        </p:txBody>
      </p:sp>
      <p:cxnSp>
        <p:nvCxnSpPr>
          <p:cNvPr id="30" name="Straight Connector 29">
            <a:extLst>
              <a:ext uri="{FF2B5EF4-FFF2-40B4-BE49-F238E27FC236}">
                <a16:creationId xmlns:a16="http://schemas.microsoft.com/office/drawing/2014/main" id="{2609315D-DD79-4C71-B820-DDC4FB173F13}"/>
              </a:ext>
            </a:extLst>
          </p:cNvPr>
          <p:cNvCxnSpPr>
            <a:cxnSpLocks/>
          </p:cNvCxnSpPr>
          <p:nvPr userDrawn="1"/>
        </p:nvCxnSpPr>
        <p:spPr>
          <a:xfrm flipV="1">
            <a:off x="5954069" y="2657574"/>
            <a:ext cx="2097762" cy="0"/>
          </a:xfrm>
          <a:prstGeom prst="line">
            <a:avLst/>
          </a:prstGeom>
          <a:ln w="50800" cap="rnd">
            <a:no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792C8B4B-CCA6-4005-BD62-D6F3A543A7D2}"/>
              </a:ext>
            </a:extLst>
          </p:cNvPr>
          <p:cNvSpPr/>
          <p:nvPr userDrawn="1"/>
        </p:nvSpPr>
        <p:spPr>
          <a:xfrm>
            <a:off x="0" y="0"/>
            <a:ext cx="12192000" cy="1196975"/>
          </a:xfrm>
          <a:prstGeom prst="rect">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163176F-79D3-4D19-BA43-24BDC581DAED}"/>
              </a:ext>
            </a:extLst>
          </p:cNvPr>
          <p:cNvSpPr>
            <a:spLocks noGrp="1"/>
          </p:cNvSpPr>
          <p:nvPr>
            <p:ph type="title" hasCustomPrompt="1"/>
          </p:nvPr>
        </p:nvSpPr>
        <p:spPr/>
        <p:txBody>
          <a:bodyPr/>
          <a:lstStyle>
            <a:lvl1pPr>
              <a:defRPr>
                <a:solidFill>
                  <a:schemeClr val="tx2"/>
                </a:solidFill>
              </a:defRPr>
            </a:lvl1pPr>
          </a:lstStyle>
          <a:p>
            <a:r>
              <a:rPr lang="en-US" dirty="0"/>
              <a:t>Enter title</a:t>
            </a:r>
            <a:endParaRPr lang="en-GB" dirty="0"/>
          </a:p>
        </p:txBody>
      </p:sp>
      <p:cxnSp>
        <p:nvCxnSpPr>
          <p:cNvPr id="23" name="Straight Connector 22">
            <a:extLst>
              <a:ext uri="{FF2B5EF4-FFF2-40B4-BE49-F238E27FC236}">
                <a16:creationId xmlns:a16="http://schemas.microsoft.com/office/drawing/2014/main" id="{FA0E6FA7-120E-46D9-BD74-557674CA7DF6}"/>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BBC9B4C1-1C8A-4B36-B634-0AC0F7B1B3C6}"/>
              </a:ext>
            </a:extLst>
          </p:cNvPr>
          <p:cNvSpPr/>
          <p:nvPr userDrawn="1"/>
        </p:nvSpPr>
        <p:spPr>
          <a:xfrm>
            <a:off x="5954069" y="1200150"/>
            <a:ext cx="2097761" cy="2886512"/>
          </a:xfrm>
          <a:prstGeom prst="rect">
            <a:avLst/>
          </a:prstGeom>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Group 6">
            <a:extLst>
              <a:ext uri="{FF2B5EF4-FFF2-40B4-BE49-F238E27FC236}">
                <a16:creationId xmlns:a16="http://schemas.microsoft.com/office/drawing/2014/main" id="{F12EA53C-E0E8-492D-B0E5-297095B3D97F}"/>
              </a:ext>
            </a:extLst>
          </p:cNvPr>
          <p:cNvGrpSpPr/>
          <p:nvPr userDrawn="1"/>
        </p:nvGrpSpPr>
        <p:grpSpPr>
          <a:xfrm>
            <a:off x="6588979" y="2232611"/>
            <a:ext cx="827940" cy="827940"/>
            <a:chOff x="5581650" y="2971800"/>
            <a:chExt cx="914400" cy="914400"/>
          </a:xfrm>
        </p:grpSpPr>
        <p:sp>
          <p:nvSpPr>
            <p:cNvPr id="8" name="Oval 7">
              <a:extLst>
                <a:ext uri="{FF2B5EF4-FFF2-40B4-BE49-F238E27FC236}">
                  <a16:creationId xmlns:a16="http://schemas.microsoft.com/office/drawing/2014/main" id="{9DE61BF8-915F-412E-9F29-0E9519A5F0A6}"/>
                </a:ext>
              </a:extLst>
            </p:cNvPr>
            <p:cNvSpPr/>
            <p:nvPr/>
          </p:nvSpPr>
          <p:spPr>
            <a:xfrm>
              <a:off x="5581650" y="2971800"/>
              <a:ext cx="914400" cy="914400"/>
            </a:xfrm>
            <a:prstGeom prst="ellipse">
              <a:avLst/>
            </a:prstGeom>
            <a:solidFill>
              <a:schemeClr val="bg1"/>
            </a:solidFill>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Arrow: Chevron 8">
              <a:extLst>
                <a:ext uri="{FF2B5EF4-FFF2-40B4-BE49-F238E27FC236}">
                  <a16:creationId xmlns:a16="http://schemas.microsoft.com/office/drawing/2014/main" id="{91E40EF2-0035-4453-A843-2640E4BA36C2}"/>
                </a:ext>
              </a:extLst>
            </p:cNvPr>
            <p:cNvSpPr/>
            <p:nvPr/>
          </p:nvSpPr>
          <p:spPr>
            <a:xfrm>
              <a:off x="5887234" y="3237710"/>
              <a:ext cx="366712" cy="366712"/>
            </a:xfrm>
            <a:prstGeom prst="chevron">
              <a:avLst/>
            </a:prstGeom>
            <a:solidFill>
              <a:schemeClr val="accent6"/>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6" name="Footer Placeholder 5">
            <a:extLst>
              <a:ext uri="{FF2B5EF4-FFF2-40B4-BE49-F238E27FC236}">
                <a16:creationId xmlns:a16="http://schemas.microsoft.com/office/drawing/2014/main" id="{D4214E4C-144A-4D32-B7F0-FFC2D43135E6}"/>
              </a:ext>
            </a:extLst>
          </p:cNvPr>
          <p:cNvSpPr>
            <a:spLocks noGrp="1"/>
          </p:cNvSpPr>
          <p:nvPr>
            <p:ph type="ftr" sz="quarter" idx="16"/>
          </p:nvPr>
        </p:nvSpPr>
        <p:spPr/>
        <p:txBody>
          <a:bodyPr/>
          <a:lstStyle/>
          <a:p>
            <a:endParaRPr lang="en-GB"/>
          </a:p>
        </p:txBody>
      </p:sp>
      <p:pic>
        <p:nvPicPr>
          <p:cNvPr id="25" name="Picture 24">
            <a:extLst>
              <a:ext uri="{FF2B5EF4-FFF2-40B4-BE49-F238E27FC236}">
                <a16:creationId xmlns:a16="http://schemas.microsoft.com/office/drawing/2014/main" id="{BF0E1854-FBA5-274E-A1CD-C6635A85C111}"/>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33823097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ayout 1">
    <p:spTree>
      <p:nvGrpSpPr>
        <p:cNvPr id="1" name=""/>
        <p:cNvGrpSpPr/>
        <p:nvPr/>
      </p:nvGrpSpPr>
      <p:grpSpPr>
        <a:xfrm>
          <a:off x="0" y="0"/>
          <a:ext cx="0" cy="0"/>
          <a:chOff x="0" y="0"/>
          <a:chExt cx="0" cy="0"/>
        </a:xfrm>
      </p:grpSpPr>
      <p:pic>
        <p:nvPicPr>
          <p:cNvPr id="6" name="Picture 5" descr="A screen shot of an open computer sitting on top of a table&#10;&#10;Description automatically generated">
            <a:extLst>
              <a:ext uri="{FF2B5EF4-FFF2-40B4-BE49-F238E27FC236}">
                <a16:creationId xmlns:a16="http://schemas.microsoft.com/office/drawing/2014/main" id="{430D2387-F954-4A2C-88B8-507D1839180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689444" y="0"/>
            <a:ext cx="9502556" cy="6171439"/>
          </a:xfrm>
          <a:prstGeom prst="rect">
            <a:avLst/>
          </a:prstGeom>
        </p:spPr>
      </p:pic>
      <p:pic>
        <p:nvPicPr>
          <p:cNvPr id="7" name="Graphic 6">
            <a:extLst>
              <a:ext uri="{FF2B5EF4-FFF2-40B4-BE49-F238E27FC236}">
                <a16:creationId xmlns:a16="http://schemas.microsoft.com/office/drawing/2014/main" id="{F4FC5FA6-FB14-41F8-8E84-91BD865C1283}"/>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58386" b="26791"/>
          <a:stretch>
            <a:fillRect/>
          </a:stretch>
        </p:blipFill>
        <p:spPr>
          <a:xfrm>
            <a:off x="-9000" y="-9905"/>
            <a:ext cx="3367222" cy="6189599"/>
          </a:xfrm>
          <a:custGeom>
            <a:avLst/>
            <a:gdLst>
              <a:gd name="connsiteX0" fmla="*/ 0 w 3200939"/>
              <a:gd name="connsiteY0" fmla="*/ 0 h 6189599"/>
              <a:gd name="connsiteX1" fmla="*/ 3200939 w 3200939"/>
              <a:gd name="connsiteY1" fmla="*/ 0 h 6189599"/>
              <a:gd name="connsiteX2" fmla="*/ 3200939 w 3200939"/>
              <a:gd name="connsiteY2" fmla="*/ 6189599 h 6189599"/>
              <a:gd name="connsiteX3" fmla="*/ 0 w 3200939"/>
              <a:gd name="connsiteY3" fmla="*/ 6189599 h 6189599"/>
            </a:gdLst>
            <a:ahLst/>
            <a:cxnLst>
              <a:cxn ang="0">
                <a:pos x="connsiteX0" y="connsiteY0"/>
              </a:cxn>
              <a:cxn ang="0">
                <a:pos x="connsiteX1" y="connsiteY1"/>
              </a:cxn>
              <a:cxn ang="0">
                <a:pos x="connsiteX2" y="connsiteY2"/>
              </a:cxn>
              <a:cxn ang="0">
                <a:pos x="connsiteX3" y="connsiteY3"/>
              </a:cxn>
            </a:cxnLst>
            <a:rect l="l" t="t" r="r" b="b"/>
            <a:pathLst>
              <a:path w="3200939" h="6189599">
                <a:moveTo>
                  <a:pt x="0" y="0"/>
                </a:moveTo>
                <a:lnTo>
                  <a:pt x="3200939" y="0"/>
                </a:lnTo>
                <a:lnTo>
                  <a:pt x="3200939" y="6189599"/>
                </a:lnTo>
                <a:lnTo>
                  <a:pt x="0" y="6189599"/>
                </a:lnTo>
                <a:close/>
              </a:path>
            </a:pathLst>
          </a:custGeom>
        </p:spPr>
      </p:pic>
      <p:sp>
        <p:nvSpPr>
          <p:cNvPr id="8" name="Rectangle 7">
            <a:extLst>
              <a:ext uri="{FF2B5EF4-FFF2-40B4-BE49-F238E27FC236}">
                <a16:creationId xmlns:a16="http://schemas.microsoft.com/office/drawing/2014/main" id="{16746368-131B-48BE-9A12-9B68EDC7FB60}"/>
              </a:ext>
            </a:extLst>
          </p:cNvPr>
          <p:cNvSpPr>
            <a:spLocks/>
          </p:cNvSpPr>
          <p:nvPr userDrawn="1"/>
        </p:nvSpPr>
        <p:spPr>
          <a:xfrm>
            <a:off x="-9000" y="-9905"/>
            <a:ext cx="3367222" cy="6189599"/>
          </a:xfrm>
          <a:prstGeom prst="rect">
            <a:avLst/>
          </a:prstGeom>
          <a:solidFill>
            <a:schemeClr val="accent5">
              <a:alpha val="86000"/>
            </a:schemeClr>
          </a:solidFill>
          <a:ln>
            <a:noFill/>
          </a:ln>
          <a:effectLst>
            <a:outerShdw blurRad="635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12" name="Straight Connector 11">
            <a:extLst>
              <a:ext uri="{FF2B5EF4-FFF2-40B4-BE49-F238E27FC236}">
                <a16:creationId xmlns:a16="http://schemas.microsoft.com/office/drawing/2014/main" id="{7068418E-7E2D-4E92-BBA4-F18DEB98FA2C}"/>
              </a:ext>
            </a:extLst>
          </p:cNvPr>
          <p:cNvCxnSpPr>
            <a:cxnSpLocks/>
          </p:cNvCxnSpPr>
          <p:nvPr userDrawn="1"/>
        </p:nvCxnSpPr>
        <p:spPr>
          <a:xfrm>
            <a:off x="1599406" y="4800600"/>
            <a:ext cx="0" cy="1390650"/>
          </a:xfrm>
          <a:prstGeom prst="line">
            <a:avLst/>
          </a:prstGeom>
          <a:ln w="508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7532066-BE40-4CD2-A9E7-CD765E8CC3C7}"/>
              </a:ext>
            </a:extLst>
          </p:cNvPr>
          <p:cNvCxnSpPr/>
          <p:nvPr userDrawn="1"/>
        </p:nvCxnSpPr>
        <p:spPr>
          <a:xfrm>
            <a:off x="0" y="6172200"/>
            <a:ext cx="12192000" cy="0"/>
          </a:xfrm>
          <a:prstGeom prst="line">
            <a:avLst/>
          </a:prstGeom>
          <a:ln w="25400" cap="rnd">
            <a:solidFill>
              <a:schemeClr val="bg1">
                <a:lumMod val="95000"/>
              </a:schemeClr>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38B5170-A24A-4849-B001-DF69C8235B22}"/>
              </a:ext>
            </a:extLst>
          </p:cNvPr>
          <p:cNvCxnSpPr>
            <a:cxnSpLocks/>
          </p:cNvCxnSpPr>
          <p:nvPr userDrawn="1"/>
        </p:nvCxnSpPr>
        <p:spPr>
          <a:xfrm>
            <a:off x="1675606" y="0"/>
            <a:ext cx="0" cy="1390650"/>
          </a:xfrm>
          <a:prstGeom prst="line">
            <a:avLst/>
          </a:prstGeom>
          <a:ln w="508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6A4D443-2F68-4815-9D10-563F6EDAC4C4}"/>
              </a:ext>
            </a:extLst>
          </p:cNvPr>
          <p:cNvSpPr>
            <a:spLocks noGrp="1"/>
          </p:cNvSpPr>
          <p:nvPr>
            <p:ph type="title" hasCustomPrompt="1"/>
          </p:nvPr>
        </p:nvSpPr>
        <p:spPr>
          <a:xfrm>
            <a:off x="256381" y="1561031"/>
            <a:ext cx="2838450" cy="984265"/>
          </a:xfrm>
        </p:spPr>
        <p:txBody>
          <a:bodyPr vert="horz" lIns="91440" tIns="45720" rIns="91440" bIns="45720" rtlCol="0" anchor="ctr">
            <a:normAutofit/>
          </a:bodyPr>
          <a:lstStyle>
            <a:lvl1pPr>
              <a:defRPr lang="en-GB">
                <a:solidFill>
                  <a:schemeClr val="accent6"/>
                </a:solidFill>
              </a:defRPr>
            </a:lvl1pPr>
          </a:lstStyle>
          <a:p>
            <a:pPr marL="0" lvl="0" algn="ctr"/>
            <a:r>
              <a:rPr lang="en-US" dirty="0"/>
              <a:t>Enter title</a:t>
            </a:r>
            <a:endParaRPr lang="en-GB" dirty="0"/>
          </a:p>
        </p:txBody>
      </p:sp>
      <p:sp>
        <p:nvSpPr>
          <p:cNvPr id="16" name="Picture Placeholder 15">
            <a:extLst>
              <a:ext uri="{FF2B5EF4-FFF2-40B4-BE49-F238E27FC236}">
                <a16:creationId xmlns:a16="http://schemas.microsoft.com/office/drawing/2014/main" id="{06527CD1-F001-4A83-8843-963B6EB7C1AF}"/>
              </a:ext>
            </a:extLst>
          </p:cNvPr>
          <p:cNvSpPr>
            <a:spLocks noGrp="1"/>
          </p:cNvSpPr>
          <p:nvPr>
            <p:ph type="pic" sz="quarter" idx="13" hasCustomPrompt="1"/>
          </p:nvPr>
        </p:nvSpPr>
        <p:spPr>
          <a:xfrm>
            <a:off x="4325063" y="647700"/>
            <a:ext cx="5968728" cy="3746499"/>
          </a:xfrm>
          <a:solidFill>
            <a:schemeClr val="accent5"/>
          </a:solidFill>
        </p:spPr>
        <p:txBody>
          <a:bodyPr vert="horz" lIns="72000" tIns="72000" rIns="72000" bIns="1188000" rtlCol="0" anchor="ctr" anchorCtr="0">
            <a:normAutofit/>
          </a:bodyPr>
          <a:lstStyle>
            <a:lvl1pPr marL="0" indent="0" algn="ctr">
              <a:buNone/>
              <a:defRPr lang="en-GB" sz="1800" dirty="0">
                <a:solidFill>
                  <a:schemeClr val="bg1"/>
                </a:solidFill>
              </a:defRPr>
            </a:lvl1pPr>
          </a:lstStyle>
          <a:p>
            <a:r>
              <a:rPr lang="en-US"/>
              <a:t>Click on the icon to add an image in this place-holder</a:t>
            </a:r>
            <a:endParaRPr lang="en-GB"/>
          </a:p>
        </p:txBody>
      </p:sp>
      <p:sp>
        <p:nvSpPr>
          <p:cNvPr id="18" name="Text Placeholder 17">
            <a:extLst>
              <a:ext uri="{FF2B5EF4-FFF2-40B4-BE49-F238E27FC236}">
                <a16:creationId xmlns:a16="http://schemas.microsoft.com/office/drawing/2014/main" id="{F4EB3395-28CD-4E27-92F2-1A06D2CB5F29}"/>
              </a:ext>
            </a:extLst>
          </p:cNvPr>
          <p:cNvSpPr>
            <a:spLocks noGrp="1"/>
          </p:cNvSpPr>
          <p:nvPr>
            <p:ph type="body" sz="quarter" idx="14" hasCustomPrompt="1"/>
          </p:nvPr>
        </p:nvSpPr>
        <p:spPr>
          <a:xfrm>
            <a:off x="257175" y="2715677"/>
            <a:ext cx="2836862" cy="1914541"/>
          </a:xfrm>
        </p:spPr>
        <p:txBody>
          <a:bodyPr/>
          <a:lstStyle>
            <a:lvl1pPr marL="0" indent="0" algn="ctr">
              <a:buNone/>
              <a:defRPr>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US" dirty="0"/>
              <a:t>Add text</a:t>
            </a:r>
            <a:endParaRPr lang="en-GB" dirty="0"/>
          </a:p>
        </p:txBody>
      </p:sp>
      <p:sp>
        <p:nvSpPr>
          <p:cNvPr id="9" name="Footer Placeholder 8">
            <a:extLst>
              <a:ext uri="{FF2B5EF4-FFF2-40B4-BE49-F238E27FC236}">
                <a16:creationId xmlns:a16="http://schemas.microsoft.com/office/drawing/2014/main" id="{44F11469-3826-4D0E-9D4D-4D2BC7EC03AD}"/>
              </a:ext>
            </a:extLst>
          </p:cNvPr>
          <p:cNvSpPr>
            <a:spLocks noGrp="1"/>
          </p:cNvSpPr>
          <p:nvPr>
            <p:ph type="ftr" sz="quarter" idx="15"/>
          </p:nvPr>
        </p:nvSpPr>
        <p:spPr/>
        <p:txBody>
          <a:bodyPr/>
          <a:lstStyle/>
          <a:p>
            <a:endParaRPr lang="en-GB"/>
          </a:p>
        </p:txBody>
      </p:sp>
    </p:spTree>
    <p:custDataLst>
      <p:tags r:id="rId1"/>
    </p:custDataLst>
    <p:extLst>
      <p:ext uri="{BB962C8B-B14F-4D97-AF65-F5344CB8AC3E}">
        <p14:creationId xmlns:p14="http://schemas.microsoft.com/office/powerpoint/2010/main" val="14289676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ayout 5">
    <p:spTree>
      <p:nvGrpSpPr>
        <p:cNvPr id="1" name=""/>
        <p:cNvGrpSpPr/>
        <p:nvPr/>
      </p:nvGrpSpPr>
      <p:grpSpPr>
        <a:xfrm>
          <a:off x="0" y="0"/>
          <a:ext cx="0" cy="0"/>
          <a:chOff x="0" y="0"/>
          <a:chExt cx="0" cy="0"/>
        </a:xfrm>
      </p:grpSpPr>
      <p:sp>
        <p:nvSpPr>
          <p:cNvPr id="24" name="Text Placeholder 23">
            <a:extLst>
              <a:ext uri="{FF2B5EF4-FFF2-40B4-BE49-F238E27FC236}">
                <a16:creationId xmlns:a16="http://schemas.microsoft.com/office/drawing/2014/main" id="{37BF3A92-BF9B-4478-8B0F-FBE87955AD2A}"/>
              </a:ext>
            </a:extLst>
          </p:cNvPr>
          <p:cNvSpPr>
            <a:spLocks noGrp="1"/>
          </p:cNvSpPr>
          <p:nvPr>
            <p:ph type="body" sz="quarter" idx="14" hasCustomPrompt="1"/>
          </p:nvPr>
        </p:nvSpPr>
        <p:spPr>
          <a:xfrm>
            <a:off x="1" y="1206500"/>
            <a:ext cx="3628654" cy="4956167"/>
          </a:xfrm>
          <a:solidFill>
            <a:schemeClr val="accent4"/>
          </a:solidFill>
        </p:spPr>
        <p:txBody>
          <a:bodyPr vert="horz" lIns="360000" tIns="360000" rIns="360000" bIns="360000" rtlCol="0">
            <a:normAutofit/>
          </a:bodyPr>
          <a:lstStyle>
            <a:lvl1pPr marL="0" indent="0">
              <a:buNone/>
              <a:defRPr lang="en-US" dirty="0" smtClean="0">
                <a:solidFill>
                  <a:schemeClr val="bg1"/>
                </a:solidFill>
              </a:defRPr>
            </a:lvl1pPr>
            <a:lvl2pPr marL="685800" indent="-419100">
              <a:buFont typeface="Arial" panose="020B0604020202020204" pitchFamily="34" charset="0"/>
              <a:buChar char="•"/>
              <a:tabLst/>
              <a:defRPr lang="en-US" dirty="0" smtClean="0">
                <a:solidFill>
                  <a:schemeClr val="bg1"/>
                </a:solidFill>
              </a:defRPr>
            </a:lvl2pPr>
            <a:lvl3pPr marL="914400" indent="0">
              <a:buNone/>
              <a:defRPr lang="en-US" dirty="0" smtClean="0">
                <a:solidFill>
                  <a:schemeClr val="bg1"/>
                </a:solidFill>
              </a:defRPr>
            </a:lvl3pPr>
            <a:lvl4pPr marL="1371600" indent="0">
              <a:buNone/>
              <a:defRPr lang="en-US" dirty="0" smtClean="0">
                <a:solidFill>
                  <a:schemeClr val="bg1"/>
                </a:solidFill>
              </a:defRPr>
            </a:lvl4pPr>
            <a:lvl5pPr marL="1828800" indent="0">
              <a:buNone/>
              <a:defRPr lang="en-GB" dirty="0">
                <a:solidFill>
                  <a:schemeClr val="bg1"/>
                </a:solidFill>
              </a:defRPr>
            </a:lvl5pPr>
          </a:lstStyle>
          <a:p>
            <a:pPr marL="228600" lvl="0" indent="-228600"/>
            <a:r>
              <a:rPr lang="en-US" dirty="0"/>
              <a:t>Enter text styles</a:t>
            </a:r>
          </a:p>
          <a:p>
            <a:pPr marL="685800" lvl="1" indent="-228600"/>
            <a:r>
              <a:rPr lang="en-US" dirty="0"/>
              <a:t>Second level</a:t>
            </a:r>
            <a:endParaRPr lang="en-GB" dirty="0"/>
          </a:p>
        </p:txBody>
      </p:sp>
      <p:sp>
        <p:nvSpPr>
          <p:cNvPr id="2" name="Title 1">
            <a:extLst>
              <a:ext uri="{FF2B5EF4-FFF2-40B4-BE49-F238E27FC236}">
                <a16:creationId xmlns:a16="http://schemas.microsoft.com/office/drawing/2014/main" id="{2ACAE9CE-91FA-4E87-9316-6908A24CA34A}"/>
              </a:ext>
            </a:extLst>
          </p:cNvPr>
          <p:cNvSpPr>
            <a:spLocks noGrp="1"/>
          </p:cNvSpPr>
          <p:nvPr>
            <p:ph type="title" hasCustomPrompt="1"/>
          </p:nvPr>
        </p:nvSpPr>
        <p:spPr/>
        <p:txBody>
          <a:bodyPr/>
          <a:lstStyle>
            <a:lvl1pPr>
              <a:defRPr>
                <a:solidFill>
                  <a:schemeClr val="bg1"/>
                </a:solidFill>
              </a:defRPr>
            </a:lvl1pPr>
          </a:lstStyle>
          <a:p>
            <a:r>
              <a:rPr lang="en-US" dirty="0"/>
              <a:t>Enter title</a:t>
            </a:r>
            <a:endParaRPr lang="en-GB" dirty="0"/>
          </a:p>
        </p:txBody>
      </p:sp>
      <p:grpSp>
        <p:nvGrpSpPr>
          <p:cNvPr id="22" name="Group 21">
            <a:extLst>
              <a:ext uri="{FF2B5EF4-FFF2-40B4-BE49-F238E27FC236}">
                <a16:creationId xmlns:a16="http://schemas.microsoft.com/office/drawing/2014/main" id="{A7352A5A-8B34-4C63-A06D-50FA57A93E46}"/>
              </a:ext>
            </a:extLst>
          </p:cNvPr>
          <p:cNvGrpSpPr/>
          <p:nvPr userDrawn="1"/>
        </p:nvGrpSpPr>
        <p:grpSpPr>
          <a:xfrm>
            <a:off x="3659958" y="1196974"/>
            <a:ext cx="8532042" cy="4965701"/>
            <a:chOff x="3659958" y="1196974"/>
            <a:chExt cx="8532042" cy="4965701"/>
          </a:xfrm>
          <a:effectLst/>
        </p:grpSpPr>
        <p:pic>
          <p:nvPicPr>
            <p:cNvPr id="7" name="Picture 6">
              <a:extLst>
                <a:ext uri="{FF2B5EF4-FFF2-40B4-BE49-F238E27FC236}">
                  <a16:creationId xmlns:a16="http://schemas.microsoft.com/office/drawing/2014/main" id="{3911DD13-7097-41D6-8FF0-2EAB32893784}"/>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r="-1"/>
            <a:stretch/>
          </p:blipFill>
          <p:spPr>
            <a:xfrm>
              <a:off x="3659958" y="1196974"/>
              <a:ext cx="8532041" cy="4965701"/>
            </a:xfrm>
            <a:prstGeom prst="rect">
              <a:avLst/>
            </a:prstGeom>
          </p:spPr>
        </p:pic>
        <p:sp>
          <p:nvSpPr>
            <p:cNvPr id="8" name="Rectangle 7">
              <a:extLst>
                <a:ext uri="{FF2B5EF4-FFF2-40B4-BE49-F238E27FC236}">
                  <a16:creationId xmlns:a16="http://schemas.microsoft.com/office/drawing/2014/main" id="{992847E2-3C94-4547-B0CC-65034C4B1059}"/>
                </a:ext>
              </a:extLst>
            </p:cNvPr>
            <p:cNvSpPr/>
            <p:nvPr userDrawn="1"/>
          </p:nvSpPr>
          <p:spPr>
            <a:xfrm>
              <a:off x="3659959" y="1196975"/>
              <a:ext cx="8532041" cy="4965700"/>
            </a:xfrm>
            <a:prstGeom prst="rect">
              <a:avLst/>
            </a:prstGeom>
            <a:solidFill>
              <a:schemeClr val="accent5">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1" name="Group 20">
            <a:extLst>
              <a:ext uri="{FF2B5EF4-FFF2-40B4-BE49-F238E27FC236}">
                <a16:creationId xmlns:a16="http://schemas.microsoft.com/office/drawing/2014/main" id="{6B529439-E3B1-47B3-8964-D7BB0852372B}"/>
              </a:ext>
            </a:extLst>
          </p:cNvPr>
          <p:cNvGrpSpPr/>
          <p:nvPr userDrawn="1"/>
        </p:nvGrpSpPr>
        <p:grpSpPr>
          <a:xfrm>
            <a:off x="4041838" y="1447028"/>
            <a:ext cx="7768282" cy="4465594"/>
            <a:chOff x="4041838" y="1447028"/>
            <a:chExt cx="7768282" cy="4465594"/>
          </a:xfrm>
        </p:grpSpPr>
        <p:sp>
          <p:nvSpPr>
            <p:cNvPr id="11" name="Freeform: Shape 10">
              <a:extLst>
                <a:ext uri="{FF2B5EF4-FFF2-40B4-BE49-F238E27FC236}">
                  <a16:creationId xmlns:a16="http://schemas.microsoft.com/office/drawing/2014/main" id="{C8F3D083-A721-4707-8E3C-F0476802E466}"/>
                </a:ext>
              </a:extLst>
            </p:cNvPr>
            <p:cNvSpPr/>
            <p:nvPr/>
          </p:nvSpPr>
          <p:spPr>
            <a:xfrm>
              <a:off x="4754836" y="1447028"/>
              <a:ext cx="6341328" cy="4360427"/>
            </a:xfrm>
            <a:custGeom>
              <a:avLst/>
              <a:gdLst>
                <a:gd name="connsiteX0" fmla="*/ 7066271 w 7220884"/>
                <a:gd name="connsiteY0" fmla="*/ 4965229 h 4965228"/>
                <a:gd name="connsiteX1" fmla="*/ 137437 w 7220884"/>
                <a:gd name="connsiteY1" fmla="*/ 4965229 h 4965228"/>
                <a:gd name="connsiteX2" fmla="*/ 0 w 7220884"/>
                <a:gd name="connsiteY2" fmla="*/ 4827792 h 4965228"/>
                <a:gd name="connsiteX3" fmla="*/ 0 w 7220884"/>
                <a:gd name="connsiteY3" fmla="*/ 268109 h 4965228"/>
                <a:gd name="connsiteX4" fmla="*/ 268132 w 7220884"/>
                <a:gd name="connsiteY4" fmla="*/ 0 h 4965228"/>
                <a:gd name="connsiteX5" fmla="*/ 6959050 w 7220884"/>
                <a:gd name="connsiteY5" fmla="*/ 0 h 4965228"/>
                <a:gd name="connsiteX6" fmla="*/ 7220884 w 7220884"/>
                <a:gd name="connsiteY6" fmla="*/ 261835 h 4965228"/>
                <a:gd name="connsiteX7" fmla="*/ 7220884 w 7220884"/>
                <a:gd name="connsiteY7" fmla="*/ 4810615 h 4965228"/>
                <a:gd name="connsiteX8" fmla="*/ 7066271 w 7220884"/>
                <a:gd name="connsiteY8" fmla="*/ 4965229 h 4965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20884" h="4965228">
                  <a:moveTo>
                    <a:pt x="7066271" y="4965229"/>
                  </a:moveTo>
                  <a:lnTo>
                    <a:pt x="137437" y="4965229"/>
                  </a:lnTo>
                  <a:cubicBezTo>
                    <a:pt x="61543" y="4965229"/>
                    <a:pt x="0" y="4903708"/>
                    <a:pt x="0" y="4827792"/>
                  </a:cubicBezTo>
                  <a:lnTo>
                    <a:pt x="0" y="268109"/>
                  </a:lnTo>
                  <a:cubicBezTo>
                    <a:pt x="0" y="120037"/>
                    <a:pt x="120060" y="0"/>
                    <a:pt x="268132" y="0"/>
                  </a:cubicBezTo>
                  <a:lnTo>
                    <a:pt x="6959050" y="0"/>
                  </a:lnTo>
                  <a:cubicBezTo>
                    <a:pt x="7103651" y="0"/>
                    <a:pt x="7220884" y="117234"/>
                    <a:pt x="7220884" y="261835"/>
                  </a:cubicBezTo>
                  <a:lnTo>
                    <a:pt x="7220884" y="4810615"/>
                  </a:lnTo>
                  <a:cubicBezTo>
                    <a:pt x="7220862" y="4895987"/>
                    <a:pt x="7151643" y="4965229"/>
                    <a:pt x="7066271" y="4965229"/>
                  </a:cubicBezTo>
                  <a:close/>
                </a:path>
              </a:pathLst>
            </a:custGeom>
            <a:solidFill>
              <a:srgbClr val="D0D0D0"/>
            </a:solidFill>
            <a:ln w="2223"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94CCBA0C-0AC3-4308-ABF6-CE40C9671BEE}"/>
                </a:ext>
              </a:extLst>
            </p:cNvPr>
            <p:cNvSpPr/>
            <p:nvPr/>
          </p:nvSpPr>
          <p:spPr>
            <a:xfrm>
              <a:off x="4774415" y="1468795"/>
              <a:ext cx="6294296" cy="4338660"/>
            </a:xfrm>
            <a:custGeom>
              <a:avLst/>
              <a:gdLst>
                <a:gd name="connsiteX0" fmla="*/ 7013650 w 7167328"/>
                <a:gd name="connsiteY0" fmla="*/ 4940442 h 4940442"/>
                <a:gd name="connsiteX1" fmla="*/ 136569 w 7167328"/>
                <a:gd name="connsiteY1" fmla="*/ 4940442 h 4940442"/>
                <a:gd name="connsiteX2" fmla="*/ 0 w 7167328"/>
                <a:gd name="connsiteY2" fmla="*/ 4803873 h 4940442"/>
                <a:gd name="connsiteX3" fmla="*/ 0 w 7167328"/>
                <a:gd name="connsiteY3" fmla="*/ 231464 h 4940442"/>
                <a:gd name="connsiteX4" fmla="*/ 231464 w 7167328"/>
                <a:gd name="connsiteY4" fmla="*/ 0 h 4940442"/>
                <a:gd name="connsiteX5" fmla="*/ 6935865 w 7167328"/>
                <a:gd name="connsiteY5" fmla="*/ 0 h 4940442"/>
                <a:gd name="connsiteX6" fmla="*/ 7167329 w 7167328"/>
                <a:gd name="connsiteY6" fmla="*/ 231464 h 4940442"/>
                <a:gd name="connsiteX7" fmla="*/ 7167329 w 7167328"/>
                <a:gd name="connsiteY7" fmla="*/ 4786786 h 4940442"/>
                <a:gd name="connsiteX8" fmla="*/ 7013650 w 7167328"/>
                <a:gd name="connsiteY8" fmla="*/ 4940442 h 494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67328" h="4940442">
                  <a:moveTo>
                    <a:pt x="7013650" y="4940442"/>
                  </a:moveTo>
                  <a:lnTo>
                    <a:pt x="136569" y="4940442"/>
                  </a:lnTo>
                  <a:cubicBezTo>
                    <a:pt x="61142" y="4940442"/>
                    <a:pt x="0" y="4879300"/>
                    <a:pt x="0" y="4803873"/>
                  </a:cubicBezTo>
                  <a:lnTo>
                    <a:pt x="0" y="231464"/>
                  </a:lnTo>
                  <a:cubicBezTo>
                    <a:pt x="0" y="103639"/>
                    <a:pt x="103617" y="0"/>
                    <a:pt x="231464" y="0"/>
                  </a:cubicBezTo>
                  <a:lnTo>
                    <a:pt x="6935865" y="0"/>
                  </a:lnTo>
                  <a:cubicBezTo>
                    <a:pt x="7063690" y="0"/>
                    <a:pt x="7167329" y="103617"/>
                    <a:pt x="7167329" y="231464"/>
                  </a:cubicBezTo>
                  <a:lnTo>
                    <a:pt x="7167329" y="4786786"/>
                  </a:lnTo>
                  <a:cubicBezTo>
                    <a:pt x="7167307" y="4871646"/>
                    <a:pt x="7098511" y="4940442"/>
                    <a:pt x="7013650" y="4940442"/>
                  </a:cubicBezTo>
                  <a:close/>
                </a:path>
              </a:pathLst>
            </a:custGeom>
            <a:solidFill>
              <a:srgbClr val="E6E6E6"/>
            </a:solidFill>
            <a:ln w="2223"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C0366A17-8452-47BB-8F77-8ABCB92DBE23}"/>
                </a:ext>
              </a:extLst>
            </p:cNvPr>
            <p:cNvSpPr/>
            <p:nvPr/>
          </p:nvSpPr>
          <p:spPr>
            <a:xfrm>
              <a:off x="4805697" y="1506037"/>
              <a:ext cx="6231711" cy="4077260"/>
            </a:xfrm>
            <a:custGeom>
              <a:avLst/>
              <a:gdLst>
                <a:gd name="connsiteX0" fmla="*/ 7096063 w 7096062"/>
                <a:gd name="connsiteY0" fmla="*/ 4642786 h 4642785"/>
                <a:gd name="connsiteX1" fmla="*/ 0 w 7096062"/>
                <a:gd name="connsiteY1" fmla="*/ 4642786 h 4642785"/>
                <a:gd name="connsiteX2" fmla="*/ 0 w 7096062"/>
                <a:gd name="connsiteY2" fmla="*/ 190769 h 4642785"/>
                <a:gd name="connsiteX3" fmla="*/ 190769 w 7096062"/>
                <a:gd name="connsiteY3" fmla="*/ 0 h 4642785"/>
                <a:gd name="connsiteX4" fmla="*/ 6905272 w 7096062"/>
                <a:gd name="connsiteY4" fmla="*/ 0 h 4642785"/>
                <a:gd name="connsiteX5" fmla="*/ 7096041 w 7096062"/>
                <a:gd name="connsiteY5" fmla="*/ 190769 h 4642785"/>
                <a:gd name="connsiteX6" fmla="*/ 7096041 w 7096062"/>
                <a:gd name="connsiteY6" fmla="*/ 4642786 h 4642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96062" h="4642785">
                  <a:moveTo>
                    <a:pt x="7096063" y="4642786"/>
                  </a:moveTo>
                  <a:lnTo>
                    <a:pt x="0" y="4642786"/>
                  </a:lnTo>
                  <a:lnTo>
                    <a:pt x="0" y="190769"/>
                  </a:lnTo>
                  <a:cubicBezTo>
                    <a:pt x="0" y="85417"/>
                    <a:pt x="85417" y="0"/>
                    <a:pt x="190769" y="0"/>
                  </a:cubicBezTo>
                  <a:lnTo>
                    <a:pt x="6905272" y="0"/>
                  </a:lnTo>
                  <a:cubicBezTo>
                    <a:pt x="7010624" y="0"/>
                    <a:pt x="7096041" y="85417"/>
                    <a:pt x="7096041" y="190769"/>
                  </a:cubicBezTo>
                  <a:lnTo>
                    <a:pt x="7096041" y="4642786"/>
                  </a:lnTo>
                  <a:close/>
                </a:path>
              </a:pathLst>
            </a:custGeom>
            <a:solidFill>
              <a:schemeClr val="accent6"/>
            </a:solidFill>
            <a:ln w="508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4" name="Freeform: Shape 13">
              <a:extLst>
                <a:ext uri="{FF2B5EF4-FFF2-40B4-BE49-F238E27FC236}">
                  <a16:creationId xmlns:a16="http://schemas.microsoft.com/office/drawing/2014/main" id="{489A2D9B-7EE2-4586-BF17-AA6BE3356587}"/>
                </a:ext>
              </a:extLst>
            </p:cNvPr>
            <p:cNvSpPr/>
            <p:nvPr/>
          </p:nvSpPr>
          <p:spPr>
            <a:xfrm>
              <a:off x="4041838" y="5753467"/>
              <a:ext cx="7768263" cy="45448"/>
            </a:xfrm>
            <a:custGeom>
              <a:avLst/>
              <a:gdLst>
                <a:gd name="connsiteX0" fmla="*/ 0 w 8845737"/>
                <a:gd name="connsiteY0" fmla="*/ 0 h 51752"/>
                <a:gd name="connsiteX1" fmla="*/ 8845737 w 8845737"/>
                <a:gd name="connsiteY1" fmla="*/ 0 h 51752"/>
                <a:gd name="connsiteX2" fmla="*/ 8845737 w 8845737"/>
                <a:gd name="connsiteY2" fmla="*/ 51753 h 51752"/>
                <a:gd name="connsiteX3" fmla="*/ 0 w 8845737"/>
                <a:gd name="connsiteY3" fmla="*/ 51753 h 51752"/>
              </a:gdLst>
              <a:ahLst/>
              <a:cxnLst>
                <a:cxn ang="0">
                  <a:pos x="connsiteX0" y="connsiteY0"/>
                </a:cxn>
                <a:cxn ang="0">
                  <a:pos x="connsiteX1" y="connsiteY1"/>
                </a:cxn>
                <a:cxn ang="0">
                  <a:pos x="connsiteX2" y="connsiteY2"/>
                </a:cxn>
                <a:cxn ang="0">
                  <a:pos x="connsiteX3" y="connsiteY3"/>
                </a:cxn>
              </a:cxnLst>
              <a:rect l="l" t="t" r="r" b="b"/>
              <a:pathLst>
                <a:path w="8845737" h="51752">
                  <a:moveTo>
                    <a:pt x="0" y="0"/>
                  </a:moveTo>
                  <a:lnTo>
                    <a:pt x="8845737" y="0"/>
                  </a:lnTo>
                  <a:lnTo>
                    <a:pt x="8845737" y="51753"/>
                  </a:lnTo>
                  <a:lnTo>
                    <a:pt x="0" y="51753"/>
                  </a:lnTo>
                  <a:close/>
                </a:path>
              </a:pathLst>
            </a:custGeom>
            <a:solidFill>
              <a:schemeClr val="bg1">
                <a:lumMod val="95000"/>
              </a:schemeClr>
            </a:solidFill>
            <a:ln w="2223"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334B4D2A-5F7F-4D95-BCFA-06174E46550C}"/>
                </a:ext>
              </a:extLst>
            </p:cNvPr>
            <p:cNvSpPr/>
            <p:nvPr/>
          </p:nvSpPr>
          <p:spPr>
            <a:xfrm>
              <a:off x="4041838" y="5798915"/>
              <a:ext cx="7768282" cy="113707"/>
            </a:xfrm>
            <a:custGeom>
              <a:avLst/>
              <a:gdLst>
                <a:gd name="connsiteX0" fmla="*/ 0 w 8845759"/>
                <a:gd name="connsiteY0" fmla="*/ 0 h 129478"/>
                <a:gd name="connsiteX1" fmla="*/ 1325506 w 8845759"/>
                <a:gd name="connsiteY1" fmla="*/ 126156 h 129478"/>
                <a:gd name="connsiteX2" fmla="*/ 7494378 w 8845759"/>
                <a:gd name="connsiteY2" fmla="*/ 129026 h 129478"/>
                <a:gd name="connsiteX3" fmla="*/ 8845760 w 8845759"/>
                <a:gd name="connsiteY3" fmla="*/ 0 h 129478"/>
                <a:gd name="connsiteX4" fmla="*/ 0 w 8845759"/>
                <a:gd name="connsiteY4" fmla="*/ 0 h 129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45759" h="129478">
                  <a:moveTo>
                    <a:pt x="0" y="0"/>
                  </a:moveTo>
                  <a:cubicBezTo>
                    <a:pt x="0" y="0"/>
                    <a:pt x="211328" y="124710"/>
                    <a:pt x="1325506" y="126156"/>
                  </a:cubicBezTo>
                  <a:lnTo>
                    <a:pt x="7494378" y="129026"/>
                  </a:lnTo>
                  <a:cubicBezTo>
                    <a:pt x="7494378" y="129026"/>
                    <a:pt x="8509344" y="144112"/>
                    <a:pt x="8845760" y="0"/>
                  </a:cubicBezTo>
                  <a:lnTo>
                    <a:pt x="0" y="0"/>
                  </a:lnTo>
                  <a:close/>
                </a:path>
              </a:pathLst>
            </a:custGeom>
            <a:solidFill>
              <a:srgbClr val="E6E6E6"/>
            </a:solidFill>
            <a:ln w="222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6" name="Freeform: Shape 15">
              <a:extLst>
                <a:ext uri="{FF2B5EF4-FFF2-40B4-BE49-F238E27FC236}">
                  <a16:creationId xmlns:a16="http://schemas.microsoft.com/office/drawing/2014/main" id="{30C1514C-EE58-40D6-AC08-78C523270EE2}"/>
                </a:ext>
              </a:extLst>
            </p:cNvPr>
            <p:cNvSpPr/>
            <p:nvPr/>
          </p:nvSpPr>
          <p:spPr>
            <a:xfrm>
              <a:off x="7188038" y="5753486"/>
              <a:ext cx="1478402" cy="62800"/>
            </a:xfrm>
            <a:custGeom>
              <a:avLst/>
              <a:gdLst>
                <a:gd name="connsiteX0" fmla="*/ 1643120 w 1683459"/>
                <a:gd name="connsiteY0" fmla="*/ 71511 h 71510"/>
                <a:gd name="connsiteX1" fmla="*/ 40339 w 1683459"/>
                <a:gd name="connsiteY1" fmla="*/ 71511 h 71510"/>
                <a:gd name="connsiteX2" fmla="*/ 0 w 1683459"/>
                <a:gd name="connsiteY2" fmla="*/ 31172 h 71510"/>
                <a:gd name="connsiteX3" fmla="*/ 0 w 1683459"/>
                <a:gd name="connsiteY3" fmla="*/ 0 h 71510"/>
                <a:gd name="connsiteX4" fmla="*/ 1683459 w 1683459"/>
                <a:gd name="connsiteY4" fmla="*/ 0 h 71510"/>
                <a:gd name="connsiteX5" fmla="*/ 1683459 w 1683459"/>
                <a:gd name="connsiteY5" fmla="*/ 31172 h 71510"/>
                <a:gd name="connsiteX6" fmla="*/ 1643120 w 1683459"/>
                <a:gd name="connsiteY6" fmla="*/ 71511 h 7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3459" h="71510">
                  <a:moveTo>
                    <a:pt x="1643120" y="71511"/>
                  </a:moveTo>
                  <a:lnTo>
                    <a:pt x="40339" y="71511"/>
                  </a:lnTo>
                  <a:cubicBezTo>
                    <a:pt x="18067" y="71511"/>
                    <a:pt x="0" y="53444"/>
                    <a:pt x="0" y="31172"/>
                  </a:cubicBezTo>
                  <a:lnTo>
                    <a:pt x="0" y="0"/>
                  </a:lnTo>
                  <a:lnTo>
                    <a:pt x="1683459" y="0"/>
                  </a:lnTo>
                  <a:lnTo>
                    <a:pt x="1683459" y="31172"/>
                  </a:lnTo>
                  <a:cubicBezTo>
                    <a:pt x="1683459" y="53444"/>
                    <a:pt x="1665392" y="71511"/>
                    <a:pt x="1643120" y="71511"/>
                  </a:cubicBezTo>
                  <a:close/>
                </a:path>
              </a:pathLst>
            </a:custGeom>
            <a:solidFill>
              <a:schemeClr val="bg1"/>
            </a:solidFill>
            <a:ln w="2223"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4FFD7E25-D836-44B9-BAA0-02779A284CB0}"/>
                </a:ext>
              </a:extLst>
            </p:cNvPr>
            <p:cNvSpPr/>
            <p:nvPr/>
          </p:nvSpPr>
          <p:spPr>
            <a:xfrm>
              <a:off x="6939319" y="5854799"/>
              <a:ext cx="53030" cy="24619"/>
            </a:xfrm>
            <a:custGeom>
              <a:avLst/>
              <a:gdLst>
                <a:gd name="connsiteX0" fmla="*/ 0 w 60385"/>
                <a:gd name="connsiteY0" fmla="*/ 0 h 28034"/>
                <a:gd name="connsiteX1" fmla="*/ 60386 w 60385"/>
                <a:gd name="connsiteY1" fmla="*/ 0 h 28034"/>
                <a:gd name="connsiteX2" fmla="*/ 60386 w 60385"/>
                <a:gd name="connsiteY2" fmla="*/ 28035 h 28034"/>
                <a:gd name="connsiteX3" fmla="*/ 0 w 60385"/>
                <a:gd name="connsiteY3" fmla="*/ 28035 h 28034"/>
              </a:gdLst>
              <a:ahLst/>
              <a:cxnLst>
                <a:cxn ang="0">
                  <a:pos x="connsiteX0" y="connsiteY0"/>
                </a:cxn>
                <a:cxn ang="0">
                  <a:pos x="connsiteX1" y="connsiteY1"/>
                </a:cxn>
                <a:cxn ang="0">
                  <a:pos x="connsiteX2" y="connsiteY2"/>
                </a:cxn>
                <a:cxn ang="0">
                  <a:pos x="connsiteX3" y="connsiteY3"/>
                </a:cxn>
              </a:cxnLst>
              <a:rect l="l" t="t" r="r" b="b"/>
              <a:pathLst>
                <a:path w="60385" h="28034">
                  <a:moveTo>
                    <a:pt x="0" y="0"/>
                  </a:moveTo>
                  <a:lnTo>
                    <a:pt x="60386" y="0"/>
                  </a:lnTo>
                  <a:lnTo>
                    <a:pt x="60386" y="28035"/>
                  </a:lnTo>
                  <a:lnTo>
                    <a:pt x="0" y="28035"/>
                  </a:lnTo>
                  <a:close/>
                </a:path>
              </a:pathLst>
            </a:custGeom>
            <a:solidFill>
              <a:srgbClr val="808080"/>
            </a:solidFill>
            <a:ln w="2223"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968C189F-968C-4D7B-8212-B37CE90EE42E}"/>
                </a:ext>
              </a:extLst>
            </p:cNvPr>
            <p:cNvSpPr/>
            <p:nvPr/>
          </p:nvSpPr>
          <p:spPr>
            <a:xfrm>
              <a:off x="8848236" y="5854799"/>
              <a:ext cx="53030" cy="24619"/>
            </a:xfrm>
            <a:custGeom>
              <a:avLst/>
              <a:gdLst>
                <a:gd name="connsiteX0" fmla="*/ 0 w 60385"/>
                <a:gd name="connsiteY0" fmla="*/ 0 h 28034"/>
                <a:gd name="connsiteX1" fmla="*/ 60386 w 60385"/>
                <a:gd name="connsiteY1" fmla="*/ 0 h 28034"/>
                <a:gd name="connsiteX2" fmla="*/ 60386 w 60385"/>
                <a:gd name="connsiteY2" fmla="*/ 28035 h 28034"/>
                <a:gd name="connsiteX3" fmla="*/ 0 w 60385"/>
                <a:gd name="connsiteY3" fmla="*/ 28035 h 28034"/>
              </a:gdLst>
              <a:ahLst/>
              <a:cxnLst>
                <a:cxn ang="0">
                  <a:pos x="connsiteX0" y="connsiteY0"/>
                </a:cxn>
                <a:cxn ang="0">
                  <a:pos x="connsiteX1" y="connsiteY1"/>
                </a:cxn>
                <a:cxn ang="0">
                  <a:pos x="connsiteX2" y="connsiteY2"/>
                </a:cxn>
                <a:cxn ang="0">
                  <a:pos x="connsiteX3" y="connsiteY3"/>
                </a:cxn>
              </a:cxnLst>
              <a:rect l="l" t="t" r="r" b="b"/>
              <a:pathLst>
                <a:path w="60385" h="28034">
                  <a:moveTo>
                    <a:pt x="0" y="0"/>
                  </a:moveTo>
                  <a:lnTo>
                    <a:pt x="60386" y="0"/>
                  </a:lnTo>
                  <a:lnTo>
                    <a:pt x="60386" y="28035"/>
                  </a:lnTo>
                  <a:lnTo>
                    <a:pt x="0" y="28035"/>
                  </a:lnTo>
                  <a:close/>
                </a:path>
              </a:pathLst>
            </a:custGeom>
            <a:solidFill>
              <a:srgbClr val="808080"/>
            </a:solidFill>
            <a:ln w="2223" cap="flat">
              <a:noFill/>
              <a:prstDash val="solid"/>
              <a:miter/>
            </a:ln>
          </p:spPr>
          <p:txBody>
            <a:bodyPr rtlCol="0" anchor="ctr"/>
            <a:lstStyle/>
            <a:p>
              <a:endParaRPr lang="en-GB"/>
            </a:p>
          </p:txBody>
        </p:sp>
      </p:grpSp>
      <p:sp>
        <p:nvSpPr>
          <p:cNvPr id="20" name="Picture Placeholder 19">
            <a:extLst>
              <a:ext uri="{FF2B5EF4-FFF2-40B4-BE49-F238E27FC236}">
                <a16:creationId xmlns:a16="http://schemas.microsoft.com/office/drawing/2014/main" id="{331B7152-84DB-42A7-B20E-EF4E19F62085}"/>
              </a:ext>
            </a:extLst>
          </p:cNvPr>
          <p:cNvSpPr>
            <a:spLocks noGrp="1"/>
          </p:cNvSpPr>
          <p:nvPr>
            <p:ph type="pic" sz="quarter" idx="13" hasCustomPrompt="1"/>
          </p:nvPr>
        </p:nvSpPr>
        <p:spPr>
          <a:xfrm>
            <a:off x="4805697" y="1506037"/>
            <a:ext cx="6231711" cy="4099998"/>
          </a:xfrm>
          <a:prstGeom prst="round2SameRect">
            <a:avLst>
              <a:gd name="adj1" fmla="val 4344"/>
              <a:gd name="adj2" fmla="val 0"/>
            </a:avLst>
          </a:prstGeom>
          <a:solidFill>
            <a:schemeClr val="bg1"/>
          </a:solidFill>
        </p:spPr>
        <p:txBody>
          <a:bodyPr bIns="57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lumMod val="8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cxnSp>
        <p:nvCxnSpPr>
          <p:cNvPr id="35" name="Straight Connector 34">
            <a:extLst>
              <a:ext uri="{FF2B5EF4-FFF2-40B4-BE49-F238E27FC236}">
                <a16:creationId xmlns:a16="http://schemas.microsoft.com/office/drawing/2014/main" id="{29844BD4-56A5-4C77-9AAE-4AAD3F473EF5}"/>
              </a:ext>
            </a:extLst>
          </p:cNvPr>
          <p:cNvCxnSpPr/>
          <p:nvPr userDrawn="1"/>
        </p:nvCxnSpPr>
        <p:spPr>
          <a:xfrm>
            <a:off x="3642945" y="1192212"/>
            <a:ext cx="0" cy="4979988"/>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E60CCE7-0625-45ED-B5ED-CA4D818675A1}"/>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569A83E-814D-4FF1-BACB-24E3B05B3430}"/>
              </a:ext>
            </a:extLst>
          </p:cNvPr>
          <p:cNvCxnSpPr>
            <a:cxnSpLocks/>
          </p:cNvCxnSpPr>
          <p:nvPr userDrawn="1"/>
        </p:nvCxnSpPr>
        <p:spPr>
          <a:xfrm>
            <a:off x="0" y="1192212"/>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EA93E228-7556-4858-86A6-3625173986DD}"/>
              </a:ext>
            </a:extLst>
          </p:cNvPr>
          <p:cNvSpPr>
            <a:spLocks noGrp="1"/>
          </p:cNvSpPr>
          <p:nvPr>
            <p:ph type="ftr" sz="quarter" idx="15"/>
          </p:nvPr>
        </p:nvSpPr>
        <p:spPr/>
        <p:txBody>
          <a:bodyPr/>
          <a:lstStyle/>
          <a:p>
            <a:endParaRPr lang="en-GB"/>
          </a:p>
        </p:txBody>
      </p:sp>
      <p:pic>
        <p:nvPicPr>
          <p:cNvPr id="34" name="Picture 33">
            <a:extLst>
              <a:ext uri="{FF2B5EF4-FFF2-40B4-BE49-F238E27FC236}">
                <a16:creationId xmlns:a16="http://schemas.microsoft.com/office/drawing/2014/main" id="{81856FC7-1C17-9A43-8246-8652F165B38B}"/>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40039234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vider Slide 1">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5">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2F333D84-D3DD-4354-B355-8BFE4E29554D}"/>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subhead text if/as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38579381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vider Slide 2">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2">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472E95B8-C107-448D-8639-B2BDC809E947}"/>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subhead text as/if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3407474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vider Slide 3">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3">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0AE7E0C5-235F-4BE6-A9CF-B304D39979E8}"/>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any additional text 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27378175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vider Slide 4">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4">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CEF8E829-0A31-4984-8E82-588BEC8C650D}"/>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subhead text as/if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20742437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ivider Slide 5">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6">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33149708-2A64-4BEB-AACB-89D287DC6BEB}"/>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subhead text as/if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7308151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hank You Slide 1">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018E377D-0CB5-46D4-91F2-D1D9FD5487D2}"/>
              </a:ext>
            </a:extLst>
          </p:cNvPr>
          <p:cNvGrpSpPr/>
          <p:nvPr userDrawn="1"/>
        </p:nvGrpSpPr>
        <p:grpSpPr>
          <a:xfrm>
            <a:off x="0" y="-33780"/>
            <a:ext cx="12192209" cy="6909525"/>
            <a:chOff x="0" y="-33780"/>
            <a:chExt cx="12192209" cy="6909525"/>
          </a:xfrm>
        </p:grpSpPr>
        <p:sp>
          <p:nvSpPr>
            <p:cNvPr id="37" name="Freeform: Shape 36">
              <a:extLst>
                <a:ext uri="{FF2B5EF4-FFF2-40B4-BE49-F238E27FC236}">
                  <a16:creationId xmlns:a16="http://schemas.microsoft.com/office/drawing/2014/main" id="{DBBDF563-C2E5-45BC-9179-C26645373868}"/>
                </a:ext>
              </a:extLst>
            </p:cNvPr>
            <p:cNvSpPr/>
            <p:nvPr userDrawn="1"/>
          </p:nvSpPr>
          <p:spPr>
            <a:xfrm>
              <a:off x="1238924" y="-33780"/>
              <a:ext cx="5811678" cy="2039559"/>
            </a:xfrm>
            <a:custGeom>
              <a:avLst/>
              <a:gdLst>
                <a:gd name="connsiteX0" fmla="*/ 5805818 w 5811678"/>
                <a:gd name="connsiteY0" fmla="*/ 0 h 2039559"/>
                <a:gd name="connsiteX1" fmla="*/ 5811678 w 5811678"/>
                <a:gd name="connsiteY1" fmla="*/ 0 h 2039559"/>
                <a:gd name="connsiteX2" fmla="*/ 5805248 w 5811678"/>
                <a:gd name="connsiteY2" fmla="*/ 28902 h 2039559"/>
                <a:gd name="connsiteX3" fmla="*/ 5638243 w 5811678"/>
                <a:gd name="connsiteY3" fmla="*/ 1991279 h 2039559"/>
                <a:gd name="connsiteX4" fmla="*/ 2006007 w 5811678"/>
                <a:gd name="connsiteY4" fmla="*/ 2039559 h 2039559"/>
                <a:gd name="connsiteX5" fmla="*/ 0 w 5811678"/>
                <a:gd name="connsiteY5" fmla="*/ 103438 h 2039559"/>
                <a:gd name="connsiteX6" fmla="*/ 344217 w 5811678"/>
                <a:gd name="connsiteY6" fmla="*/ 40514 h 2039559"/>
                <a:gd name="connsiteX7" fmla="*/ 421738 w 5811678"/>
                <a:gd name="connsiteY7" fmla="*/ 23514 h 2039559"/>
                <a:gd name="connsiteX8" fmla="*/ 5805818 w 5811678"/>
                <a:gd name="connsiteY8" fmla="*/ 23514 h 2039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1678" h="2039559">
                  <a:moveTo>
                    <a:pt x="5805818" y="0"/>
                  </a:moveTo>
                  <a:lnTo>
                    <a:pt x="5811678" y="0"/>
                  </a:lnTo>
                  <a:lnTo>
                    <a:pt x="5805248" y="28902"/>
                  </a:lnTo>
                  <a:cubicBezTo>
                    <a:pt x="5682984" y="681346"/>
                    <a:pt x="5627896" y="1338512"/>
                    <a:pt x="5638243" y="1991279"/>
                  </a:cubicBezTo>
                  <a:cubicBezTo>
                    <a:pt x="4421213" y="1779781"/>
                    <a:pt x="3190392" y="1804612"/>
                    <a:pt x="2006007" y="2039559"/>
                  </a:cubicBezTo>
                  <a:cubicBezTo>
                    <a:pt x="1440479" y="1314029"/>
                    <a:pt x="770586" y="658848"/>
                    <a:pt x="0" y="103438"/>
                  </a:cubicBezTo>
                  <a:cubicBezTo>
                    <a:pt x="115146" y="84472"/>
                    <a:pt x="229903" y="63491"/>
                    <a:pt x="344217" y="40514"/>
                  </a:cubicBezTo>
                  <a:lnTo>
                    <a:pt x="421738" y="23514"/>
                  </a:lnTo>
                  <a:lnTo>
                    <a:pt x="5805818" y="23514"/>
                  </a:lnTo>
                  <a:close/>
                </a:path>
              </a:pathLst>
            </a:custGeom>
            <a:solidFill>
              <a:srgbClr val="C2D9AC"/>
            </a:solidFill>
            <a:ln w="9525" cap="flat">
              <a:noFill/>
              <a:prstDash val="solid"/>
              <a:miter/>
            </a:ln>
          </p:spPr>
          <p:txBody>
            <a:bodyPr wrap="square" rtlCol="0" anchor="ctr">
              <a:noAutofit/>
            </a:bodyPr>
            <a:lstStyle/>
            <a:p>
              <a:endParaRPr lang="en-GB"/>
            </a:p>
          </p:txBody>
        </p:sp>
        <p:sp>
          <p:nvSpPr>
            <p:cNvPr id="38" name="Freeform: Shape 37">
              <a:extLst>
                <a:ext uri="{FF2B5EF4-FFF2-40B4-BE49-F238E27FC236}">
                  <a16:creationId xmlns:a16="http://schemas.microsoft.com/office/drawing/2014/main" id="{64CDE52D-633D-4221-8295-14FBE4670A09}"/>
                </a:ext>
              </a:extLst>
            </p:cNvPr>
            <p:cNvSpPr/>
            <p:nvPr userDrawn="1"/>
          </p:nvSpPr>
          <p:spPr>
            <a:xfrm>
              <a:off x="6875931" y="23828"/>
              <a:ext cx="2415051" cy="2398506"/>
            </a:xfrm>
            <a:custGeom>
              <a:avLst/>
              <a:gdLst>
                <a:gd name="connsiteX0" fmla="*/ 163597 w 2415051"/>
                <a:gd name="connsiteY0" fmla="*/ 0 h 2398506"/>
                <a:gd name="connsiteX1" fmla="*/ 840978 w 2415051"/>
                <a:gd name="connsiteY1" fmla="*/ 0 h 2398506"/>
                <a:gd name="connsiteX2" fmla="*/ 1014804 w 2415051"/>
                <a:gd name="connsiteY2" fmla="*/ 202118 h 2398506"/>
                <a:gd name="connsiteX3" fmla="*/ 2415051 w 2415051"/>
                <a:gd name="connsiteY3" fmla="*/ 1492743 h 2398506"/>
                <a:gd name="connsiteX4" fmla="*/ 1718030 w 2415051"/>
                <a:gd name="connsiteY4" fmla="*/ 2398506 h 2398506"/>
                <a:gd name="connsiteX5" fmla="*/ 1226 w 2415051"/>
                <a:gd name="connsiteY5" fmla="*/ 1934129 h 2398506"/>
                <a:gd name="connsiteX6" fmla="*/ 89102 w 2415051"/>
                <a:gd name="connsiteY6" fmla="*/ 461406 h 2398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5051" h="2398506">
                  <a:moveTo>
                    <a:pt x="163597" y="0"/>
                  </a:moveTo>
                  <a:lnTo>
                    <a:pt x="840978" y="0"/>
                  </a:lnTo>
                  <a:lnTo>
                    <a:pt x="1014804" y="202118"/>
                  </a:lnTo>
                  <a:cubicBezTo>
                    <a:pt x="1434006" y="671180"/>
                    <a:pt x="1901540" y="1104232"/>
                    <a:pt x="2415051" y="1492743"/>
                  </a:cubicBezTo>
                  <a:cubicBezTo>
                    <a:pt x="2198037" y="1810909"/>
                    <a:pt x="1965850" y="2112522"/>
                    <a:pt x="1718030" y="2398506"/>
                  </a:cubicBezTo>
                  <a:cubicBezTo>
                    <a:pt x="1152966" y="2190223"/>
                    <a:pt x="579164" y="2034821"/>
                    <a:pt x="1226" y="1934129"/>
                  </a:cubicBezTo>
                  <a:cubicBezTo>
                    <a:pt x="-6534" y="1444293"/>
                    <a:pt x="22513" y="952131"/>
                    <a:pt x="89102" y="461406"/>
                  </a:cubicBezTo>
                  <a:close/>
                </a:path>
              </a:pathLst>
            </a:custGeom>
            <a:solidFill>
              <a:srgbClr val="7BB453"/>
            </a:solidFill>
            <a:ln w="9525" cap="flat">
              <a:noFill/>
              <a:prstDash val="solid"/>
              <a:miter/>
            </a:ln>
          </p:spPr>
          <p:txBody>
            <a:bodyPr wrap="square" rtlCol="0" anchor="ctr">
              <a:noAutofit/>
            </a:bodyPr>
            <a:lstStyle/>
            <a:p>
              <a:endParaRPr lang="en-GB"/>
            </a:p>
          </p:txBody>
        </p:sp>
        <p:sp>
          <p:nvSpPr>
            <p:cNvPr id="40" name="Freeform: Shape 39">
              <a:extLst>
                <a:ext uri="{FF2B5EF4-FFF2-40B4-BE49-F238E27FC236}">
                  <a16:creationId xmlns:a16="http://schemas.microsoft.com/office/drawing/2014/main" id="{2E86168E-64B5-481C-813C-59CDD0EE3719}"/>
                </a:ext>
              </a:extLst>
            </p:cNvPr>
            <p:cNvSpPr/>
            <p:nvPr userDrawn="1"/>
          </p:nvSpPr>
          <p:spPr>
            <a:xfrm>
              <a:off x="9290988" y="3231"/>
              <a:ext cx="2901013" cy="3033189"/>
            </a:xfrm>
            <a:custGeom>
              <a:avLst/>
              <a:gdLst>
                <a:gd name="connsiteX0" fmla="*/ 851567 w 2901013"/>
                <a:gd name="connsiteY0" fmla="*/ 0 h 3033189"/>
                <a:gd name="connsiteX1" fmla="*/ 2901013 w 2901013"/>
                <a:gd name="connsiteY1" fmla="*/ 0 h 3033189"/>
                <a:gd name="connsiteX2" fmla="*/ 2901013 w 2901013"/>
                <a:gd name="connsiteY2" fmla="*/ 3033189 h 3033189"/>
                <a:gd name="connsiteX3" fmla="*/ 2677682 w 2901013"/>
                <a:gd name="connsiteY3" fmla="*/ 2958364 h 3033189"/>
                <a:gd name="connsiteX4" fmla="*/ 1452436 w 2901013"/>
                <a:gd name="connsiteY4" fmla="*/ 2429680 h 3033189"/>
                <a:gd name="connsiteX5" fmla="*/ 0 w 2901013"/>
                <a:gd name="connsiteY5" fmla="*/ 1513341 h 3033189"/>
                <a:gd name="connsiteX6" fmla="*/ 633111 w 2901013"/>
                <a:gd name="connsiteY6" fmla="*/ 455854 h 3033189"/>
                <a:gd name="connsiteX7" fmla="*/ 765349 w 2901013"/>
                <a:gd name="connsiteY7" fmla="*/ 188400 h 3033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01013" h="3033189">
                  <a:moveTo>
                    <a:pt x="851567" y="0"/>
                  </a:moveTo>
                  <a:lnTo>
                    <a:pt x="2901013" y="0"/>
                  </a:lnTo>
                  <a:lnTo>
                    <a:pt x="2901013" y="3033189"/>
                  </a:lnTo>
                  <a:lnTo>
                    <a:pt x="2677682" y="2958364"/>
                  </a:lnTo>
                  <a:cubicBezTo>
                    <a:pt x="2263366" y="2811868"/>
                    <a:pt x="1854050" y="2636119"/>
                    <a:pt x="1452436" y="2429680"/>
                  </a:cubicBezTo>
                  <a:cubicBezTo>
                    <a:pt x="933344" y="2163009"/>
                    <a:pt x="450123" y="1854498"/>
                    <a:pt x="0" y="1513341"/>
                  </a:cubicBezTo>
                  <a:cubicBezTo>
                    <a:pt x="228508" y="1177707"/>
                    <a:pt x="441844" y="825973"/>
                    <a:pt x="633111" y="455854"/>
                  </a:cubicBezTo>
                  <a:cubicBezTo>
                    <a:pt x="678686" y="367060"/>
                    <a:pt x="722760" y="277900"/>
                    <a:pt x="765349" y="188400"/>
                  </a:cubicBezTo>
                  <a:close/>
                </a:path>
              </a:pathLst>
            </a:custGeom>
            <a:solidFill>
              <a:srgbClr val="A0C680"/>
            </a:solidFill>
            <a:ln w="9525" cap="flat">
              <a:noFill/>
              <a:prstDash val="solid"/>
              <a:miter/>
            </a:ln>
          </p:spPr>
          <p:txBody>
            <a:bodyPr wrap="square" rtlCol="0" anchor="ctr">
              <a:noAutofit/>
            </a:bodyPr>
            <a:lstStyle/>
            <a:p>
              <a:endParaRPr lang="en-GB"/>
            </a:p>
          </p:txBody>
        </p:sp>
        <p:sp>
          <p:nvSpPr>
            <p:cNvPr id="39" name="Freeform: Shape 38">
              <a:extLst>
                <a:ext uri="{FF2B5EF4-FFF2-40B4-BE49-F238E27FC236}">
                  <a16:creationId xmlns:a16="http://schemas.microsoft.com/office/drawing/2014/main" id="{E0EF7B63-8BE6-4F4C-8A79-74FBDAD5EB62}"/>
                </a:ext>
              </a:extLst>
            </p:cNvPr>
            <p:cNvSpPr/>
            <p:nvPr userDrawn="1"/>
          </p:nvSpPr>
          <p:spPr>
            <a:xfrm>
              <a:off x="7696224" y="0"/>
              <a:ext cx="2446605" cy="1516572"/>
            </a:xfrm>
            <a:custGeom>
              <a:avLst/>
              <a:gdLst>
                <a:gd name="connsiteX0" fmla="*/ 0 w 2446605"/>
                <a:gd name="connsiteY0" fmla="*/ 0 h 1516572"/>
                <a:gd name="connsiteX1" fmla="*/ 2446605 w 2446605"/>
                <a:gd name="connsiteY1" fmla="*/ 0 h 1516572"/>
                <a:gd name="connsiteX2" fmla="*/ 2227875 w 2446605"/>
                <a:gd name="connsiteY2" fmla="*/ 459544 h 1516572"/>
                <a:gd name="connsiteX3" fmla="*/ 1594764 w 2446605"/>
                <a:gd name="connsiteY3" fmla="*/ 1516572 h 1516572"/>
                <a:gd name="connsiteX4" fmla="*/ 194313 w 2446605"/>
                <a:gd name="connsiteY4" fmla="*/ 225946 h 1516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6605" h="1516572">
                  <a:moveTo>
                    <a:pt x="0" y="0"/>
                  </a:moveTo>
                  <a:lnTo>
                    <a:pt x="2446605" y="0"/>
                  </a:lnTo>
                  <a:lnTo>
                    <a:pt x="2227875" y="459544"/>
                  </a:lnTo>
                  <a:cubicBezTo>
                    <a:pt x="2036150" y="829668"/>
                    <a:pt x="1823272" y="1181396"/>
                    <a:pt x="1594764" y="1516572"/>
                  </a:cubicBezTo>
                  <a:cubicBezTo>
                    <a:pt x="1081250" y="1128061"/>
                    <a:pt x="613535" y="695008"/>
                    <a:pt x="194313" y="225946"/>
                  </a:cubicBezTo>
                  <a:close/>
                </a:path>
              </a:pathLst>
            </a:custGeom>
            <a:solidFill>
              <a:srgbClr val="4DA32F"/>
            </a:solidFill>
            <a:ln w="9525" cap="flat">
              <a:noFill/>
              <a:prstDash val="solid"/>
              <a:miter/>
            </a:ln>
          </p:spPr>
          <p:txBody>
            <a:bodyPr wrap="square" rtlCol="0" anchor="ctr">
              <a:noAutofit/>
            </a:bodyPr>
            <a:lstStyle/>
            <a:p>
              <a:endParaRPr lang="en-GB"/>
            </a:p>
          </p:txBody>
        </p:sp>
        <p:sp>
          <p:nvSpPr>
            <p:cNvPr id="41" name="Freeform: Shape 40">
              <a:extLst>
                <a:ext uri="{FF2B5EF4-FFF2-40B4-BE49-F238E27FC236}">
                  <a16:creationId xmlns:a16="http://schemas.microsoft.com/office/drawing/2014/main" id="{1CFE30B6-30EF-4CC6-9B8D-F2187B10FEE2}"/>
                </a:ext>
              </a:extLst>
            </p:cNvPr>
            <p:cNvSpPr/>
            <p:nvPr userDrawn="1"/>
          </p:nvSpPr>
          <p:spPr>
            <a:xfrm>
              <a:off x="4875293" y="3833388"/>
              <a:ext cx="3379827" cy="3027843"/>
            </a:xfrm>
            <a:custGeom>
              <a:avLst/>
              <a:gdLst>
                <a:gd name="connsiteX0" fmla="*/ 2211065 w 3379827"/>
                <a:gd name="connsiteY0" fmla="*/ 0 h 3027843"/>
                <a:gd name="connsiteX1" fmla="*/ 3213913 w 3379827"/>
                <a:gd name="connsiteY1" fmla="*/ 2736946 h 3027843"/>
                <a:gd name="connsiteX2" fmla="*/ 3379827 w 3379827"/>
                <a:gd name="connsiteY2" fmla="*/ 3027843 h 3027843"/>
                <a:gd name="connsiteX3" fmla="*/ 2179338 w 3379827"/>
                <a:gd name="connsiteY3" fmla="*/ 3027843 h 3027843"/>
                <a:gd name="connsiteX4" fmla="*/ 1871061 w 3379827"/>
                <a:gd name="connsiteY4" fmla="*/ 2986653 h 3027843"/>
                <a:gd name="connsiteX5" fmla="*/ 332879 w 3379827"/>
                <a:gd name="connsiteY5" fmla="*/ 2620727 h 3027843"/>
                <a:gd name="connsiteX6" fmla="*/ 0 w 3379827"/>
                <a:gd name="connsiteY6" fmla="*/ 1257491 h 3027843"/>
                <a:gd name="connsiteX7" fmla="*/ 2211065 w 3379827"/>
                <a:gd name="connsiteY7" fmla="*/ 0 h 3027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9827" h="3027843">
                  <a:moveTo>
                    <a:pt x="2211065" y="0"/>
                  </a:moveTo>
                  <a:cubicBezTo>
                    <a:pt x="2408999" y="955073"/>
                    <a:pt x="2747389" y="1877757"/>
                    <a:pt x="3213913" y="2736946"/>
                  </a:cubicBezTo>
                  <a:lnTo>
                    <a:pt x="3379827" y="3027843"/>
                  </a:lnTo>
                  <a:lnTo>
                    <a:pt x="2179338" y="3027843"/>
                  </a:lnTo>
                  <a:lnTo>
                    <a:pt x="1871061" y="2986653"/>
                  </a:lnTo>
                  <a:cubicBezTo>
                    <a:pt x="1354732" y="2907169"/>
                    <a:pt x="840472" y="2785788"/>
                    <a:pt x="332879" y="2620727"/>
                  </a:cubicBezTo>
                  <a:cubicBezTo>
                    <a:pt x="253338" y="2159111"/>
                    <a:pt x="142533" y="1703013"/>
                    <a:pt x="0" y="1257491"/>
                  </a:cubicBezTo>
                  <a:cubicBezTo>
                    <a:pt x="783918" y="934725"/>
                    <a:pt x="1528298" y="515409"/>
                    <a:pt x="2211065" y="0"/>
                  </a:cubicBezTo>
                  <a:close/>
                </a:path>
              </a:pathLst>
            </a:custGeom>
            <a:solidFill>
              <a:srgbClr val="C2D9AC"/>
            </a:solidFill>
            <a:ln w="9525" cap="flat">
              <a:noFill/>
              <a:prstDash val="solid"/>
              <a:miter/>
            </a:ln>
          </p:spPr>
          <p:txBody>
            <a:bodyPr wrap="square" rtlCol="0" anchor="ctr">
              <a:noAutofit/>
            </a:bodyPr>
            <a:lstStyle/>
            <a:p>
              <a:endParaRPr lang="en-GB"/>
            </a:p>
          </p:txBody>
        </p:sp>
        <p:sp>
          <p:nvSpPr>
            <p:cNvPr id="42" name="Freeform: Shape 41">
              <a:extLst>
                <a:ext uri="{FF2B5EF4-FFF2-40B4-BE49-F238E27FC236}">
                  <a16:creationId xmlns:a16="http://schemas.microsoft.com/office/drawing/2014/main" id="{E45AEC23-67F0-42E4-ACC6-19CFD240E545}"/>
                </a:ext>
              </a:extLst>
            </p:cNvPr>
            <p:cNvSpPr/>
            <p:nvPr userDrawn="1"/>
          </p:nvSpPr>
          <p:spPr>
            <a:xfrm>
              <a:off x="7085439" y="2422334"/>
              <a:ext cx="5106770" cy="4453411"/>
            </a:xfrm>
            <a:custGeom>
              <a:avLst/>
              <a:gdLst>
                <a:gd name="connsiteX0" fmla="*/ 1508526 w 5106770"/>
                <a:gd name="connsiteY0" fmla="*/ 0 h 4453411"/>
                <a:gd name="connsiteX1" fmla="*/ 2626703 w 5106770"/>
                <a:gd name="connsiteY1" fmla="*/ 487822 h 4453411"/>
                <a:gd name="connsiteX2" fmla="*/ 4828625 w 5106770"/>
                <a:gd name="connsiteY2" fmla="*/ 2029284 h 4453411"/>
                <a:gd name="connsiteX3" fmla="*/ 5106770 w 5106770"/>
                <a:gd name="connsiteY3" fmla="*/ 2301454 h 4453411"/>
                <a:gd name="connsiteX4" fmla="*/ 5106561 w 5106770"/>
                <a:gd name="connsiteY4" fmla="*/ 2301454 h 4453411"/>
                <a:gd name="connsiteX5" fmla="*/ 5106561 w 5106770"/>
                <a:gd name="connsiteY5" fmla="*/ 3701023 h 4453411"/>
                <a:gd name="connsiteX6" fmla="*/ 5023648 w 5106770"/>
                <a:gd name="connsiteY6" fmla="*/ 3737215 h 4453411"/>
                <a:gd name="connsiteX7" fmla="*/ 2677688 w 5106770"/>
                <a:gd name="connsiteY7" fmla="*/ 4397416 h 4453411"/>
                <a:gd name="connsiteX8" fmla="*/ 2240943 w 5106770"/>
                <a:gd name="connsiteY8" fmla="*/ 4453411 h 4453411"/>
                <a:gd name="connsiteX9" fmla="*/ 1177043 w 5106770"/>
                <a:gd name="connsiteY9" fmla="*/ 4453411 h 4453411"/>
                <a:gd name="connsiteX10" fmla="*/ 1002995 w 5106770"/>
                <a:gd name="connsiteY10" fmla="*/ 4148156 h 4453411"/>
                <a:gd name="connsiteX11" fmla="*/ 0 w 5106770"/>
                <a:gd name="connsiteY11" fmla="*/ 1411054 h 4453411"/>
                <a:gd name="connsiteX12" fmla="*/ 1508526 w 5106770"/>
                <a:gd name="connsiteY12" fmla="*/ 0 h 4453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06770" h="4453411">
                  <a:moveTo>
                    <a:pt x="1508526" y="0"/>
                  </a:moveTo>
                  <a:cubicBezTo>
                    <a:pt x="1886465" y="138392"/>
                    <a:pt x="2259804" y="299316"/>
                    <a:pt x="2626703" y="487822"/>
                  </a:cubicBezTo>
                  <a:cubicBezTo>
                    <a:pt x="3447118" y="909381"/>
                    <a:pt x="4183299" y="1430797"/>
                    <a:pt x="4828625" y="2029284"/>
                  </a:cubicBezTo>
                  <a:lnTo>
                    <a:pt x="5106770" y="2301454"/>
                  </a:lnTo>
                  <a:lnTo>
                    <a:pt x="5106561" y="2301454"/>
                  </a:lnTo>
                  <a:lnTo>
                    <a:pt x="5106561" y="3701023"/>
                  </a:lnTo>
                  <a:lnTo>
                    <a:pt x="5023648" y="3737215"/>
                  </a:lnTo>
                  <a:cubicBezTo>
                    <a:pt x="4272443" y="4051740"/>
                    <a:pt x="3484134" y="4273813"/>
                    <a:pt x="2677688" y="4397416"/>
                  </a:cubicBezTo>
                  <a:lnTo>
                    <a:pt x="2240943" y="4453411"/>
                  </a:lnTo>
                  <a:lnTo>
                    <a:pt x="1177043" y="4453411"/>
                  </a:lnTo>
                  <a:lnTo>
                    <a:pt x="1002995" y="4148156"/>
                  </a:lnTo>
                  <a:cubicBezTo>
                    <a:pt x="536775" y="3289266"/>
                    <a:pt x="198336" y="2366528"/>
                    <a:pt x="0" y="1411054"/>
                  </a:cubicBezTo>
                  <a:cubicBezTo>
                    <a:pt x="545756" y="1000016"/>
                    <a:pt x="1051511" y="526443"/>
                    <a:pt x="1508526" y="0"/>
                  </a:cubicBezTo>
                  <a:close/>
                </a:path>
              </a:pathLst>
            </a:custGeom>
            <a:solidFill>
              <a:srgbClr val="A0C680"/>
            </a:solidFill>
            <a:ln w="9525" cap="flat">
              <a:noFill/>
              <a:prstDash val="solid"/>
              <a:miter/>
            </a:ln>
          </p:spPr>
          <p:txBody>
            <a:bodyPr wrap="square" rtlCol="0" anchor="ctr">
              <a:noAutofit/>
            </a:bodyPr>
            <a:lstStyle/>
            <a:p>
              <a:endParaRPr lang="en-GB"/>
            </a:p>
          </p:txBody>
        </p:sp>
        <p:grpSp>
          <p:nvGrpSpPr>
            <p:cNvPr id="3" name="Group 2">
              <a:extLst>
                <a:ext uri="{FF2B5EF4-FFF2-40B4-BE49-F238E27FC236}">
                  <a16:creationId xmlns:a16="http://schemas.microsoft.com/office/drawing/2014/main" id="{2DFB2EBA-67FF-4E6D-8802-C69D4BFB6C14}"/>
                </a:ext>
              </a:extLst>
            </p:cNvPr>
            <p:cNvGrpSpPr/>
            <p:nvPr userDrawn="1"/>
          </p:nvGrpSpPr>
          <p:grpSpPr>
            <a:xfrm>
              <a:off x="0" y="69653"/>
              <a:ext cx="12192000" cy="6764518"/>
              <a:chOff x="0" y="69653"/>
              <a:chExt cx="12192000" cy="6764518"/>
            </a:xfrm>
          </p:grpSpPr>
          <p:sp>
            <p:nvSpPr>
              <p:cNvPr id="22" name="Freeform: Shape 21">
                <a:extLst>
                  <a:ext uri="{FF2B5EF4-FFF2-40B4-BE49-F238E27FC236}">
                    <a16:creationId xmlns:a16="http://schemas.microsoft.com/office/drawing/2014/main" id="{CA46B033-747C-4DFA-9FC1-54E65CF1D028}"/>
                  </a:ext>
                </a:extLst>
              </p:cNvPr>
              <p:cNvSpPr/>
              <p:nvPr userDrawn="1"/>
            </p:nvSpPr>
            <p:spPr>
              <a:xfrm>
                <a:off x="0" y="2495510"/>
                <a:ext cx="386036" cy="771665"/>
              </a:xfrm>
              <a:custGeom>
                <a:avLst/>
                <a:gdLst>
                  <a:gd name="connsiteX0" fmla="*/ 0 w 386036"/>
                  <a:gd name="connsiteY0" fmla="*/ 0 h 771665"/>
                  <a:gd name="connsiteX1" fmla="*/ 97102 w 386036"/>
                  <a:gd name="connsiteY1" fmla="*/ 149054 h 771665"/>
                  <a:gd name="connsiteX2" fmla="*/ 386036 w 386036"/>
                  <a:gd name="connsiteY2" fmla="*/ 547984 h 771665"/>
                  <a:gd name="connsiteX3" fmla="*/ 20320 w 386036"/>
                  <a:gd name="connsiteY3" fmla="*/ 758739 h 771665"/>
                  <a:gd name="connsiteX4" fmla="*/ 0 w 386036"/>
                  <a:gd name="connsiteY4" fmla="*/ 771665 h 77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036" h="771665">
                    <a:moveTo>
                      <a:pt x="0" y="0"/>
                    </a:moveTo>
                    <a:lnTo>
                      <a:pt x="97102" y="149054"/>
                    </a:lnTo>
                    <a:cubicBezTo>
                      <a:pt x="189941" y="284157"/>
                      <a:pt x="286264" y="417177"/>
                      <a:pt x="386036" y="547984"/>
                    </a:cubicBezTo>
                    <a:cubicBezTo>
                      <a:pt x="262701" y="615455"/>
                      <a:pt x="140774" y="685743"/>
                      <a:pt x="20320" y="758739"/>
                    </a:cubicBezTo>
                    <a:lnTo>
                      <a:pt x="0" y="771665"/>
                    </a:lnTo>
                    <a:close/>
                  </a:path>
                </a:pathLst>
              </a:custGeom>
              <a:solidFill>
                <a:srgbClr val="C2D9AC"/>
              </a:solidFill>
              <a:ln w="9525"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81DA04A4-4607-419C-B3D8-6FBA6766DFA9}"/>
                  </a:ext>
                </a:extLst>
              </p:cNvPr>
              <p:cNvSpPr/>
              <p:nvPr userDrawn="1"/>
            </p:nvSpPr>
            <p:spPr>
              <a:xfrm>
                <a:off x="0" y="5596173"/>
                <a:ext cx="5262325" cy="1237998"/>
              </a:xfrm>
              <a:custGeom>
                <a:avLst/>
                <a:gdLst>
                  <a:gd name="connsiteX0" fmla="*/ 3284010 w 5262325"/>
                  <a:gd name="connsiteY0" fmla="*/ 0 h 1237998"/>
                  <a:gd name="connsiteX1" fmla="*/ 3729533 w 5262325"/>
                  <a:gd name="connsiteY1" fmla="*/ 243684 h 1237998"/>
                  <a:gd name="connsiteX2" fmla="*/ 5207716 w 5262325"/>
                  <a:gd name="connsiteY2" fmla="*/ 857483 h 1237998"/>
                  <a:gd name="connsiteX3" fmla="*/ 5262325 w 5262325"/>
                  <a:gd name="connsiteY3" fmla="*/ 1237998 h 1237998"/>
                  <a:gd name="connsiteX4" fmla="*/ 0 w 5262325"/>
                  <a:gd name="connsiteY4" fmla="*/ 1237998 h 1237998"/>
                  <a:gd name="connsiteX5" fmla="*/ 0 w 5262325"/>
                  <a:gd name="connsiteY5" fmla="*/ 185769 h 1237998"/>
                  <a:gd name="connsiteX6" fmla="*/ 270259 w 5262325"/>
                  <a:gd name="connsiteY6" fmla="*/ 215046 h 1237998"/>
                  <a:gd name="connsiteX7" fmla="*/ 3284010 w 5262325"/>
                  <a:gd name="connsiteY7" fmla="*/ 0 h 123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62325" h="1237998">
                    <a:moveTo>
                      <a:pt x="3284010" y="0"/>
                    </a:moveTo>
                    <a:cubicBezTo>
                      <a:pt x="3429300" y="83677"/>
                      <a:pt x="3577809" y="165520"/>
                      <a:pt x="3729533" y="243684"/>
                    </a:cubicBezTo>
                    <a:cubicBezTo>
                      <a:pt x="4212759" y="491959"/>
                      <a:pt x="4707021" y="695641"/>
                      <a:pt x="5207716" y="857483"/>
                    </a:cubicBezTo>
                    <a:lnTo>
                      <a:pt x="5262325" y="1237998"/>
                    </a:lnTo>
                    <a:lnTo>
                      <a:pt x="0" y="1237998"/>
                    </a:lnTo>
                    <a:lnTo>
                      <a:pt x="0" y="185769"/>
                    </a:lnTo>
                    <a:lnTo>
                      <a:pt x="270259" y="215046"/>
                    </a:lnTo>
                    <a:cubicBezTo>
                      <a:pt x="1286740" y="298540"/>
                      <a:pt x="2302963" y="223108"/>
                      <a:pt x="3284010" y="0"/>
                    </a:cubicBezTo>
                    <a:close/>
                  </a:path>
                </a:pathLst>
              </a:custGeom>
              <a:solidFill>
                <a:srgbClr val="C2D9AC"/>
              </a:solidFill>
              <a:ln w="9525"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85A5FBD6-1932-4D8A-864F-71B660300C9A}"/>
                  </a:ext>
                </a:extLst>
              </p:cNvPr>
              <p:cNvSpPr/>
              <p:nvPr/>
            </p:nvSpPr>
            <p:spPr>
              <a:xfrm>
                <a:off x="25041" y="3043030"/>
                <a:ext cx="3258506" cy="2801597"/>
              </a:xfrm>
              <a:custGeom>
                <a:avLst/>
                <a:gdLst>
                  <a:gd name="connsiteX0" fmla="*/ 360995 w 3258506"/>
                  <a:gd name="connsiteY0" fmla="*/ 0 h 2801597"/>
                  <a:gd name="connsiteX1" fmla="*/ 3258506 w 3258506"/>
                  <a:gd name="connsiteY1" fmla="*/ 2553598 h 2801597"/>
                  <a:gd name="connsiteX2" fmla="*/ 245210 w 3258506"/>
                  <a:gd name="connsiteY2" fmla="*/ 2768581 h 2801597"/>
                  <a:gd name="connsiteX3" fmla="*/ 0 w 3258506"/>
                  <a:gd name="connsiteY3" fmla="*/ 2742040 h 2801597"/>
                  <a:gd name="connsiteX4" fmla="*/ 0 w 3258506"/>
                  <a:gd name="connsiteY4" fmla="*/ 208300 h 28015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8506" h="2801597">
                    <a:moveTo>
                      <a:pt x="360995" y="0"/>
                    </a:moveTo>
                    <a:cubicBezTo>
                      <a:pt x="1130201" y="1007831"/>
                      <a:pt x="2102630" y="1882787"/>
                      <a:pt x="3258506" y="2553598"/>
                    </a:cubicBezTo>
                    <a:cubicBezTo>
                      <a:pt x="2277802" y="2776362"/>
                      <a:pt x="1261668" y="2851966"/>
                      <a:pt x="245210" y="2768581"/>
                    </a:cubicBezTo>
                    <a:lnTo>
                      <a:pt x="0" y="2742040"/>
                    </a:lnTo>
                    <a:lnTo>
                      <a:pt x="0" y="208300"/>
                    </a:lnTo>
                    <a:close/>
                  </a:path>
                </a:pathLst>
              </a:custGeom>
              <a:solidFill>
                <a:srgbClr val="7BB453"/>
              </a:solidFill>
              <a:ln w="9525"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0A36405C-0DD2-4895-988D-42CFC5E3B16D}"/>
                  </a:ext>
                </a:extLst>
              </p:cNvPr>
              <p:cNvSpPr/>
              <p:nvPr/>
            </p:nvSpPr>
            <p:spPr>
              <a:xfrm>
                <a:off x="8593966" y="1516572"/>
                <a:ext cx="3598034" cy="3207216"/>
              </a:xfrm>
              <a:custGeom>
                <a:avLst/>
                <a:gdLst>
                  <a:gd name="connsiteX0" fmla="*/ 697021 w 3598034"/>
                  <a:gd name="connsiteY0" fmla="*/ 0 h 3207216"/>
                  <a:gd name="connsiteX1" fmla="*/ 2149457 w 3598034"/>
                  <a:gd name="connsiteY1" fmla="*/ 916797 h 3207216"/>
                  <a:gd name="connsiteX2" fmla="*/ 3374359 w 3598034"/>
                  <a:gd name="connsiteY2" fmla="*/ 1445308 h 3207216"/>
                  <a:gd name="connsiteX3" fmla="*/ 3598034 w 3598034"/>
                  <a:gd name="connsiteY3" fmla="*/ 1520221 h 3207216"/>
                  <a:gd name="connsiteX4" fmla="*/ 3598034 w 3598034"/>
                  <a:gd name="connsiteY4" fmla="*/ 3207216 h 3207216"/>
                  <a:gd name="connsiteX5" fmla="*/ 3319985 w 3598034"/>
                  <a:gd name="connsiteY5" fmla="*/ 2935157 h 3207216"/>
                  <a:gd name="connsiteX6" fmla="*/ 1117718 w 3598034"/>
                  <a:gd name="connsiteY6" fmla="*/ 1393585 h 3207216"/>
                  <a:gd name="connsiteX7" fmla="*/ 0 w 3598034"/>
                  <a:gd name="connsiteY7" fmla="*/ 905758 h 3207216"/>
                  <a:gd name="connsiteX8" fmla="*/ 697021 w 3598034"/>
                  <a:gd name="connsiteY8" fmla="*/ 0 h 320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98034" h="3207216">
                    <a:moveTo>
                      <a:pt x="697021" y="0"/>
                    </a:moveTo>
                    <a:cubicBezTo>
                      <a:pt x="1147144" y="340694"/>
                      <a:pt x="1630829" y="649664"/>
                      <a:pt x="2149457" y="916797"/>
                    </a:cubicBezTo>
                    <a:cubicBezTo>
                      <a:pt x="2550841" y="1123236"/>
                      <a:pt x="2960042" y="1298870"/>
                      <a:pt x="3374359" y="1445308"/>
                    </a:cubicBezTo>
                    <a:lnTo>
                      <a:pt x="3598034" y="1520221"/>
                    </a:lnTo>
                    <a:lnTo>
                      <a:pt x="3598034" y="3207216"/>
                    </a:lnTo>
                    <a:lnTo>
                      <a:pt x="3319985" y="2935157"/>
                    </a:lnTo>
                    <a:cubicBezTo>
                      <a:pt x="2674529" y="2336558"/>
                      <a:pt x="1938419" y="1815143"/>
                      <a:pt x="1117718" y="1393585"/>
                    </a:cubicBezTo>
                    <a:cubicBezTo>
                      <a:pt x="751273" y="1205074"/>
                      <a:pt x="377475" y="1044154"/>
                      <a:pt x="0" y="905758"/>
                    </a:cubicBezTo>
                    <a:cubicBezTo>
                      <a:pt x="247821" y="619779"/>
                      <a:pt x="480007" y="318166"/>
                      <a:pt x="697021" y="0"/>
                    </a:cubicBezTo>
                    <a:close/>
                  </a:path>
                </a:pathLst>
              </a:custGeom>
              <a:solidFill>
                <a:srgbClr val="C2D9AC"/>
              </a:solidFill>
              <a:ln w="9525"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9258E70E-5D7C-4D33-AFAE-C86622C87E22}"/>
                  </a:ext>
                </a:extLst>
              </p:cNvPr>
              <p:cNvSpPr/>
              <p:nvPr/>
            </p:nvSpPr>
            <p:spPr>
              <a:xfrm>
                <a:off x="3244926" y="1813358"/>
                <a:ext cx="3840972" cy="3277515"/>
              </a:xfrm>
              <a:custGeom>
                <a:avLst/>
                <a:gdLst>
                  <a:gd name="connsiteX0" fmla="*/ 0 w 795718"/>
                  <a:gd name="connsiteY0" fmla="*/ 39862 h 678989"/>
                  <a:gd name="connsiteX1" fmla="*/ 337661 w 795718"/>
                  <a:gd name="connsiteY1" fmla="*/ 678990 h 678989"/>
                  <a:gd name="connsiteX2" fmla="*/ 795719 w 795718"/>
                  <a:gd name="connsiteY2" fmla="*/ 418481 h 678989"/>
                  <a:gd name="connsiteX3" fmla="*/ 752475 w 795718"/>
                  <a:gd name="connsiteY3" fmla="*/ 29956 h 678989"/>
                  <a:gd name="connsiteX4" fmla="*/ 0 w 795718"/>
                  <a:gd name="connsiteY4" fmla="*/ 39862 h 678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718" h="678989">
                    <a:moveTo>
                      <a:pt x="0" y="39862"/>
                    </a:moveTo>
                    <a:cubicBezTo>
                      <a:pt x="150019" y="232553"/>
                      <a:pt x="264033" y="449151"/>
                      <a:pt x="337661" y="678990"/>
                    </a:cubicBezTo>
                    <a:cubicBezTo>
                      <a:pt x="499967" y="612029"/>
                      <a:pt x="654272" y="525161"/>
                      <a:pt x="795719" y="418481"/>
                    </a:cubicBezTo>
                    <a:cubicBezTo>
                      <a:pt x="769144" y="291322"/>
                      <a:pt x="754475" y="161020"/>
                      <a:pt x="752475" y="29956"/>
                    </a:cubicBezTo>
                    <a:cubicBezTo>
                      <a:pt x="500348" y="-13859"/>
                      <a:pt x="245364" y="-8811"/>
                      <a:pt x="0" y="39862"/>
                    </a:cubicBezTo>
                  </a:path>
                </a:pathLst>
              </a:custGeom>
              <a:solidFill>
                <a:srgbClr val="7BB453"/>
              </a:solidFill>
              <a:ln w="9525"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D411FB3C-6FDE-44BB-8689-222B4FD6F017}"/>
                  </a:ext>
                </a:extLst>
              </p:cNvPr>
              <p:cNvSpPr/>
              <p:nvPr/>
            </p:nvSpPr>
            <p:spPr>
              <a:xfrm>
                <a:off x="6877157" y="1957957"/>
                <a:ext cx="1716804" cy="1875426"/>
              </a:xfrm>
              <a:custGeom>
                <a:avLst/>
                <a:gdLst>
                  <a:gd name="connsiteX0" fmla="*/ 43243 w 355663"/>
                  <a:gd name="connsiteY0" fmla="*/ 388525 h 388524"/>
                  <a:gd name="connsiteX1" fmla="*/ 355663 w 355663"/>
                  <a:gd name="connsiteY1" fmla="*/ 96202 h 388524"/>
                  <a:gd name="connsiteX2" fmla="*/ 0 w 355663"/>
                  <a:gd name="connsiteY2" fmla="*/ 0 h 388524"/>
                  <a:gd name="connsiteX3" fmla="*/ 43243 w 355663"/>
                  <a:gd name="connsiteY3" fmla="*/ 388525 h 388524"/>
                </a:gdLst>
                <a:ahLst/>
                <a:cxnLst>
                  <a:cxn ang="0">
                    <a:pos x="connsiteX0" y="connsiteY0"/>
                  </a:cxn>
                  <a:cxn ang="0">
                    <a:pos x="connsiteX1" y="connsiteY1"/>
                  </a:cxn>
                  <a:cxn ang="0">
                    <a:pos x="connsiteX2" y="connsiteY2"/>
                  </a:cxn>
                  <a:cxn ang="0">
                    <a:pos x="connsiteX3" y="connsiteY3"/>
                  </a:cxn>
                </a:cxnLst>
                <a:rect l="l" t="t" r="r" b="b"/>
                <a:pathLst>
                  <a:path w="355663" h="388524">
                    <a:moveTo>
                      <a:pt x="43243" y="388525"/>
                    </a:moveTo>
                    <a:cubicBezTo>
                      <a:pt x="156305" y="303371"/>
                      <a:pt x="260985" y="205264"/>
                      <a:pt x="355663" y="96202"/>
                    </a:cubicBezTo>
                    <a:cubicBezTo>
                      <a:pt x="238601" y="53054"/>
                      <a:pt x="119729" y="20860"/>
                      <a:pt x="0" y="0"/>
                    </a:cubicBezTo>
                    <a:cubicBezTo>
                      <a:pt x="2000" y="131064"/>
                      <a:pt x="16669" y="261271"/>
                      <a:pt x="43243" y="388525"/>
                    </a:cubicBezTo>
                  </a:path>
                </a:pathLst>
              </a:custGeom>
              <a:solidFill>
                <a:srgbClr val="4DA32F"/>
              </a:solidFill>
              <a:ln w="9525"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F89FDA44-F0F6-4D3F-A241-5F19BD6D02C3}"/>
                  </a:ext>
                </a:extLst>
              </p:cNvPr>
              <p:cNvSpPr/>
              <p:nvPr/>
            </p:nvSpPr>
            <p:spPr>
              <a:xfrm>
                <a:off x="0" y="69653"/>
                <a:ext cx="3244926" cy="2973377"/>
              </a:xfrm>
              <a:custGeom>
                <a:avLst/>
                <a:gdLst>
                  <a:gd name="connsiteX0" fmla="*/ 1238919 w 3244926"/>
                  <a:gd name="connsiteY0" fmla="*/ 0 h 2973377"/>
                  <a:gd name="connsiteX1" fmla="*/ 3244926 w 3244926"/>
                  <a:gd name="connsiteY1" fmla="*/ 1936121 h 2973377"/>
                  <a:gd name="connsiteX2" fmla="*/ 386495 w 3244926"/>
                  <a:gd name="connsiteY2" fmla="*/ 2973377 h 2973377"/>
                  <a:gd name="connsiteX3" fmla="*/ 97496 w 3244926"/>
                  <a:gd name="connsiteY3" fmla="*/ 2574642 h 2973377"/>
                  <a:gd name="connsiteX4" fmla="*/ 0 w 3244926"/>
                  <a:gd name="connsiteY4" fmla="*/ 2425036 h 2973377"/>
                  <a:gd name="connsiteX5" fmla="*/ 0 w 3244926"/>
                  <a:gd name="connsiteY5" fmla="*/ 122910 h 2973377"/>
                  <a:gd name="connsiteX6" fmla="*/ 226923 w 3244926"/>
                  <a:gd name="connsiteY6" fmla="*/ 113083 h 2973377"/>
                  <a:gd name="connsiteX7" fmla="*/ 1238919 w 3244926"/>
                  <a:gd name="connsiteY7" fmla="*/ 0 h 2973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44926" h="2973377">
                    <a:moveTo>
                      <a:pt x="1238919" y="0"/>
                    </a:moveTo>
                    <a:cubicBezTo>
                      <a:pt x="2009046" y="555410"/>
                      <a:pt x="2679403" y="1210591"/>
                      <a:pt x="3244926" y="1936121"/>
                    </a:cubicBezTo>
                    <a:cubicBezTo>
                      <a:pt x="2246291" y="2134744"/>
                      <a:pt x="1280760" y="2482794"/>
                      <a:pt x="386495" y="2973377"/>
                    </a:cubicBezTo>
                    <a:cubicBezTo>
                      <a:pt x="286724" y="2842685"/>
                      <a:pt x="190372" y="2709723"/>
                      <a:pt x="97496" y="2574642"/>
                    </a:cubicBezTo>
                    <a:lnTo>
                      <a:pt x="0" y="2425036"/>
                    </a:lnTo>
                    <a:lnTo>
                      <a:pt x="0" y="122910"/>
                    </a:lnTo>
                    <a:lnTo>
                      <a:pt x="226923" y="113083"/>
                    </a:lnTo>
                    <a:cubicBezTo>
                      <a:pt x="566583" y="92588"/>
                      <a:pt x="904433" y="54829"/>
                      <a:pt x="1238919" y="0"/>
                    </a:cubicBezTo>
                    <a:close/>
                  </a:path>
                </a:pathLst>
              </a:custGeom>
              <a:solidFill>
                <a:srgbClr val="A0C680"/>
              </a:solidFill>
              <a:ln w="9525"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4E0CA05E-D909-45ED-B448-043D452446F2}"/>
                  </a:ext>
                </a:extLst>
              </p:cNvPr>
              <p:cNvSpPr/>
              <p:nvPr/>
            </p:nvSpPr>
            <p:spPr>
              <a:xfrm>
                <a:off x="3284006" y="5090420"/>
                <a:ext cx="1924164" cy="1363237"/>
              </a:xfrm>
              <a:custGeom>
                <a:avLst/>
                <a:gdLst>
                  <a:gd name="connsiteX0" fmla="*/ 0 w 398621"/>
                  <a:gd name="connsiteY0" fmla="*/ 104775 h 282416"/>
                  <a:gd name="connsiteX1" fmla="*/ 92297 w 398621"/>
                  <a:gd name="connsiteY1" fmla="*/ 155258 h 282416"/>
                  <a:gd name="connsiteX2" fmla="*/ 398621 w 398621"/>
                  <a:gd name="connsiteY2" fmla="*/ 282416 h 282416"/>
                  <a:gd name="connsiteX3" fmla="*/ 329660 w 398621"/>
                  <a:gd name="connsiteY3" fmla="*/ 0 h 282416"/>
                  <a:gd name="connsiteX4" fmla="*/ 0 w 398621"/>
                  <a:gd name="connsiteY4" fmla="*/ 104775 h 282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621" h="282416">
                    <a:moveTo>
                      <a:pt x="0" y="104775"/>
                    </a:moveTo>
                    <a:cubicBezTo>
                      <a:pt x="30099" y="122206"/>
                      <a:pt x="60865" y="139160"/>
                      <a:pt x="92297" y="155258"/>
                    </a:cubicBezTo>
                    <a:cubicBezTo>
                      <a:pt x="192405" y="206692"/>
                      <a:pt x="294894" y="248793"/>
                      <a:pt x="398621" y="282416"/>
                    </a:cubicBezTo>
                    <a:cubicBezTo>
                      <a:pt x="382238" y="186785"/>
                      <a:pt x="359188" y="92297"/>
                      <a:pt x="329660" y="0"/>
                    </a:cubicBezTo>
                    <a:cubicBezTo>
                      <a:pt x="222790" y="44005"/>
                      <a:pt x="112586" y="79153"/>
                      <a:pt x="0" y="104775"/>
                    </a:cubicBezTo>
                  </a:path>
                </a:pathLst>
              </a:custGeom>
              <a:solidFill>
                <a:srgbClr val="A0C680"/>
              </a:solidFill>
              <a:ln w="9525"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254DF548-0029-4508-8884-F7C93E79099A}"/>
                  </a:ext>
                </a:extLst>
              </p:cNvPr>
              <p:cNvSpPr/>
              <p:nvPr/>
            </p:nvSpPr>
            <p:spPr>
              <a:xfrm>
                <a:off x="386037" y="2005774"/>
                <a:ext cx="4488796" cy="3590395"/>
              </a:xfrm>
              <a:custGeom>
                <a:avLst/>
                <a:gdLst>
                  <a:gd name="connsiteX0" fmla="*/ 929926 w 929925"/>
                  <a:gd name="connsiteY0" fmla="*/ 639128 h 743807"/>
                  <a:gd name="connsiteX1" fmla="*/ 592265 w 929925"/>
                  <a:gd name="connsiteY1" fmla="*/ 0 h 743807"/>
                  <a:gd name="connsiteX2" fmla="*/ 0 w 929925"/>
                  <a:gd name="connsiteY2" fmla="*/ 214884 h 743807"/>
                  <a:gd name="connsiteX3" fmla="*/ 600266 w 929925"/>
                  <a:gd name="connsiteY3" fmla="*/ 743807 h 743807"/>
                  <a:gd name="connsiteX4" fmla="*/ 929926 w 929925"/>
                  <a:gd name="connsiteY4" fmla="*/ 639128 h 743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9925" h="743807">
                    <a:moveTo>
                      <a:pt x="929926" y="639128"/>
                    </a:moveTo>
                    <a:cubicBezTo>
                      <a:pt x="856298" y="409289"/>
                      <a:pt x="742283" y="192691"/>
                      <a:pt x="592265" y="0"/>
                    </a:cubicBezTo>
                    <a:cubicBezTo>
                      <a:pt x="385286" y="41148"/>
                      <a:pt x="185357" y="113252"/>
                      <a:pt x="0" y="214884"/>
                    </a:cubicBezTo>
                    <a:cubicBezTo>
                      <a:pt x="159353" y="423672"/>
                      <a:pt x="360807" y="604837"/>
                      <a:pt x="600266" y="743807"/>
                    </a:cubicBezTo>
                    <a:cubicBezTo>
                      <a:pt x="712946" y="718185"/>
                      <a:pt x="823151" y="683038"/>
                      <a:pt x="929926" y="639128"/>
                    </a:cubicBezTo>
                  </a:path>
                </a:pathLst>
              </a:custGeom>
              <a:solidFill>
                <a:srgbClr val="4DA32F"/>
              </a:solidFill>
              <a:ln w="9525" cap="flat">
                <a:noFill/>
                <a:prstDash val="solid"/>
                <a:miter/>
              </a:ln>
            </p:spPr>
            <p:txBody>
              <a:bodyPr rtlCol="0" anchor="ctr"/>
              <a:lstStyle/>
              <a:p>
                <a:endParaRPr lang="en-GB"/>
              </a:p>
            </p:txBody>
          </p:sp>
        </p:grpSp>
      </p:grpSp>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5">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6"/>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09A5336C-F9C7-4FF7-AE13-FA3FC43CA273}"/>
              </a:ext>
            </a:extLst>
          </p:cNvPr>
          <p:cNvSpPr>
            <a:spLocks noGrp="1"/>
          </p:cNvSpPr>
          <p:nvPr userDrawn="1">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dirty="0"/>
              <a:t>Click on the icon to add an image in this place-holder</a:t>
            </a:r>
            <a:endParaRPr lang="en-GB" dirty="0"/>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25041"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Text Placeholder 7">
            <a:extLst>
              <a:ext uri="{FF2B5EF4-FFF2-40B4-BE49-F238E27FC236}">
                <a16:creationId xmlns:a16="http://schemas.microsoft.com/office/drawing/2014/main" id="{B0693EA9-9735-F644-AC05-10A0A8DA8822}"/>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pic>
        <p:nvPicPr>
          <p:cNvPr id="28" name="Picture 27">
            <a:extLst>
              <a:ext uri="{FF2B5EF4-FFF2-40B4-BE49-F238E27FC236}">
                <a16:creationId xmlns:a16="http://schemas.microsoft.com/office/drawing/2014/main" id="{83B2EFF8-3B54-9342-A4AE-11D1B46B514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705689" y="6010603"/>
            <a:ext cx="1247090" cy="671464"/>
          </a:xfrm>
          <a:prstGeom prst="rect">
            <a:avLst/>
          </a:prstGeom>
          <a:solidFill>
            <a:schemeClr val="bg1"/>
          </a:solidFill>
        </p:spPr>
      </p:pic>
      <p:sp>
        <p:nvSpPr>
          <p:cNvPr id="29" name="TextBox 28">
            <a:extLst>
              <a:ext uri="{FF2B5EF4-FFF2-40B4-BE49-F238E27FC236}">
                <a16:creationId xmlns:a16="http://schemas.microsoft.com/office/drawing/2014/main" id="{B056C4AE-E6B3-D748-8E48-193C6D5CFF7E}"/>
              </a:ext>
            </a:extLst>
          </p:cNvPr>
          <p:cNvSpPr txBox="1"/>
          <p:nvPr userDrawn="1"/>
        </p:nvSpPr>
        <p:spPr>
          <a:xfrm>
            <a:off x="669925" y="2561646"/>
            <a:ext cx="5359400" cy="810204"/>
          </a:xfrm>
          <a:prstGeom prst="rect">
            <a:avLst/>
          </a:prstGeom>
          <a:noFill/>
        </p:spPr>
        <p:txBody>
          <a:bodyPr wrap="square" lIns="72000" tIns="72000" rIns="72000" bIns="72000" rtlCol="0">
            <a:spAutoFit/>
          </a:bodyPr>
          <a:lstStyle/>
          <a:p>
            <a:pPr marL="0" lvl="0" indent="0" algn="l" defTabSz="914400" rtl="0" eaLnBrk="1" latinLnBrk="0" hangingPunct="1">
              <a:lnSpc>
                <a:spcPct val="90000"/>
              </a:lnSpc>
              <a:spcBef>
                <a:spcPct val="0"/>
              </a:spcBef>
              <a:buClr>
                <a:schemeClr val="accent1"/>
              </a:buClr>
              <a:buFont typeface="Arial" panose="020B0604020202020204" pitchFamily="34" charset="0"/>
              <a:buNone/>
            </a:pPr>
            <a:r>
              <a:rPr lang="en-GB" sz="4800" kern="1200" cap="all" baseline="0" dirty="0">
                <a:solidFill>
                  <a:schemeClr val="accent6"/>
                </a:solidFill>
                <a:latin typeface="+mj-lt"/>
                <a:ea typeface="+mn-ea"/>
                <a:cs typeface="+mn-cs"/>
              </a:rPr>
              <a:t>Thank you</a:t>
            </a:r>
          </a:p>
        </p:txBody>
      </p:sp>
      <p:sp>
        <p:nvSpPr>
          <p:cNvPr id="18" name="TextBox 17">
            <a:extLst>
              <a:ext uri="{FF2B5EF4-FFF2-40B4-BE49-F238E27FC236}">
                <a16:creationId xmlns:a16="http://schemas.microsoft.com/office/drawing/2014/main" id="{CA081C41-0301-4E40-BAEB-C88696DAA6ED}"/>
              </a:ext>
            </a:extLst>
          </p:cNvPr>
          <p:cNvSpPr txBox="1"/>
          <p:nvPr userDrawn="1"/>
        </p:nvSpPr>
        <p:spPr>
          <a:xfrm>
            <a:off x="9520873" y="6127559"/>
            <a:ext cx="1164345" cy="360850"/>
          </a:xfrm>
          <a:prstGeom prst="rect">
            <a:avLst/>
          </a:prstGeom>
          <a:noFill/>
        </p:spPr>
        <p:txBody>
          <a:bodyPr wrap="square" lIns="72000" tIns="72000" rIns="72000" bIns="72000" rtlCol="0">
            <a:spAutoFit/>
          </a:bodyPr>
          <a:lstStyle/>
          <a:p>
            <a:pPr marL="0" indent="0" algn="ctr">
              <a:buClr>
                <a:schemeClr val="accent1"/>
              </a:buClr>
              <a:buFont typeface="Arial" panose="020B0604020202020204" pitchFamily="34" charset="0"/>
              <a:buNone/>
            </a:pPr>
            <a:r>
              <a:rPr lang="en-GB" sz="1400" b="0" i="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endParaRPr lang="en-GB" sz="1400" b="0" i="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custDataLst>
      <p:tags r:id="rId1"/>
    </p:custDataLst>
    <p:extLst>
      <p:ext uri="{BB962C8B-B14F-4D97-AF65-F5344CB8AC3E}">
        <p14:creationId xmlns:p14="http://schemas.microsoft.com/office/powerpoint/2010/main" val="22043001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hank You Slide 2">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71B218EF-6870-4F71-BB91-D235A81E967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2">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3"/>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Text Placeholder 7">
            <a:extLst>
              <a:ext uri="{FF2B5EF4-FFF2-40B4-BE49-F238E27FC236}">
                <a16:creationId xmlns:a16="http://schemas.microsoft.com/office/drawing/2014/main" id="{A48268D4-EF57-5141-AB2C-A5D252E908A2}"/>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pic>
        <p:nvPicPr>
          <p:cNvPr id="12" name="Picture 11">
            <a:extLst>
              <a:ext uri="{FF2B5EF4-FFF2-40B4-BE49-F238E27FC236}">
                <a16:creationId xmlns:a16="http://schemas.microsoft.com/office/drawing/2014/main" id="{51A6E54A-51D1-7F46-B99C-9D48DDB90EC2}"/>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705689" y="6010603"/>
            <a:ext cx="1247090" cy="671464"/>
          </a:xfrm>
          <a:prstGeom prst="rect">
            <a:avLst/>
          </a:prstGeom>
          <a:solidFill>
            <a:schemeClr val="bg1"/>
          </a:solidFill>
        </p:spPr>
      </p:pic>
      <p:sp>
        <p:nvSpPr>
          <p:cNvPr id="3" name="TextBox 2">
            <a:extLst>
              <a:ext uri="{FF2B5EF4-FFF2-40B4-BE49-F238E27FC236}">
                <a16:creationId xmlns:a16="http://schemas.microsoft.com/office/drawing/2014/main" id="{26F8D140-F4F0-084B-9233-B1D4AB5BA9BA}"/>
              </a:ext>
            </a:extLst>
          </p:cNvPr>
          <p:cNvSpPr txBox="1"/>
          <p:nvPr userDrawn="1"/>
        </p:nvSpPr>
        <p:spPr>
          <a:xfrm>
            <a:off x="669925" y="2561646"/>
            <a:ext cx="5359400" cy="810204"/>
          </a:xfrm>
          <a:prstGeom prst="rect">
            <a:avLst/>
          </a:prstGeom>
          <a:noFill/>
        </p:spPr>
        <p:txBody>
          <a:bodyPr wrap="square" lIns="72000" tIns="72000" rIns="72000" bIns="72000" rtlCol="0">
            <a:spAutoFit/>
          </a:bodyPr>
          <a:lstStyle/>
          <a:p>
            <a:pPr marL="0" lvl="0" indent="0" algn="l" defTabSz="914400" rtl="0" eaLnBrk="1" latinLnBrk="0" hangingPunct="1">
              <a:lnSpc>
                <a:spcPct val="90000"/>
              </a:lnSpc>
              <a:spcBef>
                <a:spcPct val="0"/>
              </a:spcBef>
              <a:buClr>
                <a:schemeClr val="accent1"/>
              </a:buClr>
              <a:buFont typeface="Arial" panose="020B0604020202020204" pitchFamily="34" charset="0"/>
              <a:buNone/>
            </a:pPr>
            <a:r>
              <a:rPr lang="en-GB" sz="4800" kern="1200" cap="all" baseline="0" dirty="0">
                <a:solidFill>
                  <a:schemeClr val="accent3"/>
                </a:solidFill>
                <a:latin typeface="+mj-lt"/>
                <a:ea typeface="+mn-ea"/>
                <a:cs typeface="+mn-cs"/>
              </a:rPr>
              <a:t>Thank you</a:t>
            </a:r>
          </a:p>
        </p:txBody>
      </p:sp>
      <p:sp>
        <p:nvSpPr>
          <p:cNvPr id="14" name="TextBox 13">
            <a:extLst>
              <a:ext uri="{FF2B5EF4-FFF2-40B4-BE49-F238E27FC236}">
                <a16:creationId xmlns:a16="http://schemas.microsoft.com/office/drawing/2014/main" id="{92AEAF87-7502-1542-8949-B37351F23BB3}"/>
              </a:ext>
            </a:extLst>
          </p:cNvPr>
          <p:cNvSpPr txBox="1"/>
          <p:nvPr userDrawn="1"/>
        </p:nvSpPr>
        <p:spPr>
          <a:xfrm>
            <a:off x="9520873" y="6127559"/>
            <a:ext cx="1164345" cy="360850"/>
          </a:xfrm>
          <a:prstGeom prst="rect">
            <a:avLst/>
          </a:prstGeom>
          <a:noFill/>
        </p:spPr>
        <p:txBody>
          <a:bodyPr wrap="square" lIns="72000" tIns="72000" rIns="72000" bIns="72000" rtlCol="0">
            <a:spAutoFit/>
          </a:bodyPr>
          <a:lstStyle/>
          <a:p>
            <a:pPr marL="0" indent="0" algn="ctr">
              <a:buClr>
                <a:schemeClr val="accent1"/>
              </a:buClr>
              <a:buFont typeface="Arial" panose="020B0604020202020204" pitchFamily="34" charset="0"/>
              <a:buNone/>
            </a:pPr>
            <a:r>
              <a:rPr lang="en-GB" sz="1400" b="0" i="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endParaRPr lang="en-GB" sz="1400" b="0" i="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custDataLst>
      <p:tags r:id="rId1"/>
    </p:custDataLst>
    <p:extLst>
      <p:ext uri="{BB962C8B-B14F-4D97-AF65-F5344CB8AC3E}">
        <p14:creationId xmlns:p14="http://schemas.microsoft.com/office/powerpoint/2010/main" val="14471615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hank You Slide 3">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24AC61F8-343F-4548-8A0A-405B40EE5D2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3">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2"/>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Text Placeholder 7">
            <a:extLst>
              <a:ext uri="{FF2B5EF4-FFF2-40B4-BE49-F238E27FC236}">
                <a16:creationId xmlns:a16="http://schemas.microsoft.com/office/drawing/2014/main" id="{AA6CED6C-815B-8042-A513-9CCAFD9C3E29}"/>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pic>
        <p:nvPicPr>
          <p:cNvPr id="12" name="Picture 11">
            <a:extLst>
              <a:ext uri="{FF2B5EF4-FFF2-40B4-BE49-F238E27FC236}">
                <a16:creationId xmlns:a16="http://schemas.microsoft.com/office/drawing/2014/main" id="{BAE561CE-902E-AF44-BB8D-A3E4A48D07FE}"/>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705689" y="6010603"/>
            <a:ext cx="1247090" cy="671464"/>
          </a:xfrm>
          <a:prstGeom prst="rect">
            <a:avLst/>
          </a:prstGeom>
          <a:solidFill>
            <a:schemeClr val="bg1"/>
          </a:solidFill>
        </p:spPr>
      </p:pic>
      <p:sp>
        <p:nvSpPr>
          <p:cNvPr id="14" name="TextBox 13">
            <a:extLst>
              <a:ext uri="{FF2B5EF4-FFF2-40B4-BE49-F238E27FC236}">
                <a16:creationId xmlns:a16="http://schemas.microsoft.com/office/drawing/2014/main" id="{8D66DD3A-1468-7346-A1E8-7A0DF60D41F5}"/>
              </a:ext>
            </a:extLst>
          </p:cNvPr>
          <p:cNvSpPr txBox="1"/>
          <p:nvPr userDrawn="1"/>
        </p:nvSpPr>
        <p:spPr>
          <a:xfrm>
            <a:off x="669925" y="2561646"/>
            <a:ext cx="5359400" cy="810204"/>
          </a:xfrm>
          <a:prstGeom prst="rect">
            <a:avLst/>
          </a:prstGeom>
          <a:noFill/>
        </p:spPr>
        <p:txBody>
          <a:bodyPr wrap="square" lIns="72000" tIns="72000" rIns="72000" bIns="72000" rtlCol="0">
            <a:spAutoFit/>
          </a:bodyPr>
          <a:lstStyle/>
          <a:p>
            <a:pPr marL="0" lvl="0" indent="0" algn="l" defTabSz="914400" rtl="0" eaLnBrk="1" latinLnBrk="0" hangingPunct="1">
              <a:lnSpc>
                <a:spcPct val="90000"/>
              </a:lnSpc>
              <a:spcBef>
                <a:spcPct val="0"/>
              </a:spcBef>
              <a:buClr>
                <a:schemeClr val="accent1"/>
              </a:buClr>
              <a:buFont typeface="Arial" panose="020B0604020202020204" pitchFamily="34" charset="0"/>
              <a:buNone/>
            </a:pPr>
            <a:r>
              <a:rPr lang="en-GB" sz="4800" kern="1200" cap="all" baseline="0" dirty="0">
                <a:solidFill>
                  <a:schemeClr val="accent2"/>
                </a:solidFill>
                <a:latin typeface="+mj-lt"/>
                <a:ea typeface="+mn-ea"/>
                <a:cs typeface="+mn-cs"/>
              </a:rPr>
              <a:t>Thank you</a:t>
            </a:r>
          </a:p>
        </p:txBody>
      </p:sp>
      <p:sp>
        <p:nvSpPr>
          <p:cNvPr id="15" name="TextBox 14">
            <a:extLst>
              <a:ext uri="{FF2B5EF4-FFF2-40B4-BE49-F238E27FC236}">
                <a16:creationId xmlns:a16="http://schemas.microsoft.com/office/drawing/2014/main" id="{9F9CAB15-575F-2F4B-B7AE-500330FA27F6}"/>
              </a:ext>
            </a:extLst>
          </p:cNvPr>
          <p:cNvSpPr txBox="1"/>
          <p:nvPr userDrawn="1"/>
        </p:nvSpPr>
        <p:spPr>
          <a:xfrm>
            <a:off x="9520873" y="6127559"/>
            <a:ext cx="1164345" cy="360850"/>
          </a:xfrm>
          <a:prstGeom prst="rect">
            <a:avLst/>
          </a:prstGeom>
          <a:noFill/>
        </p:spPr>
        <p:txBody>
          <a:bodyPr wrap="square" lIns="72000" tIns="72000" rIns="72000" bIns="72000" rtlCol="0">
            <a:spAutoFit/>
          </a:bodyPr>
          <a:lstStyle/>
          <a:p>
            <a:pPr marL="0" indent="0" algn="ctr">
              <a:buClr>
                <a:schemeClr val="accent1"/>
              </a:buClr>
              <a:buFont typeface="Arial" panose="020B0604020202020204" pitchFamily="34" charset="0"/>
              <a:buNone/>
            </a:pPr>
            <a:r>
              <a:rPr lang="en-GB" sz="1400" b="0" i="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endParaRPr lang="en-GB" sz="1400" b="0" i="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custDataLst>
      <p:tags r:id="rId1"/>
    </p:custDataLst>
    <p:extLst>
      <p:ext uri="{BB962C8B-B14F-4D97-AF65-F5344CB8AC3E}">
        <p14:creationId xmlns:p14="http://schemas.microsoft.com/office/powerpoint/2010/main" val="1890390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hank You Slide 4">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C0CDF118-0575-488E-8A1E-03BA6D226CB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4">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6"/>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Text Placeholder 7">
            <a:extLst>
              <a:ext uri="{FF2B5EF4-FFF2-40B4-BE49-F238E27FC236}">
                <a16:creationId xmlns:a16="http://schemas.microsoft.com/office/drawing/2014/main" id="{E35B83C8-673F-B143-B113-945E122429F3}"/>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pic>
        <p:nvPicPr>
          <p:cNvPr id="12" name="Picture 11">
            <a:extLst>
              <a:ext uri="{FF2B5EF4-FFF2-40B4-BE49-F238E27FC236}">
                <a16:creationId xmlns:a16="http://schemas.microsoft.com/office/drawing/2014/main" id="{56FF0BE1-0D2C-8F4F-94E1-9EFE13E3EFD8}"/>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705689" y="6010603"/>
            <a:ext cx="1247090" cy="671464"/>
          </a:xfrm>
          <a:prstGeom prst="rect">
            <a:avLst/>
          </a:prstGeom>
          <a:solidFill>
            <a:schemeClr val="bg1"/>
          </a:solidFill>
        </p:spPr>
      </p:pic>
      <p:sp>
        <p:nvSpPr>
          <p:cNvPr id="14" name="TextBox 13">
            <a:extLst>
              <a:ext uri="{FF2B5EF4-FFF2-40B4-BE49-F238E27FC236}">
                <a16:creationId xmlns:a16="http://schemas.microsoft.com/office/drawing/2014/main" id="{E15AB78D-9F0F-2545-8FFC-72EDD9F7716C}"/>
              </a:ext>
            </a:extLst>
          </p:cNvPr>
          <p:cNvSpPr txBox="1"/>
          <p:nvPr userDrawn="1"/>
        </p:nvSpPr>
        <p:spPr>
          <a:xfrm>
            <a:off x="669925" y="2561646"/>
            <a:ext cx="5359400" cy="810204"/>
          </a:xfrm>
          <a:prstGeom prst="rect">
            <a:avLst/>
          </a:prstGeom>
          <a:noFill/>
        </p:spPr>
        <p:txBody>
          <a:bodyPr wrap="square" lIns="72000" tIns="72000" rIns="72000" bIns="72000" rtlCol="0">
            <a:spAutoFit/>
          </a:bodyPr>
          <a:lstStyle/>
          <a:p>
            <a:pPr marL="0" lvl="0" indent="0" algn="l" defTabSz="914400" rtl="0" eaLnBrk="1" latinLnBrk="0" hangingPunct="1">
              <a:lnSpc>
                <a:spcPct val="90000"/>
              </a:lnSpc>
              <a:spcBef>
                <a:spcPct val="0"/>
              </a:spcBef>
              <a:buClr>
                <a:schemeClr val="accent1"/>
              </a:buClr>
              <a:buFont typeface="Arial" panose="020B0604020202020204" pitchFamily="34" charset="0"/>
              <a:buNone/>
            </a:pPr>
            <a:r>
              <a:rPr lang="en-GB" sz="4800" kern="1200" cap="all" baseline="0" dirty="0">
                <a:solidFill>
                  <a:schemeClr val="bg1"/>
                </a:solidFill>
                <a:latin typeface="+mj-lt"/>
                <a:ea typeface="+mn-ea"/>
                <a:cs typeface="+mn-cs"/>
              </a:rPr>
              <a:t>Thank you</a:t>
            </a:r>
          </a:p>
        </p:txBody>
      </p:sp>
      <p:sp>
        <p:nvSpPr>
          <p:cNvPr id="15" name="TextBox 14">
            <a:extLst>
              <a:ext uri="{FF2B5EF4-FFF2-40B4-BE49-F238E27FC236}">
                <a16:creationId xmlns:a16="http://schemas.microsoft.com/office/drawing/2014/main" id="{90508295-71FA-6D46-85E0-F2B8EDC1E8C5}"/>
              </a:ext>
            </a:extLst>
          </p:cNvPr>
          <p:cNvSpPr txBox="1"/>
          <p:nvPr userDrawn="1"/>
        </p:nvSpPr>
        <p:spPr>
          <a:xfrm>
            <a:off x="9520873" y="6127559"/>
            <a:ext cx="1164345" cy="360850"/>
          </a:xfrm>
          <a:prstGeom prst="rect">
            <a:avLst/>
          </a:prstGeom>
          <a:noFill/>
        </p:spPr>
        <p:txBody>
          <a:bodyPr wrap="square" lIns="72000" tIns="72000" rIns="72000" bIns="72000" rtlCol="0">
            <a:spAutoFit/>
          </a:bodyPr>
          <a:lstStyle/>
          <a:p>
            <a:pPr marL="0" indent="0" algn="ctr">
              <a:buClr>
                <a:schemeClr val="accent1"/>
              </a:buClr>
              <a:buFont typeface="Arial" panose="020B0604020202020204" pitchFamily="34" charset="0"/>
              <a:buNone/>
            </a:pPr>
            <a:r>
              <a:rPr lang="en-GB" sz="1400" b="0" i="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endParaRPr lang="en-GB" sz="1400" b="0" i="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custDataLst>
      <p:tags r:id="rId1"/>
    </p:custDataLst>
    <p:extLst>
      <p:ext uri="{BB962C8B-B14F-4D97-AF65-F5344CB8AC3E}">
        <p14:creationId xmlns:p14="http://schemas.microsoft.com/office/powerpoint/2010/main" val="17671151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ank You Slide 5">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586C8FB8-665F-4503-BF3A-6432C721F59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6">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Text Placeholder 7">
            <a:extLst>
              <a:ext uri="{FF2B5EF4-FFF2-40B4-BE49-F238E27FC236}">
                <a16:creationId xmlns:a16="http://schemas.microsoft.com/office/drawing/2014/main" id="{F944F8D7-0D41-824A-9BCB-9F74AAB7EF35}"/>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pic>
        <p:nvPicPr>
          <p:cNvPr id="12" name="Picture 11">
            <a:extLst>
              <a:ext uri="{FF2B5EF4-FFF2-40B4-BE49-F238E27FC236}">
                <a16:creationId xmlns:a16="http://schemas.microsoft.com/office/drawing/2014/main" id="{E9DAF62D-00BD-F94E-9497-5DD330127AF6}"/>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705689" y="6010603"/>
            <a:ext cx="1247090" cy="671464"/>
          </a:xfrm>
          <a:prstGeom prst="rect">
            <a:avLst/>
          </a:prstGeom>
          <a:solidFill>
            <a:schemeClr val="bg1"/>
          </a:solidFill>
        </p:spPr>
      </p:pic>
      <p:sp>
        <p:nvSpPr>
          <p:cNvPr id="14" name="TextBox 13">
            <a:extLst>
              <a:ext uri="{FF2B5EF4-FFF2-40B4-BE49-F238E27FC236}">
                <a16:creationId xmlns:a16="http://schemas.microsoft.com/office/drawing/2014/main" id="{4F8E8775-6DD7-A04F-9425-763C8378B652}"/>
              </a:ext>
            </a:extLst>
          </p:cNvPr>
          <p:cNvSpPr txBox="1"/>
          <p:nvPr userDrawn="1"/>
        </p:nvSpPr>
        <p:spPr>
          <a:xfrm>
            <a:off x="669925" y="2561646"/>
            <a:ext cx="5359400" cy="810204"/>
          </a:xfrm>
          <a:prstGeom prst="rect">
            <a:avLst/>
          </a:prstGeom>
          <a:noFill/>
        </p:spPr>
        <p:txBody>
          <a:bodyPr wrap="square" lIns="72000" tIns="72000" rIns="72000" bIns="72000" rtlCol="0">
            <a:spAutoFit/>
          </a:bodyPr>
          <a:lstStyle/>
          <a:p>
            <a:pPr marL="0" lvl="0" indent="0" algn="l" defTabSz="914400" rtl="0" eaLnBrk="1" latinLnBrk="0" hangingPunct="1">
              <a:lnSpc>
                <a:spcPct val="90000"/>
              </a:lnSpc>
              <a:spcBef>
                <a:spcPct val="0"/>
              </a:spcBef>
              <a:buClr>
                <a:schemeClr val="accent1"/>
              </a:buClr>
              <a:buFont typeface="Arial" panose="020B0604020202020204" pitchFamily="34" charset="0"/>
              <a:buNone/>
            </a:pPr>
            <a:r>
              <a:rPr lang="en-GB" sz="4800" kern="1200" cap="all" baseline="0" dirty="0">
                <a:solidFill>
                  <a:schemeClr val="bg1"/>
                </a:solidFill>
                <a:latin typeface="+mj-lt"/>
                <a:ea typeface="+mn-ea"/>
                <a:cs typeface="+mn-cs"/>
              </a:rPr>
              <a:t>Thank you</a:t>
            </a:r>
          </a:p>
        </p:txBody>
      </p:sp>
      <p:sp>
        <p:nvSpPr>
          <p:cNvPr id="15" name="TextBox 14">
            <a:extLst>
              <a:ext uri="{FF2B5EF4-FFF2-40B4-BE49-F238E27FC236}">
                <a16:creationId xmlns:a16="http://schemas.microsoft.com/office/drawing/2014/main" id="{15CB7957-9D7D-E849-9349-4D9ECD76A0B0}"/>
              </a:ext>
            </a:extLst>
          </p:cNvPr>
          <p:cNvSpPr txBox="1"/>
          <p:nvPr userDrawn="1"/>
        </p:nvSpPr>
        <p:spPr>
          <a:xfrm>
            <a:off x="9520873" y="6127559"/>
            <a:ext cx="1164345" cy="360850"/>
          </a:xfrm>
          <a:prstGeom prst="rect">
            <a:avLst/>
          </a:prstGeom>
          <a:noFill/>
        </p:spPr>
        <p:txBody>
          <a:bodyPr wrap="square" lIns="72000" tIns="72000" rIns="72000" bIns="72000" rtlCol="0">
            <a:spAutoFit/>
          </a:bodyPr>
          <a:lstStyle/>
          <a:p>
            <a:pPr marL="0" indent="0" algn="ctr">
              <a:buClr>
                <a:schemeClr val="accent1"/>
              </a:buClr>
              <a:buFont typeface="Arial" panose="020B0604020202020204" pitchFamily="34" charset="0"/>
              <a:buNone/>
            </a:pPr>
            <a:r>
              <a:rPr lang="en-GB" sz="1400" b="0" i="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endParaRPr lang="en-GB" sz="1400" b="0" i="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custDataLst>
      <p:tags r:id="rId1"/>
    </p:custDataLst>
    <p:extLst>
      <p:ext uri="{BB962C8B-B14F-4D97-AF65-F5344CB8AC3E}">
        <p14:creationId xmlns:p14="http://schemas.microsoft.com/office/powerpoint/2010/main" val="42174798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ank You Slide 6">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87FDCE0B-EB6C-4681-9518-F12884F3FC4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p:nvSpPr>
        <p:spPr>
          <a:xfrm>
            <a:off x="0" y="0"/>
            <a:ext cx="12192000" cy="6858000"/>
          </a:xfrm>
          <a:prstGeom prst="rect">
            <a:avLst/>
          </a:prstGeom>
          <a:solidFill>
            <a:schemeClr val="accent1">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Oval 7">
            <a:extLst>
              <a:ext uri="{FF2B5EF4-FFF2-40B4-BE49-F238E27FC236}">
                <a16:creationId xmlns:a16="http://schemas.microsoft.com/office/drawing/2014/main" id="{7EF83C9F-9E70-4D7F-898D-0441FF6846A4}"/>
              </a:ext>
            </a:extLst>
          </p:cNvPr>
          <p:cNvSpPr/>
          <p:nvPr/>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9" name="Oval 8">
            <a:extLst>
              <a:ext uri="{FF2B5EF4-FFF2-40B4-BE49-F238E27FC236}">
                <a16:creationId xmlns:a16="http://schemas.microsoft.com/office/drawing/2014/main" id="{5B8561CA-6465-4203-AD72-71F9A273DE17}"/>
              </a:ext>
            </a:extLst>
          </p:cNvPr>
          <p:cNvSpPr/>
          <p:nvPr/>
        </p:nvSpPr>
        <p:spPr>
          <a:xfrm>
            <a:off x="9791700" y="1000125"/>
            <a:ext cx="723900" cy="723900"/>
          </a:xfrm>
          <a:prstGeom prst="ellipse">
            <a:avLst/>
          </a:prstGeom>
          <a:solidFill>
            <a:schemeClr val="accent6"/>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Text Placeholder 7">
            <a:extLst>
              <a:ext uri="{FF2B5EF4-FFF2-40B4-BE49-F238E27FC236}">
                <a16:creationId xmlns:a16="http://schemas.microsoft.com/office/drawing/2014/main" id="{1B145133-EEC2-144D-A111-FEB093769ACF}"/>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pic>
        <p:nvPicPr>
          <p:cNvPr id="12" name="Picture 11">
            <a:extLst>
              <a:ext uri="{FF2B5EF4-FFF2-40B4-BE49-F238E27FC236}">
                <a16:creationId xmlns:a16="http://schemas.microsoft.com/office/drawing/2014/main" id="{41685879-D82F-2B40-B798-70B56D1EFBF7}"/>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705689" y="6010603"/>
            <a:ext cx="1247090" cy="671464"/>
          </a:xfrm>
          <a:prstGeom prst="rect">
            <a:avLst/>
          </a:prstGeom>
          <a:solidFill>
            <a:schemeClr val="bg1"/>
          </a:solidFill>
        </p:spPr>
      </p:pic>
      <p:sp>
        <p:nvSpPr>
          <p:cNvPr id="14" name="TextBox 13">
            <a:extLst>
              <a:ext uri="{FF2B5EF4-FFF2-40B4-BE49-F238E27FC236}">
                <a16:creationId xmlns:a16="http://schemas.microsoft.com/office/drawing/2014/main" id="{129D825F-BD09-B744-A62A-6CD08CB8F1A0}"/>
              </a:ext>
            </a:extLst>
          </p:cNvPr>
          <p:cNvSpPr txBox="1"/>
          <p:nvPr userDrawn="1"/>
        </p:nvSpPr>
        <p:spPr>
          <a:xfrm>
            <a:off x="669925" y="2561646"/>
            <a:ext cx="5359400" cy="810204"/>
          </a:xfrm>
          <a:prstGeom prst="rect">
            <a:avLst/>
          </a:prstGeom>
          <a:noFill/>
        </p:spPr>
        <p:txBody>
          <a:bodyPr wrap="square" lIns="72000" tIns="72000" rIns="72000" bIns="72000" rtlCol="0">
            <a:spAutoFit/>
          </a:bodyPr>
          <a:lstStyle/>
          <a:p>
            <a:pPr marL="0" lvl="0" indent="0" algn="l" defTabSz="914400" rtl="0" eaLnBrk="1" latinLnBrk="0" hangingPunct="1">
              <a:lnSpc>
                <a:spcPct val="90000"/>
              </a:lnSpc>
              <a:spcBef>
                <a:spcPct val="0"/>
              </a:spcBef>
              <a:buClr>
                <a:schemeClr val="accent1"/>
              </a:buClr>
              <a:buFont typeface="Arial" panose="020B0604020202020204" pitchFamily="34" charset="0"/>
              <a:buNone/>
            </a:pPr>
            <a:r>
              <a:rPr lang="en-GB" sz="4800" kern="1200" cap="all" baseline="0" dirty="0">
                <a:solidFill>
                  <a:schemeClr val="bg1"/>
                </a:solidFill>
                <a:latin typeface="+mj-lt"/>
                <a:ea typeface="+mn-ea"/>
                <a:cs typeface="+mn-cs"/>
              </a:rPr>
              <a:t>Thank you</a:t>
            </a:r>
          </a:p>
        </p:txBody>
      </p:sp>
      <p:sp>
        <p:nvSpPr>
          <p:cNvPr id="15" name="TextBox 14">
            <a:extLst>
              <a:ext uri="{FF2B5EF4-FFF2-40B4-BE49-F238E27FC236}">
                <a16:creationId xmlns:a16="http://schemas.microsoft.com/office/drawing/2014/main" id="{20015EAB-C22B-6A46-9100-14346EF66AC2}"/>
              </a:ext>
            </a:extLst>
          </p:cNvPr>
          <p:cNvSpPr txBox="1"/>
          <p:nvPr userDrawn="1"/>
        </p:nvSpPr>
        <p:spPr>
          <a:xfrm>
            <a:off x="9520873" y="6127559"/>
            <a:ext cx="1164345" cy="360850"/>
          </a:xfrm>
          <a:prstGeom prst="rect">
            <a:avLst/>
          </a:prstGeom>
          <a:noFill/>
        </p:spPr>
        <p:txBody>
          <a:bodyPr wrap="square" lIns="72000" tIns="72000" rIns="72000" bIns="72000" rtlCol="0">
            <a:spAutoFit/>
          </a:bodyPr>
          <a:lstStyle/>
          <a:p>
            <a:pPr marL="0" indent="0" algn="ctr">
              <a:buClr>
                <a:schemeClr val="accent1"/>
              </a:buClr>
              <a:buFont typeface="Arial" panose="020B0604020202020204" pitchFamily="34" charset="0"/>
              <a:buNone/>
            </a:pPr>
            <a:r>
              <a:rPr lang="en-GB" sz="1400" b="0" i="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endParaRPr lang="en-GB" sz="1400" b="0" i="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custDataLst>
      <p:tags r:id="rId1"/>
    </p:custDataLst>
    <p:extLst>
      <p:ext uri="{BB962C8B-B14F-4D97-AF65-F5344CB8AC3E}">
        <p14:creationId xmlns:p14="http://schemas.microsoft.com/office/powerpoint/2010/main" val="41605878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lient Logo ">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Picture Placeholder 6">
            <a:extLst>
              <a:ext uri="{FF2B5EF4-FFF2-40B4-BE49-F238E27FC236}">
                <a16:creationId xmlns:a16="http://schemas.microsoft.com/office/drawing/2014/main" id="{A536FC0D-FBB4-40E0-82DF-6A47C4AD7952}"/>
              </a:ext>
            </a:extLst>
          </p:cNvPr>
          <p:cNvSpPr>
            <a:spLocks noGrp="1" noChangeAspect="1"/>
          </p:cNvSpPr>
          <p:nvPr>
            <p:ph type="pic" sz="quarter" idx="13" hasCustomPrompt="1"/>
          </p:nvPr>
        </p:nvSpPr>
        <p:spPr>
          <a:xfrm>
            <a:off x="507998"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3" name="Freeform: Shape 12">
            <a:extLst>
              <a:ext uri="{FF2B5EF4-FFF2-40B4-BE49-F238E27FC236}">
                <a16:creationId xmlns:a16="http://schemas.microsoft.com/office/drawing/2014/main" id="{B5881C7C-3BE9-49C9-A677-86AB5A4E46C7}"/>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4" name="Picture Placeholder 6">
            <a:extLst>
              <a:ext uri="{FF2B5EF4-FFF2-40B4-BE49-F238E27FC236}">
                <a16:creationId xmlns:a16="http://schemas.microsoft.com/office/drawing/2014/main" id="{CBBC92C0-DB52-4B61-9AA8-1D5F7F3F8CAA}"/>
              </a:ext>
            </a:extLst>
          </p:cNvPr>
          <p:cNvSpPr>
            <a:spLocks noGrp="1" noChangeAspect="1"/>
          </p:cNvSpPr>
          <p:nvPr>
            <p:ph type="pic" sz="quarter" idx="14" hasCustomPrompt="1"/>
          </p:nvPr>
        </p:nvSpPr>
        <p:spPr>
          <a:xfrm>
            <a:off x="3323752"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5" name="Picture Placeholder 6">
            <a:extLst>
              <a:ext uri="{FF2B5EF4-FFF2-40B4-BE49-F238E27FC236}">
                <a16:creationId xmlns:a16="http://schemas.microsoft.com/office/drawing/2014/main" id="{30F1796C-A283-4A7D-ABFB-072DB9034AE5}"/>
              </a:ext>
            </a:extLst>
          </p:cNvPr>
          <p:cNvSpPr>
            <a:spLocks noGrp="1" noChangeAspect="1"/>
          </p:cNvSpPr>
          <p:nvPr>
            <p:ph type="pic" sz="quarter" idx="15" hasCustomPrompt="1"/>
          </p:nvPr>
        </p:nvSpPr>
        <p:spPr>
          <a:xfrm>
            <a:off x="6139506"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6" name="Picture Placeholder 6">
            <a:extLst>
              <a:ext uri="{FF2B5EF4-FFF2-40B4-BE49-F238E27FC236}">
                <a16:creationId xmlns:a16="http://schemas.microsoft.com/office/drawing/2014/main" id="{1EA7B143-302E-48D2-986B-F40D72CD1A40}"/>
              </a:ext>
            </a:extLst>
          </p:cNvPr>
          <p:cNvSpPr>
            <a:spLocks noGrp="1" noChangeAspect="1"/>
          </p:cNvSpPr>
          <p:nvPr>
            <p:ph type="pic" sz="quarter" idx="16" hasCustomPrompt="1"/>
          </p:nvPr>
        </p:nvSpPr>
        <p:spPr>
          <a:xfrm>
            <a:off x="8955260"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7" name="Picture Placeholder 6">
            <a:extLst>
              <a:ext uri="{FF2B5EF4-FFF2-40B4-BE49-F238E27FC236}">
                <a16:creationId xmlns:a16="http://schemas.microsoft.com/office/drawing/2014/main" id="{B6A96311-AF85-460E-91AA-03D5EDE0A41D}"/>
              </a:ext>
            </a:extLst>
          </p:cNvPr>
          <p:cNvSpPr>
            <a:spLocks noGrp="1" noChangeAspect="1"/>
          </p:cNvSpPr>
          <p:nvPr>
            <p:ph type="pic" sz="quarter" idx="17" hasCustomPrompt="1"/>
          </p:nvPr>
        </p:nvSpPr>
        <p:spPr>
          <a:xfrm>
            <a:off x="507998"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8" name="Picture Placeholder 6">
            <a:extLst>
              <a:ext uri="{FF2B5EF4-FFF2-40B4-BE49-F238E27FC236}">
                <a16:creationId xmlns:a16="http://schemas.microsoft.com/office/drawing/2014/main" id="{EE591DDA-544A-40D4-8278-D51C1412DE0F}"/>
              </a:ext>
            </a:extLst>
          </p:cNvPr>
          <p:cNvSpPr>
            <a:spLocks noGrp="1" noChangeAspect="1"/>
          </p:cNvSpPr>
          <p:nvPr>
            <p:ph type="pic" sz="quarter" idx="18" hasCustomPrompt="1"/>
          </p:nvPr>
        </p:nvSpPr>
        <p:spPr>
          <a:xfrm>
            <a:off x="3323752"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9" name="Picture Placeholder 6">
            <a:extLst>
              <a:ext uri="{FF2B5EF4-FFF2-40B4-BE49-F238E27FC236}">
                <a16:creationId xmlns:a16="http://schemas.microsoft.com/office/drawing/2014/main" id="{7B22EF5C-18F2-4AD6-A573-C49B9A2B8F51}"/>
              </a:ext>
            </a:extLst>
          </p:cNvPr>
          <p:cNvSpPr>
            <a:spLocks noGrp="1" noChangeAspect="1"/>
          </p:cNvSpPr>
          <p:nvPr>
            <p:ph type="pic" sz="quarter" idx="19" hasCustomPrompt="1"/>
          </p:nvPr>
        </p:nvSpPr>
        <p:spPr>
          <a:xfrm>
            <a:off x="6139506"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0" name="Picture Placeholder 6">
            <a:extLst>
              <a:ext uri="{FF2B5EF4-FFF2-40B4-BE49-F238E27FC236}">
                <a16:creationId xmlns:a16="http://schemas.microsoft.com/office/drawing/2014/main" id="{777BF268-B397-4577-84EE-675184E23E60}"/>
              </a:ext>
            </a:extLst>
          </p:cNvPr>
          <p:cNvSpPr>
            <a:spLocks noGrp="1" noChangeAspect="1"/>
          </p:cNvSpPr>
          <p:nvPr>
            <p:ph type="pic" sz="quarter" idx="20" hasCustomPrompt="1"/>
          </p:nvPr>
        </p:nvSpPr>
        <p:spPr>
          <a:xfrm>
            <a:off x="8955260"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1" name="Picture Placeholder 6">
            <a:extLst>
              <a:ext uri="{FF2B5EF4-FFF2-40B4-BE49-F238E27FC236}">
                <a16:creationId xmlns:a16="http://schemas.microsoft.com/office/drawing/2014/main" id="{B11B35A3-BED9-426D-AF85-BBA99DA56231}"/>
              </a:ext>
            </a:extLst>
          </p:cNvPr>
          <p:cNvSpPr>
            <a:spLocks noGrp="1" noChangeAspect="1"/>
          </p:cNvSpPr>
          <p:nvPr>
            <p:ph type="pic" sz="quarter" idx="21" hasCustomPrompt="1"/>
          </p:nvPr>
        </p:nvSpPr>
        <p:spPr>
          <a:xfrm>
            <a:off x="507998"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2" name="Picture Placeholder 6">
            <a:extLst>
              <a:ext uri="{FF2B5EF4-FFF2-40B4-BE49-F238E27FC236}">
                <a16:creationId xmlns:a16="http://schemas.microsoft.com/office/drawing/2014/main" id="{EABED3F8-F263-448A-A3DA-1C672646D144}"/>
              </a:ext>
            </a:extLst>
          </p:cNvPr>
          <p:cNvSpPr>
            <a:spLocks noGrp="1" noChangeAspect="1"/>
          </p:cNvSpPr>
          <p:nvPr>
            <p:ph type="pic" sz="quarter" idx="22" hasCustomPrompt="1"/>
          </p:nvPr>
        </p:nvSpPr>
        <p:spPr>
          <a:xfrm>
            <a:off x="3323752"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3" name="Picture Placeholder 6">
            <a:extLst>
              <a:ext uri="{FF2B5EF4-FFF2-40B4-BE49-F238E27FC236}">
                <a16:creationId xmlns:a16="http://schemas.microsoft.com/office/drawing/2014/main" id="{C309FFED-7768-465E-BF00-A87E31DEC7FF}"/>
              </a:ext>
            </a:extLst>
          </p:cNvPr>
          <p:cNvSpPr>
            <a:spLocks noGrp="1" noChangeAspect="1"/>
          </p:cNvSpPr>
          <p:nvPr>
            <p:ph type="pic" sz="quarter" idx="23" hasCustomPrompt="1"/>
          </p:nvPr>
        </p:nvSpPr>
        <p:spPr>
          <a:xfrm>
            <a:off x="6139506"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4" name="Picture Placeholder 6">
            <a:extLst>
              <a:ext uri="{FF2B5EF4-FFF2-40B4-BE49-F238E27FC236}">
                <a16:creationId xmlns:a16="http://schemas.microsoft.com/office/drawing/2014/main" id="{C63C9354-0EB3-4187-A32B-E26422210D12}"/>
              </a:ext>
            </a:extLst>
          </p:cNvPr>
          <p:cNvSpPr>
            <a:spLocks noGrp="1" noChangeAspect="1"/>
          </p:cNvSpPr>
          <p:nvPr>
            <p:ph type="pic" sz="quarter" idx="24" hasCustomPrompt="1"/>
          </p:nvPr>
        </p:nvSpPr>
        <p:spPr>
          <a:xfrm>
            <a:off x="8955260"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6" name="Title 25">
            <a:extLst>
              <a:ext uri="{FF2B5EF4-FFF2-40B4-BE49-F238E27FC236}">
                <a16:creationId xmlns:a16="http://schemas.microsoft.com/office/drawing/2014/main" id="{CEAF261F-BE16-41E1-9D91-8CBA4D11F89D}"/>
              </a:ext>
            </a:extLst>
          </p:cNvPr>
          <p:cNvSpPr>
            <a:spLocks noGrp="1"/>
          </p:cNvSpPr>
          <p:nvPr>
            <p:ph type="title" hasCustomPrompt="1"/>
          </p:nvPr>
        </p:nvSpPr>
        <p:spPr>
          <a:xfrm>
            <a:off x="507999" y="457201"/>
            <a:ext cx="11123614" cy="571500"/>
          </a:xfrm>
        </p:spPr>
        <p:txBody>
          <a:bodyPr tIns="72000"/>
          <a:lstStyle>
            <a:lvl1pPr algn="ctr">
              <a:defRPr>
                <a:solidFill>
                  <a:schemeClr val="accent6"/>
                </a:solidFill>
              </a:defRPr>
            </a:lvl1pPr>
          </a:lstStyle>
          <a:p>
            <a:r>
              <a:rPr lang="en-US" dirty="0"/>
              <a:t>Enter title</a:t>
            </a:r>
            <a:endParaRPr lang="en-GB" dirty="0"/>
          </a:p>
        </p:txBody>
      </p:sp>
      <p:cxnSp>
        <p:nvCxnSpPr>
          <p:cNvPr id="27" name="Straight Connector 26">
            <a:extLst>
              <a:ext uri="{FF2B5EF4-FFF2-40B4-BE49-F238E27FC236}">
                <a16:creationId xmlns:a16="http://schemas.microsoft.com/office/drawing/2014/main" id="{F4450DD4-1190-468B-9DC6-1FCBB3577F0A}"/>
              </a:ext>
            </a:extLst>
          </p:cNvPr>
          <p:cNvCxnSpPr>
            <a:cxnSpLocks/>
          </p:cNvCxnSpPr>
          <p:nvPr userDrawn="1"/>
        </p:nvCxnSpPr>
        <p:spPr>
          <a:xfrm>
            <a:off x="11642724" y="742951"/>
            <a:ext cx="389331" cy="0"/>
          </a:xfrm>
          <a:prstGeom prst="line">
            <a:avLst/>
          </a:prstGeom>
          <a:ln w="25400" cap="rnd">
            <a:solidFill>
              <a:schemeClr val="accent5"/>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54E5A5A-4494-40A0-A5EC-3135DF84B7E8}"/>
              </a:ext>
            </a:extLst>
          </p:cNvPr>
          <p:cNvCxnSpPr>
            <a:cxnSpLocks/>
          </p:cNvCxnSpPr>
          <p:nvPr userDrawn="1"/>
        </p:nvCxnSpPr>
        <p:spPr>
          <a:xfrm>
            <a:off x="90535" y="742951"/>
            <a:ext cx="417463" cy="0"/>
          </a:xfrm>
          <a:prstGeom prst="line">
            <a:avLst/>
          </a:prstGeom>
          <a:ln w="25400" cap="rnd">
            <a:solidFill>
              <a:schemeClr val="accent5"/>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3976605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Client Logo ">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3" name="Freeform: Shape 12">
            <a:extLst>
              <a:ext uri="{FF2B5EF4-FFF2-40B4-BE49-F238E27FC236}">
                <a16:creationId xmlns:a16="http://schemas.microsoft.com/office/drawing/2014/main" id="{B5881C7C-3BE9-49C9-A677-86AB5A4E46C7}"/>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7" name="Picture Placeholder 6">
            <a:extLst>
              <a:ext uri="{FF2B5EF4-FFF2-40B4-BE49-F238E27FC236}">
                <a16:creationId xmlns:a16="http://schemas.microsoft.com/office/drawing/2014/main" id="{B6A96311-AF85-460E-91AA-03D5EDE0A41D}"/>
              </a:ext>
            </a:extLst>
          </p:cNvPr>
          <p:cNvSpPr>
            <a:spLocks noGrp="1" noChangeAspect="1"/>
          </p:cNvSpPr>
          <p:nvPr>
            <p:ph type="pic" sz="quarter" idx="17" hasCustomPrompt="1"/>
          </p:nvPr>
        </p:nvSpPr>
        <p:spPr>
          <a:xfrm>
            <a:off x="571372"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26" name="Title 25">
            <a:extLst>
              <a:ext uri="{FF2B5EF4-FFF2-40B4-BE49-F238E27FC236}">
                <a16:creationId xmlns:a16="http://schemas.microsoft.com/office/drawing/2014/main" id="{CEAF261F-BE16-41E1-9D91-8CBA4D11F89D}"/>
              </a:ext>
            </a:extLst>
          </p:cNvPr>
          <p:cNvSpPr>
            <a:spLocks noGrp="1"/>
          </p:cNvSpPr>
          <p:nvPr>
            <p:ph type="title" hasCustomPrompt="1"/>
          </p:nvPr>
        </p:nvSpPr>
        <p:spPr>
          <a:xfrm>
            <a:off x="1268489" y="457201"/>
            <a:ext cx="9659857" cy="571500"/>
          </a:xfrm>
        </p:spPr>
        <p:txBody>
          <a:bodyPr tIns="72000"/>
          <a:lstStyle>
            <a:lvl1pPr algn="ctr">
              <a:defRPr>
                <a:solidFill>
                  <a:schemeClr val="accent6"/>
                </a:solidFill>
              </a:defRPr>
            </a:lvl1pPr>
          </a:lstStyle>
          <a:p>
            <a:r>
              <a:rPr lang="en-US" dirty="0"/>
              <a:t>Enter title</a:t>
            </a:r>
            <a:endParaRPr lang="en-GB" dirty="0"/>
          </a:p>
        </p:txBody>
      </p:sp>
      <p:cxnSp>
        <p:nvCxnSpPr>
          <p:cNvPr id="27" name="Straight Connector 26">
            <a:extLst>
              <a:ext uri="{FF2B5EF4-FFF2-40B4-BE49-F238E27FC236}">
                <a16:creationId xmlns:a16="http://schemas.microsoft.com/office/drawing/2014/main" id="{F4450DD4-1190-468B-9DC6-1FCBB3577F0A}"/>
              </a:ext>
            </a:extLst>
          </p:cNvPr>
          <p:cNvCxnSpPr>
            <a:cxnSpLocks/>
          </p:cNvCxnSpPr>
          <p:nvPr userDrawn="1"/>
        </p:nvCxnSpPr>
        <p:spPr>
          <a:xfrm>
            <a:off x="10928346" y="742951"/>
            <a:ext cx="1103709" cy="0"/>
          </a:xfrm>
          <a:prstGeom prst="line">
            <a:avLst/>
          </a:prstGeom>
          <a:ln w="25400" cap="rnd">
            <a:solidFill>
              <a:schemeClr val="accent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54E5A5A-4494-40A0-A5EC-3135DF84B7E8}"/>
              </a:ext>
            </a:extLst>
          </p:cNvPr>
          <p:cNvCxnSpPr>
            <a:cxnSpLocks/>
          </p:cNvCxnSpPr>
          <p:nvPr userDrawn="1"/>
        </p:nvCxnSpPr>
        <p:spPr>
          <a:xfrm>
            <a:off x="90535" y="742951"/>
            <a:ext cx="1177954" cy="0"/>
          </a:xfrm>
          <a:prstGeom prst="line">
            <a:avLst/>
          </a:prstGeom>
          <a:ln w="25400" cap="rnd">
            <a:solidFill>
              <a:schemeClr val="accent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76F5890D-11C3-4833-898D-9F3725B9943A}"/>
              </a:ext>
            </a:extLst>
          </p:cNvPr>
          <p:cNvSpPr>
            <a:spLocks noGrp="1" noChangeAspect="1"/>
          </p:cNvSpPr>
          <p:nvPr>
            <p:ph type="body" sz="quarter" idx="18" hasCustomPrompt="1"/>
          </p:nvPr>
        </p:nvSpPr>
        <p:spPr>
          <a:xfrm>
            <a:off x="571372"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dirty="0"/>
              <a:t>Click to add name and job title</a:t>
            </a:r>
          </a:p>
        </p:txBody>
      </p:sp>
      <p:sp>
        <p:nvSpPr>
          <p:cNvPr id="71" name="Picture Placeholder 6">
            <a:extLst>
              <a:ext uri="{FF2B5EF4-FFF2-40B4-BE49-F238E27FC236}">
                <a16:creationId xmlns:a16="http://schemas.microsoft.com/office/drawing/2014/main" id="{908A6068-ABBC-45E3-BB6E-C5C055EC3661}"/>
              </a:ext>
            </a:extLst>
          </p:cNvPr>
          <p:cNvSpPr>
            <a:spLocks noGrp="1" noChangeAspect="1"/>
          </p:cNvSpPr>
          <p:nvPr>
            <p:ph type="pic" sz="quarter" idx="19" hasCustomPrompt="1"/>
          </p:nvPr>
        </p:nvSpPr>
        <p:spPr>
          <a:xfrm>
            <a:off x="3354284"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72" name="Text Placeholder 5">
            <a:extLst>
              <a:ext uri="{FF2B5EF4-FFF2-40B4-BE49-F238E27FC236}">
                <a16:creationId xmlns:a16="http://schemas.microsoft.com/office/drawing/2014/main" id="{2DDF4C12-4169-4B59-B570-274183D87D2F}"/>
              </a:ext>
            </a:extLst>
          </p:cNvPr>
          <p:cNvSpPr>
            <a:spLocks noGrp="1" noChangeAspect="1"/>
          </p:cNvSpPr>
          <p:nvPr>
            <p:ph type="body" sz="quarter" idx="20" hasCustomPrompt="1"/>
          </p:nvPr>
        </p:nvSpPr>
        <p:spPr>
          <a:xfrm>
            <a:off x="3354284"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dirty="0"/>
              <a:t>Click to add name and job title</a:t>
            </a:r>
          </a:p>
        </p:txBody>
      </p:sp>
      <p:sp>
        <p:nvSpPr>
          <p:cNvPr id="73" name="Picture Placeholder 6">
            <a:extLst>
              <a:ext uri="{FF2B5EF4-FFF2-40B4-BE49-F238E27FC236}">
                <a16:creationId xmlns:a16="http://schemas.microsoft.com/office/drawing/2014/main" id="{882C2D4F-812A-4D49-8801-81990C549556}"/>
              </a:ext>
            </a:extLst>
          </p:cNvPr>
          <p:cNvSpPr>
            <a:spLocks noGrp="1" noChangeAspect="1"/>
          </p:cNvSpPr>
          <p:nvPr>
            <p:ph type="pic" sz="quarter" idx="21" hasCustomPrompt="1"/>
          </p:nvPr>
        </p:nvSpPr>
        <p:spPr>
          <a:xfrm>
            <a:off x="6137196"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74" name="Text Placeholder 5">
            <a:extLst>
              <a:ext uri="{FF2B5EF4-FFF2-40B4-BE49-F238E27FC236}">
                <a16:creationId xmlns:a16="http://schemas.microsoft.com/office/drawing/2014/main" id="{95B6267F-9B93-46A2-BFED-EB4753109A55}"/>
              </a:ext>
            </a:extLst>
          </p:cNvPr>
          <p:cNvSpPr>
            <a:spLocks noGrp="1" noChangeAspect="1"/>
          </p:cNvSpPr>
          <p:nvPr>
            <p:ph type="body" sz="quarter" idx="22" hasCustomPrompt="1"/>
          </p:nvPr>
        </p:nvSpPr>
        <p:spPr>
          <a:xfrm>
            <a:off x="6137196"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75" name="Picture Placeholder 6">
            <a:extLst>
              <a:ext uri="{FF2B5EF4-FFF2-40B4-BE49-F238E27FC236}">
                <a16:creationId xmlns:a16="http://schemas.microsoft.com/office/drawing/2014/main" id="{F91B0D7F-3137-4720-A640-2C14BC63725D}"/>
              </a:ext>
            </a:extLst>
          </p:cNvPr>
          <p:cNvSpPr>
            <a:spLocks noGrp="1" noChangeAspect="1"/>
          </p:cNvSpPr>
          <p:nvPr>
            <p:ph type="pic" sz="quarter" idx="23" hasCustomPrompt="1"/>
          </p:nvPr>
        </p:nvSpPr>
        <p:spPr>
          <a:xfrm>
            <a:off x="8920108"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76" name="Text Placeholder 5">
            <a:extLst>
              <a:ext uri="{FF2B5EF4-FFF2-40B4-BE49-F238E27FC236}">
                <a16:creationId xmlns:a16="http://schemas.microsoft.com/office/drawing/2014/main" id="{3F919C86-3A5B-4EB9-B53B-48B35748CE8D}"/>
              </a:ext>
            </a:extLst>
          </p:cNvPr>
          <p:cNvSpPr>
            <a:spLocks noGrp="1" noChangeAspect="1"/>
          </p:cNvSpPr>
          <p:nvPr>
            <p:ph type="body" sz="quarter" idx="24" hasCustomPrompt="1"/>
          </p:nvPr>
        </p:nvSpPr>
        <p:spPr>
          <a:xfrm>
            <a:off x="8920108"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81" name="Picture Placeholder 6">
            <a:extLst>
              <a:ext uri="{FF2B5EF4-FFF2-40B4-BE49-F238E27FC236}">
                <a16:creationId xmlns:a16="http://schemas.microsoft.com/office/drawing/2014/main" id="{8D82F9ED-C792-44B5-B8FB-F2E689F3ACE4}"/>
              </a:ext>
            </a:extLst>
          </p:cNvPr>
          <p:cNvSpPr>
            <a:spLocks noGrp="1" noChangeAspect="1"/>
          </p:cNvSpPr>
          <p:nvPr>
            <p:ph type="pic" sz="quarter" idx="25" hasCustomPrompt="1"/>
          </p:nvPr>
        </p:nvSpPr>
        <p:spPr>
          <a:xfrm>
            <a:off x="571372"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82" name="Text Placeholder 5">
            <a:extLst>
              <a:ext uri="{FF2B5EF4-FFF2-40B4-BE49-F238E27FC236}">
                <a16:creationId xmlns:a16="http://schemas.microsoft.com/office/drawing/2014/main" id="{35EC3AE4-5DA7-4BB6-A8EE-FF23E7BF484D}"/>
              </a:ext>
            </a:extLst>
          </p:cNvPr>
          <p:cNvSpPr>
            <a:spLocks noGrp="1" noChangeAspect="1"/>
          </p:cNvSpPr>
          <p:nvPr>
            <p:ph type="body" sz="quarter" idx="26" hasCustomPrompt="1"/>
          </p:nvPr>
        </p:nvSpPr>
        <p:spPr>
          <a:xfrm>
            <a:off x="571372"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83" name="Picture Placeholder 6">
            <a:extLst>
              <a:ext uri="{FF2B5EF4-FFF2-40B4-BE49-F238E27FC236}">
                <a16:creationId xmlns:a16="http://schemas.microsoft.com/office/drawing/2014/main" id="{EDB1C4F4-ECE6-4863-AF66-9B33983BF0F3}"/>
              </a:ext>
            </a:extLst>
          </p:cNvPr>
          <p:cNvSpPr>
            <a:spLocks noGrp="1" noChangeAspect="1"/>
          </p:cNvSpPr>
          <p:nvPr>
            <p:ph type="pic" sz="quarter" idx="27" hasCustomPrompt="1"/>
          </p:nvPr>
        </p:nvSpPr>
        <p:spPr>
          <a:xfrm>
            <a:off x="3354284"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84" name="Text Placeholder 5">
            <a:extLst>
              <a:ext uri="{FF2B5EF4-FFF2-40B4-BE49-F238E27FC236}">
                <a16:creationId xmlns:a16="http://schemas.microsoft.com/office/drawing/2014/main" id="{4695329D-011F-4836-84DE-C7EED3FC037E}"/>
              </a:ext>
            </a:extLst>
          </p:cNvPr>
          <p:cNvSpPr>
            <a:spLocks noGrp="1" noChangeAspect="1"/>
          </p:cNvSpPr>
          <p:nvPr>
            <p:ph type="body" sz="quarter" idx="28" hasCustomPrompt="1"/>
          </p:nvPr>
        </p:nvSpPr>
        <p:spPr>
          <a:xfrm>
            <a:off x="3354284"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85" name="Picture Placeholder 6">
            <a:extLst>
              <a:ext uri="{FF2B5EF4-FFF2-40B4-BE49-F238E27FC236}">
                <a16:creationId xmlns:a16="http://schemas.microsoft.com/office/drawing/2014/main" id="{37BDA77B-0368-45D9-A77E-53341A5ECEEB}"/>
              </a:ext>
            </a:extLst>
          </p:cNvPr>
          <p:cNvSpPr>
            <a:spLocks noGrp="1" noChangeAspect="1"/>
          </p:cNvSpPr>
          <p:nvPr>
            <p:ph type="pic" sz="quarter" idx="29" hasCustomPrompt="1"/>
          </p:nvPr>
        </p:nvSpPr>
        <p:spPr>
          <a:xfrm>
            <a:off x="6137196"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86" name="Text Placeholder 5">
            <a:extLst>
              <a:ext uri="{FF2B5EF4-FFF2-40B4-BE49-F238E27FC236}">
                <a16:creationId xmlns:a16="http://schemas.microsoft.com/office/drawing/2014/main" id="{F964AB33-A84C-4B6C-B4E9-A5ACBBD44259}"/>
              </a:ext>
            </a:extLst>
          </p:cNvPr>
          <p:cNvSpPr>
            <a:spLocks noGrp="1" noChangeAspect="1"/>
          </p:cNvSpPr>
          <p:nvPr>
            <p:ph type="body" sz="quarter" idx="30" hasCustomPrompt="1"/>
          </p:nvPr>
        </p:nvSpPr>
        <p:spPr>
          <a:xfrm>
            <a:off x="6137196"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87" name="Picture Placeholder 6">
            <a:extLst>
              <a:ext uri="{FF2B5EF4-FFF2-40B4-BE49-F238E27FC236}">
                <a16:creationId xmlns:a16="http://schemas.microsoft.com/office/drawing/2014/main" id="{F9B1206F-67C7-40AA-B568-D023DC2F049B}"/>
              </a:ext>
            </a:extLst>
          </p:cNvPr>
          <p:cNvSpPr>
            <a:spLocks noGrp="1" noChangeAspect="1"/>
          </p:cNvSpPr>
          <p:nvPr>
            <p:ph type="pic" sz="quarter" idx="31" hasCustomPrompt="1"/>
          </p:nvPr>
        </p:nvSpPr>
        <p:spPr>
          <a:xfrm>
            <a:off x="8920108"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88" name="Text Placeholder 5">
            <a:extLst>
              <a:ext uri="{FF2B5EF4-FFF2-40B4-BE49-F238E27FC236}">
                <a16:creationId xmlns:a16="http://schemas.microsoft.com/office/drawing/2014/main" id="{72F13910-D7EA-4AF8-8D1A-E7A66520BF67}"/>
              </a:ext>
            </a:extLst>
          </p:cNvPr>
          <p:cNvSpPr>
            <a:spLocks noGrp="1" noChangeAspect="1"/>
          </p:cNvSpPr>
          <p:nvPr>
            <p:ph type="body" sz="quarter" idx="32" hasCustomPrompt="1"/>
          </p:nvPr>
        </p:nvSpPr>
        <p:spPr>
          <a:xfrm>
            <a:off x="8920108"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Tree>
    <p:custDataLst>
      <p:tags r:id="rId1"/>
    </p:custDataLst>
    <p:extLst>
      <p:ext uri="{BB962C8B-B14F-4D97-AF65-F5344CB8AC3E}">
        <p14:creationId xmlns:p14="http://schemas.microsoft.com/office/powerpoint/2010/main" val="120616938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ACDEB7-CE12-4B6A-BE02-44E988CFBF1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DD52D960-8E40-4617-ADFC-8C03EB9F1137}"/>
              </a:ext>
            </a:extLst>
          </p:cNvPr>
          <p:cNvSpPr/>
          <p:nvPr userDrawn="1"/>
        </p:nvSpPr>
        <p:spPr>
          <a:xfrm>
            <a:off x="0" y="0"/>
            <a:ext cx="12192000" cy="6858000"/>
          </a:xfrm>
          <a:prstGeom prst="rect">
            <a:avLst/>
          </a:prstGeom>
          <a:solidFill>
            <a:schemeClr val="accent1">
              <a:alpha val="7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arallelogram 9">
            <a:extLst>
              <a:ext uri="{FF2B5EF4-FFF2-40B4-BE49-F238E27FC236}">
                <a16:creationId xmlns:a16="http://schemas.microsoft.com/office/drawing/2014/main" id="{497BCECE-4FCE-422C-AB25-B6AAA5A67F90}"/>
              </a:ext>
            </a:extLst>
          </p:cNvPr>
          <p:cNvSpPr/>
          <p:nvPr userDrawn="1"/>
        </p:nvSpPr>
        <p:spPr>
          <a:xfrm>
            <a:off x="643865" y="0"/>
            <a:ext cx="10904270" cy="6858000"/>
          </a:xfrm>
          <a:prstGeom prst="parallelogram">
            <a:avLst/>
          </a:prstGeom>
          <a:solidFill>
            <a:schemeClr val="accent5">
              <a:alpha val="91000"/>
            </a:schemeClr>
          </a:solidFill>
          <a:ln w="25400">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 Placeholder 27">
            <a:extLst>
              <a:ext uri="{FF2B5EF4-FFF2-40B4-BE49-F238E27FC236}">
                <a16:creationId xmlns:a16="http://schemas.microsoft.com/office/drawing/2014/main" id="{BE96DAD2-6527-49B9-B7F7-607D60231D21}"/>
              </a:ext>
            </a:extLst>
          </p:cNvPr>
          <p:cNvSpPr>
            <a:spLocks noGrp="1" noChangeAspect="1"/>
          </p:cNvSpPr>
          <p:nvPr>
            <p:ph type="body" sz="quarter" idx="10" hasCustomPrompt="1"/>
          </p:nvPr>
        </p:nvSpPr>
        <p:spPr>
          <a:xfrm>
            <a:off x="2362200" y="1485106"/>
            <a:ext cx="7467600" cy="3887787"/>
          </a:xfrm>
          <a:solidFill>
            <a:schemeClr val="bg1"/>
          </a:solidFill>
        </p:spPr>
        <p:txBody>
          <a:bodyPr lIns="72000" tIns="72000" rIns="72000" bIns="72000" anchor="ctr" anchorCtr="0"/>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GB" dirty="0"/>
              <a:t>Click here to add testimonial</a:t>
            </a:r>
          </a:p>
        </p:txBody>
      </p:sp>
    </p:spTree>
    <p:custDataLst>
      <p:tags r:id="rId1"/>
    </p:custDataLst>
    <p:extLst>
      <p:ext uri="{BB962C8B-B14F-4D97-AF65-F5344CB8AC3E}">
        <p14:creationId xmlns:p14="http://schemas.microsoft.com/office/powerpoint/2010/main" val="7650776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B3A5-6311-4777-92BD-AC8940BF1DBB}"/>
              </a:ext>
            </a:extLst>
          </p:cNvPr>
          <p:cNvSpPr>
            <a:spLocks noGrp="1"/>
          </p:cNvSpPr>
          <p:nvPr>
            <p:ph type="title" hasCustomPrompt="1"/>
          </p:nvPr>
        </p:nvSpPr>
        <p:spPr>
          <a:xfrm>
            <a:off x="246062" y="438936"/>
            <a:ext cx="11698287" cy="608029"/>
          </a:xfrm>
        </p:spPr>
        <p:txBody>
          <a:bodyPr/>
          <a:lstStyle/>
          <a:p>
            <a:r>
              <a:rPr lang="en-US" dirty="0"/>
              <a:t>Do not use: layout for import</a:t>
            </a:r>
            <a:endParaRPr lang="en-GB" dirty="0"/>
          </a:p>
        </p:txBody>
      </p:sp>
      <p:sp>
        <p:nvSpPr>
          <p:cNvPr id="3" name="Text Placeholder 2">
            <a:extLst>
              <a:ext uri="{FF2B5EF4-FFF2-40B4-BE49-F238E27FC236}">
                <a16:creationId xmlns:a16="http://schemas.microsoft.com/office/drawing/2014/main" id="{5E1AC616-EBE9-4F3B-BF65-2DD223CA643E}"/>
              </a:ext>
            </a:extLst>
          </p:cNvPr>
          <p:cNvSpPr>
            <a:spLocks noGrp="1"/>
          </p:cNvSpPr>
          <p:nvPr>
            <p:ph type="body" idx="1"/>
          </p:nvPr>
        </p:nvSpPr>
        <p:spPr>
          <a:xfrm>
            <a:off x="246064" y="1206500"/>
            <a:ext cx="5792786"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3A8982C-BA0A-4739-B806-65C9BA5EB777}"/>
              </a:ext>
            </a:extLst>
          </p:cNvPr>
          <p:cNvSpPr>
            <a:spLocks noGrp="1"/>
          </p:cNvSpPr>
          <p:nvPr>
            <p:ph sz="half" idx="2"/>
          </p:nvPr>
        </p:nvSpPr>
        <p:spPr>
          <a:xfrm>
            <a:off x="246064" y="2227261"/>
            <a:ext cx="5801840" cy="375761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E9E93469-9A18-44FC-8130-D57BE37C147A}"/>
              </a:ext>
            </a:extLst>
          </p:cNvPr>
          <p:cNvSpPr>
            <a:spLocks noGrp="1"/>
          </p:cNvSpPr>
          <p:nvPr>
            <p:ph type="body" sz="quarter" idx="3"/>
          </p:nvPr>
        </p:nvSpPr>
        <p:spPr>
          <a:xfrm>
            <a:off x="6172200" y="1206500"/>
            <a:ext cx="5772150"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BF976E7-EE39-424B-8E00-78B1644ACFA2}"/>
              </a:ext>
            </a:extLst>
          </p:cNvPr>
          <p:cNvSpPr>
            <a:spLocks noGrp="1"/>
          </p:cNvSpPr>
          <p:nvPr>
            <p:ph sz="quarter" idx="4"/>
          </p:nvPr>
        </p:nvSpPr>
        <p:spPr>
          <a:xfrm>
            <a:off x="6172200" y="2227261"/>
            <a:ext cx="5772150" cy="375761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18" name="Straight Connector 17">
            <a:extLst>
              <a:ext uri="{FF2B5EF4-FFF2-40B4-BE49-F238E27FC236}">
                <a16:creationId xmlns:a16="http://schemas.microsoft.com/office/drawing/2014/main" id="{9157BD64-C006-46A8-970F-FC5AB17611A1}"/>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9" name="Footer Placeholder 18">
            <a:extLst>
              <a:ext uri="{FF2B5EF4-FFF2-40B4-BE49-F238E27FC236}">
                <a16:creationId xmlns:a16="http://schemas.microsoft.com/office/drawing/2014/main" id="{C4DE2CBC-2CC3-420D-AA40-6DA43A278D39}"/>
              </a:ext>
            </a:extLst>
          </p:cNvPr>
          <p:cNvSpPr>
            <a:spLocks noGrp="1"/>
          </p:cNvSpPr>
          <p:nvPr>
            <p:ph type="ftr" sz="quarter" idx="10"/>
          </p:nvPr>
        </p:nvSpPr>
        <p:spPr/>
        <p:txBody>
          <a:bodyPr/>
          <a:lstStyle/>
          <a:p>
            <a:endParaRPr lang="en-GB"/>
          </a:p>
        </p:txBody>
      </p:sp>
      <p:pic>
        <p:nvPicPr>
          <p:cNvPr id="20" name="Picture 19">
            <a:extLst>
              <a:ext uri="{FF2B5EF4-FFF2-40B4-BE49-F238E27FC236}">
                <a16:creationId xmlns:a16="http://schemas.microsoft.com/office/drawing/2014/main" id="{95B1CE2F-D166-A74A-B061-D6247EE6659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35687838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8887E-B1E7-469D-9541-68A8CD87A798}"/>
              </a:ext>
            </a:extLst>
          </p:cNvPr>
          <p:cNvSpPr>
            <a:spLocks noGrp="1"/>
          </p:cNvSpPr>
          <p:nvPr>
            <p:ph type="title" hasCustomPrompt="1"/>
          </p:nvPr>
        </p:nvSpPr>
        <p:spPr/>
        <p:txBody>
          <a:bodyPr/>
          <a:lstStyle>
            <a:lvl1pPr>
              <a:defRPr>
                <a:solidFill>
                  <a:schemeClr val="bg1"/>
                </a:solidFill>
              </a:defRPr>
            </a:lvl1pPr>
          </a:lstStyle>
          <a:p>
            <a:r>
              <a:rPr lang="en-US" dirty="0"/>
              <a:t>Do not use: layout for import</a:t>
            </a:r>
            <a:endParaRPr lang="en-GB" dirty="0"/>
          </a:p>
        </p:txBody>
      </p:sp>
      <p:sp>
        <p:nvSpPr>
          <p:cNvPr id="3" name="Content Placeholder 2">
            <a:extLst>
              <a:ext uri="{FF2B5EF4-FFF2-40B4-BE49-F238E27FC236}">
                <a16:creationId xmlns:a16="http://schemas.microsoft.com/office/drawing/2014/main" id="{D092C4BC-75C4-4C16-B705-4C1DB9D9A31C}"/>
              </a:ext>
            </a:extLst>
          </p:cNvPr>
          <p:cNvSpPr>
            <a:spLocks noGrp="1"/>
          </p:cNvSpPr>
          <p:nvPr>
            <p:ph sz="half" idx="1"/>
          </p:nvPr>
        </p:nvSpPr>
        <p:spPr>
          <a:xfrm>
            <a:off x="255116" y="1196975"/>
            <a:ext cx="5764684" cy="47879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0A6BA9F1-786C-4D83-B2D0-4ECA704332B3}"/>
              </a:ext>
            </a:extLst>
          </p:cNvPr>
          <p:cNvSpPr>
            <a:spLocks noGrp="1"/>
          </p:cNvSpPr>
          <p:nvPr>
            <p:ph sz="half" idx="2"/>
          </p:nvPr>
        </p:nvSpPr>
        <p:spPr>
          <a:xfrm>
            <a:off x="6172199" y="1196975"/>
            <a:ext cx="5764683" cy="47879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16" name="Straight Connector 15">
            <a:extLst>
              <a:ext uri="{FF2B5EF4-FFF2-40B4-BE49-F238E27FC236}">
                <a16:creationId xmlns:a16="http://schemas.microsoft.com/office/drawing/2014/main" id="{13F5A62D-55A5-4C2A-A5FA-58D73710621C}"/>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96D5D8B3-7463-4AFC-B990-724156906FCB}"/>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69F65647-BABC-9642-AF67-EDB6BEECF52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9435379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488B1-A1AF-4B75-B96A-04232738A23C}"/>
              </a:ext>
            </a:extLst>
          </p:cNvPr>
          <p:cNvSpPr>
            <a:spLocks noGrp="1"/>
          </p:cNvSpPr>
          <p:nvPr>
            <p:ph type="title" hasCustomPrompt="1"/>
          </p:nvPr>
        </p:nvSpPr>
        <p:spPr>
          <a:xfrm>
            <a:off x="255116" y="1196975"/>
            <a:ext cx="11689234" cy="2852737"/>
          </a:xfrm>
        </p:spPr>
        <p:txBody>
          <a:bodyPr anchor="b">
            <a:normAutofit/>
          </a:bodyPr>
          <a:lstStyle>
            <a:lvl1pPr algn="ctr">
              <a:defRPr sz="7200">
                <a:solidFill>
                  <a:schemeClr val="accent1"/>
                </a:solidFill>
              </a:defRPr>
            </a:lvl1pPr>
          </a:lstStyle>
          <a:p>
            <a:r>
              <a:rPr lang="en-US" dirty="0"/>
              <a:t>Do not use: layout for import</a:t>
            </a:r>
            <a:endParaRPr lang="en-GB" dirty="0"/>
          </a:p>
        </p:txBody>
      </p:sp>
      <p:sp>
        <p:nvSpPr>
          <p:cNvPr id="3" name="Text Placeholder 2">
            <a:extLst>
              <a:ext uri="{FF2B5EF4-FFF2-40B4-BE49-F238E27FC236}">
                <a16:creationId xmlns:a16="http://schemas.microsoft.com/office/drawing/2014/main" id="{FE1CED14-4054-4CC8-B680-F8F6BE841C8B}"/>
              </a:ext>
            </a:extLst>
          </p:cNvPr>
          <p:cNvSpPr>
            <a:spLocks noGrp="1"/>
          </p:cNvSpPr>
          <p:nvPr>
            <p:ph type="body" idx="1"/>
          </p:nvPr>
        </p:nvSpPr>
        <p:spPr>
          <a:xfrm>
            <a:off x="255116" y="4268771"/>
            <a:ext cx="11689234" cy="1500187"/>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cxnSp>
        <p:nvCxnSpPr>
          <p:cNvPr id="15" name="Straight Connector 14">
            <a:extLst>
              <a:ext uri="{FF2B5EF4-FFF2-40B4-BE49-F238E27FC236}">
                <a16:creationId xmlns:a16="http://schemas.microsoft.com/office/drawing/2014/main" id="{4909A7D2-2013-40CF-9FD9-EC93123931C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Footer Placeholder 15">
            <a:extLst>
              <a:ext uri="{FF2B5EF4-FFF2-40B4-BE49-F238E27FC236}">
                <a16:creationId xmlns:a16="http://schemas.microsoft.com/office/drawing/2014/main" id="{B2033BEB-E621-4FF6-B733-B1BB1AF52699}"/>
              </a:ext>
            </a:extLst>
          </p:cNvPr>
          <p:cNvSpPr>
            <a:spLocks noGrp="1"/>
          </p:cNvSpPr>
          <p:nvPr>
            <p:ph type="ftr" sz="quarter" idx="10"/>
          </p:nvPr>
        </p:nvSpPr>
        <p:spPr/>
        <p:txBody>
          <a:bodyPr/>
          <a:lstStyle/>
          <a:p>
            <a:endParaRPr lang="en-GB"/>
          </a:p>
        </p:txBody>
      </p:sp>
      <p:pic>
        <p:nvPicPr>
          <p:cNvPr id="17" name="Picture 16">
            <a:extLst>
              <a:ext uri="{FF2B5EF4-FFF2-40B4-BE49-F238E27FC236}">
                <a16:creationId xmlns:a16="http://schemas.microsoft.com/office/drawing/2014/main" id="{2439CD5E-C5EA-774E-BA63-B72B7B07B07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90740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5767D-669F-4985-B98F-DC507BD41F27}"/>
              </a:ext>
            </a:extLst>
          </p:cNvPr>
          <p:cNvSpPr>
            <a:spLocks noGrp="1"/>
          </p:cNvSpPr>
          <p:nvPr>
            <p:ph type="title" hasCustomPrompt="1"/>
          </p:nvPr>
        </p:nvSpPr>
        <p:spPr>
          <a:xfrm>
            <a:off x="255116" y="457200"/>
            <a:ext cx="3932237" cy="1600200"/>
          </a:xfrm>
        </p:spPr>
        <p:txBody>
          <a:bodyPr anchor="b">
            <a:normAutofit/>
          </a:bodyPr>
          <a:lstStyle>
            <a:lvl1pPr>
              <a:defRPr sz="2400">
                <a:solidFill>
                  <a:schemeClr val="bg1"/>
                </a:solidFill>
              </a:defRPr>
            </a:lvl1pPr>
          </a:lstStyle>
          <a:p>
            <a:r>
              <a:rPr lang="en-US" dirty="0"/>
              <a:t>Do not use: layout for import</a:t>
            </a:r>
            <a:endParaRPr lang="en-GB" dirty="0"/>
          </a:p>
        </p:txBody>
      </p:sp>
      <p:sp>
        <p:nvSpPr>
          <p:cNvPr id="3" name="Content Placeholder 2">
            <a:extLst>
              <a:ext uri="{FF2B5EF4-FFF2-40B4-BE49-F238E27FC236}">
                <a16:creationId xmlns:a16="http://schemas.microsoft.com/office/drawing/2014/main" id="{BBD251DE-221D-4233-A526-8B9F83A0FFD1}"/>
              </a:ext>
            </a:extLst>
          </p:cNvPr>
          <p:cNvSpPr>
            <a:spLocks noGrp="1"/>
          </p:cNvSpPr>
          <p:nvPr>
            <p:ph idx="1"/>
          </p:nvPr>
        </p:nvSpPr>
        <p:spPr>
          <a:xfrm>
            <a:off x="5772150" y="472167"/>
            <a:ext cx="6172200" cy="5512707"/>
          </a:xfrm>
        </p:spPr>
        <p:txBody>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200">
                <a:solidFill>
                  <a:schemeClr val="bg1"/>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54975799-0A1F-4C59-BA8A-6A3DABEC4FE7}"/>
              </a:ext>
            </a:extLst>
          </p:cNvPr>
          <p:cNvSpPr>
            <a:spLocks noGrp="1"/>
          </p:cNvSpPr>
          <p:nvPr>
            <p:ph type="body" sz="half" idx="2"/>
          </p:nvPr>
        </p:nvSpPr>
        <p:spPr>
          <a:xfrm>
            <a:off x="255116" y="2216134"/>
            <a:ext cx="3932237" cy="3768740"/>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cxnSp>
        <p:nvCxnSpPr>
          <p:cNvPr id="16" name="Straight Connector 15">
            <a:extLst>
              <a:ext uri="{FF2B5EF4-FFF2-40B4-BE49-F238E27FC236}">
                <a16:creationId xmlns:a16="http://schemas.microsoft.com/office/drawing/2014/main" id="{6561BF7B-28D8-4A1F-9B8C-0A12090F469C}"/>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EBF86D83-6518-4E3A-B8CD-C72CC799BF54}"/>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C1325C6C-9D80-804A-95BB-078AA7A837B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3390793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04A5F-C873-4F0E-9E5A-34F86096CE12}"/>
              </a:ext>
            </a:extLst>
          </p:cNvPr>
          <p:cNvSpPr>
            <a:spLocks noGrp="1"/>
          </p:cNvSpPr>
          <p:nvPr>
            <p:ph type="title" hasCustomPrompt="1"/>
          </p:nvPr>
        </p:nvSpPr>
        <p:spPr>
          <a:xfrm>
            <a:off x="255116" y="457200"/>
            <a:ext cx="3932237" cy="1600200"/>
          </a:xfrm>
        </p:spPr>
        <p:txBody>
          <a:bodyPr anchor="b"/>
          <a:lstStyle>
            <a:lvl1pPr>
              <a:defRPr sz="3200">
                <a:solidFill>
                  <a:schemeClr val="tx2"/>
                </a:solidFill>
              </a:defRPr>
            </a:lvl1pPr>
          </a:lstStyle>
          <a:p>
            <a:r>
              <a:rPr lang="en-US" dirty="0"/>
              <a:t>Do not use: layout for import</a:t>
            </a:r>
            <a:endParaRPr lang="en-GB" dirty="0"/>
          </a:p>
        </p:txBody>
      </p:sp>
      <p:sp>
        <p:nvSpPr>
          <p:cNvPr id="3" name="Picture Placeholder 2">
            <a:extLst>
              <a:ext uri="{FF2B5EF4-FFF2-40B4-BE49-F238E27FC236}">
                <a16:creationId xmlns:a16="http://schemas.microsoft.com/office/drawing/2014/main" id="{791F0EBD-89E2-4A9E-9565-654DD7C10E54}"/>
              </a:ext>
            </a:extLst>
          </p:cNvPr>
          <p:cNvSpPr>
            <a:spLocks noGrp="1"/>
          </p:cNvSpPr>
          <p:nvPr>
            <p:ph type="pic" idx="1"/>
          </p:nvPr>
        </p:nvSpPr>
        <p:spPr>
          <a:xfrm>
            <a:off x="5734049" y="457200"/>
            <a:ext cx="6210799" cy="55289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a:extLst>
              <a:ext uri="{FF2B5EF4-FFF2-40B4-BE49-F238E27FC236}">
                <a16:creationId xmlns:a16="http://schemas.microsoft.com/office/drawing/2014/main" id="{E9C216C3-064B-42A2-A420-78C79A2E8A2B}"/>
              </a:ext>
            </a:extLst>
          </p:cNvPr>
          <p:cNvSpPr>
            <a:spLocks noGrp="1"/>
          </p:cNvSpPr>
          <p:nvPr>
            <p:ph type="body" sz="half" idx="2"/>
          </p:nvPr>
        </p:nvSpPr>
        <p:spPr>
          <a:xfrm>
            <a:off x="255116" y="2216134"/>
            <a:ext cx="3932237" cy="37687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cxnSp>
        <p:nvCxnSpPr>
          <p:cNvPr id="16" name="Straight Connector 15">
            <a:extLst>
              <a:ext uri="{FF2B5EF4-FFF2-40B4-BE49-F238E27FC236}">
                <a16:creationId xmlns:a16="http://schemas.microsoft.com/office/drawing/2014/main" id="{1495847F-362D-4D61-A38C-6A82B96E853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823C35D5-1A59-4590-B12B-E560F860AF31}"/>
              </a:ext>
            </a:extLst>
          </p:cNvPr>
          <p:cNvSpPr>
            <a:spLocks noGrp="1"/>
          </p:cNvSpPr>
          <p:nvPr>
            <p:ph type="ftr" sz="quarter" idx="10"/>
          </p:nvPr>
        </p:nvSpPr>
        <p:spPr/>
        <p:txBody>
          <a:bodyPr/>
          <a:lstStyle/>
          <a:p>
            <a:endParaRPr lang="en-GB"/>
          </a:p>
        </p:txBody>
      </p:sp>
      <p:pic>
        <p:nvPicPr>
          <p:cNvPr id="19" name="Picture 18">
            <a:extLst>
              <a:ext uri="{FF2B5EF4-FFF2-40B4-BE49-F238E27FC236}">
                <a16:creationId xmlns:a16="http://schemas.microsoft.com/office/drawing/2014/main" id="{2B738EAB-E660-A942-828A-BE78F23F147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5773015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5468C-0714-4D52-8AD3-B0C6BE38D4E8}"/>
              </a:ext>
            </a:extLst>
          </p:cNvPr>
          <p:cNvSpPr>
            <a:spLocks noGrp="1"/>
          </p:cNvSpPr>
          <p:nvPr>
            <p:ph type="title" hasCustomPrompt="1"/>
          </p:nvPr>
        </p:nvSpPr>
        <p:spPr/>
        <p:txBody>
          <a:bodyPr/>
          <a:lstStyle>
            <a:lvl1pPr>
              <a:defRPr/>
            </a:lvl1pPr>
          </a:lstStyle>
          <a:p>
            <a:r>
              <a:rPr lang="en-US" dirty="0"/>
              <a:t>Do not use: layout for import</a:t>
            </a:r>
            <a:endParaRPr lang="en-GB" dirty="0"/>
          </a:p>
        </p:txBody>
      </p:sp>
      <p:sp>
        <p:nvSpPr>
          <p:cNvPr id="3" name="Vertical Text Placeholder 2">
            <a:extLst>
              <a:ext uri="{FF2B5EF4-FFF2-40B4-BE49-F238E27FC236}">
                <a16:creationId xmlns:a16="http://schemas.microsoft.com/office/drawing/2014/main" id="{45965166-0DAE-481F-B34C-6F174BF3557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15" name="Straight Connector 14">
            <a:extLst>
              <a:ext uri="{FF2B5EF4-FFF2-40B4-BE49-F238E27FC236}">
                <a16:creationId xmlns:a16="http://schemas.microsoft.com/office/drawing/2014/main" id="{2AE8B7EC-3349-4097-AC88-57E06D08EFA3}"/>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Footer Placeholder 15">
            <a:extLst>
              <a:ext uri="{FF2B5EF4-FFF2-40B4-BE49-F238E27FC236}">
                <a16:creationId xmlns:a16="http://schemas.microsoft.com/office/drawing/2014/main" id="{411D6BD3-B4FD-45AC-AA08-CE4585D60073}"/>
              </a:ext>
            </a:extLst>
          </p:cNvPr>
          <p:cNvSpPr>
            <a:spLocks noGrp="1"/>
          </p:cNvSpPr>
          <p:nvPr>
            <p:ph type="ftr" sz="quarter" idx="10"/>
          </p:nvPr>
        </p:nvSpPr>
        <p:spPr/>
        <p:txBody>
          <a:bodyPr/>
          <a:lstStyle/>
          <a:p>
            <a:endParaRPr lang="en-GB"/>
          </a:p>
        </p:txBody>
      </p:sp>
      <p:pic>
        <p:nvPicPr>
          <p:cNvPr id="17" name="Picture 16">
            <a:extLst>
              <a:ext uri="{FF2B5EF4-FFF2-40B4-BE49-F238E27FC236}">
                <a16:creationId xmlns:a16="http://schemas.microsoft.com/office/drawing/2014/main" id="{5ED7C1A8-772D-4846-9554-3594B1A9C53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9666884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58B0D2-1361-4912-BBDB-ECD9D09F3B03}"/>
              </a:ext>
            </a:extLst>
          </p:cNvPr>
          <p:cNvSpPr>
            <a:spLocks noGrp="1"/>
          </p:cNvSpPr>
          <p:nvPr>
            <p:ph type="title" orient="vert" hasCustomPrompt="1"/>
          </p:nvPr>
        </p:nvSpPr>
        <p:spPr>
          <a:xfrm>
            <a:off x="9294082" y="457200"/>
            <a:ext cx="2628900" cy="5527675"/>
          </a:xfrm>
        </p:spPr>
        <p:txBody>
          <a:bodyPr vert="eaVert"/>
          <a:lstStyle>
            <a:lvl1pPr>
              <a:defRPr/>
            </a:lvl1pPr>
          </a:lstStyle>
          <a:p>
            <a:r>
              <a:rPr lang="en-US" dirty="0"/>
              <a:t>Do not use: layout for import</a:t>
            </a:r>
            <a:endParaRPr lang="en-GB" dirty="0"/>
          </a:p>
        </p:txBody>
      </p:sp>
      <p:sp>
        <p:nvSpPr>
          <p:cNvPr id="3" name="Vertical Text Placeholder 2">
            <a:extLst>
              <a:ext uri="{FF2B5EF4-FFF2-40B4-BE49-F238E27FC236}">
                <a16:creationId xmlns:a16="http://schemas.microsoft.com/office/drawing/2014/main" id="{F47E7A9A-51FB-431E-B074-D0E2E14A01F9}"/>
              </a:ext>
            </a:extLst>
          </p:cNvPr>
          <p:cNvSpPr>
            <a:spLocks noGrp="1"/>
          </p:cNvSpPr>
          <p:nvPr>
            <p:ph type="body" orient="vert" idx="1"/>
          </p:nvPr>
        </p:nvSpPr>
        <p:spPr>
          <a:xfrm>
            <a:off x="258132" y="457200"/>
            <a:ext cx="8733468" cy="549171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15" name="Straight Connector 14">
            <a:extLst>
              <a:ext uri="{FF2B5EF4-FFF2-40B4-BE49-F238E27FC236}">
                <a16:creationId xmlns:a16="http://schemas.microsoft.com/office/drawing/2014/main" id="{75EF3A77-D752-4C5F-B2CC-9BAB2496327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Footer Placeholder 15">
            <a:extLst>
              <a:ext uri="{FF2B5EF4-FFF2-40B4-BE49-F238E27FC236}">
                <a16:creationId xmlns:a16="http://schemas.microsoft.com/office/drawing/2014/main" id="{8CE58F1F-0073-4782-8430-46DA8586EEF7}"/>
              </a:ext>
            </a:extLst>
          </p:cNvPr>
          <p:cNvSpPr>
            <a:spLocks noGrp="1"/>
          </p:cNvSpPr>
          <p:nvPr>
            <p:ph type="ftr" sz="quarter" idx="10"/>
          </p:nvPr>
        </p:nvSpPr>
        <p:spPr/>
        <p:txBody>
          <a:bodyPr/>
          <a:lstStyle/>
          <a:p>
            <a:endParaRPr lang="en-GB"/>
          </a:p>
        </p:txBody>
      </p:sp>
      <p:pic>
        <p:nvPicPr>
          <p:cNvPr id="17" name="Picture 16">
            <a:extLst>
              <a:ext uri="{FF2B5EF4-FFF2-40B4-BE49-F238E27FC236}">
                <a16:creationId xmlns:a16="http://schemas.microsoft.com/office/drawing/2014/main" id="{D0B56DBC-378E-0147-8B32-3AED3A92739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405747386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abl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CLICK TO EDIT MASTER TITLE STYLE</a:t>
            </a:r>
          </a:p>
        </p:txBody>
      </p:sp>
      <p:sp>
        <p:nvSpPr>
          <p:cNvPr id="7" name="Content Placeholder 6">
            <a:extLst>
              <a:ext uri="{FF2B5EF4-FFF2-40B4-BE49-F238E27FC236}">
                <a16:creationId xmlns:a16="http://schemas.microsoft.com/office/drawing/2014/main" id="{D1E32B5D-E521-4014-97B9-56C88E05536B}"/>
              </a:ext>
            </a:extLst>
          </p:cNvPr>
          <p:cNvSpPr>
            <a:spLocks noGrp="1"/>
          </p:cNvSpPr>
          <p:nvPr>
            <p:ph sz="quarter" idx="11" hasCustomPrompt="1"/>
          </p:nvPr>
        </p:nvSpPr>
        <p:spPr>
          <a:xfrm>
            <a:off x="2880000" y="1355544"/>
            <a:ext cx="8352000" cy="334800"/>
          </a:xfrm>
        </p:spPr>
        <p:txBody>
          <a:bodyPr/>
          <a:lstStyle>
            <a:lvl1pPr>
              <a:lnSpc>
                <a:spcPts val="2600"/>
              </a:lnSpc>
              <a:spcAft>
                <a:spcPts val="0"/>
              </a:spcAft>
              <a:defRPr sz="2900" b="0" cap="all" baseline="0">
                <a:solidFill>
                  <a:schemeClr val="tx2"/>
                </a:solidFill>
              </a:defRPr>
            </a:lvl1pPr>
          </a:lstStyle>
          <a:p>
            <a:pPr lvl="0"/>
            <a:r>
              <a:rPr lang="en-US" dirty="0"/>
              <a:t>EDIT MASTER TEXT STYLES</a:t>
            </a:r>
            <a:endParaRPr lang="en-GB" dirty="0"/>
          </a:p>
        </p:txBody>
      </p:sp>
      <p:sp>
        <p:nvSpPr>
          <p:cNvPr id="5" name="Text Placeholder 4">
            <a:extLst>
              <a:ext uri="{FF2B5EF4-FFF2-40B4-BE49-F238E27FC236}">
                <a16:creationId xmlns:a16="http://schemas.microsoft.com/office/drawing/2014/main" id="{33FC10BB-0206-4814-99A3-B201DF351B8C}"/>
              </a:ext>
            </a:extLst>
          </p:cNvPr>
          <p:cNvSpPr>
            <a:spLocks noGrp="1"/>
          </p:cNvSpPr>
          <p:nvPr>
            <p:ph type="body" sz="quarter" idx="12"/>
          </p:nvPr>
        </p:nvSpPr>
        <p:spPr>
          <a:xfrm>
            <a:off x="2880782" y="2193925"/>
            <a:ext cx="8352000" cy="540000"/>
          </a:xfrm>
        </p:spPr>
        <p:txBody>
          <a:bodyPr/>
          <a:lstStyle>
            <a:lvl1pPr>
              <a:lnSpc>
                <a:spcPts val="1800"/>
              </a:lnSpc>
              <a:spcAft>
                <a:spcPts val="0"/>
              </a:spcAft>
              <a:defRPr sz="1600" b="0">
                <a:solidFill>
                  <a:schemeClr val="tx2"/>
                </a:solidFill>
              </a:defRPr>
            </a:lvl1pPr>
            <a:lvl2pPr>
              <a:lnSpc>
                <a:spcPts val="1800"/>
              </a:lnSpc>
              <a:spcAft>
                <a:spcPts val="0"/>
              </a:spcAft>
              <a:defRPr sz="1600" b="1">
                <a:solidFill>
                  <a:schemeClr val="tx2"/>
                </a:solidFill>
              </a:defRPr>
            </a:lvl2pPr>
            <a:lvl3pPr>
              <a:lnSpc>
                <a:spcPts val="1800"/>
              </a:lnSpc>
              <a:spcAft>
                <a:spcPts val="0"/>
              </a:spcAft>
              <a:defRPr sz="1600">
                <a:solidFill>
                  <a:schemeClr val="tx2"/>
                </a:solidFill>
              </a:defRPr>
            </a:lvl3pPr>
            <a:lvl4pPr>
              <a:lnSpc>
                <a:spcPts val="1800"/>
              </a:lnSpc>
              <a:spcAft>
                <a:spcPts val="0"/>
              </a:spcAft>
              <a:defRPr sz="1600">
                <a:solidFill>
                  <a:schemeClr val="tx2"/>
                </a:solidFill>
              </a:defRPr>
            </a:lvl4pPr>
            <a:lvl5pPr>
              <a:lnSpc>
                <a:spcPts val="1800"/>
              </a:lnSpc>
              <a:spcAft>
                <a:spcPts val="0"/>
              </a:spcAft>
              <a:defRPr sz="1600">
                <a:solidFill>
                  <a:schemeClr val="tx2"/>
                </a:solidFill>
              </a:defRPr>
            </a:lvl5pPr>
          </a:lstStyle>
          <a:p>
            <a:pPr lvl="0"/>
            <a:r>
              <a:rPr lang="en-US" dirty="0"/>
              <a:t>Edit Master text styles</a:t>
            </a:r>
          </a:p>
          <a:p>
            <a:pPr lvl="1"/>
            <a:r>
              <a:rPr lang="en-US" dirty="0"/>
              <a:t>Second level</a:t>
            </a:r>
            <a:endParaRPr lang="en-GB" dirty="0"/>
          </a:p>
        </p:txBody>
      </p:sp>
      <p:sp>
        <p:nvSpPr>
          <p:cNvPr id="8" name="Table Placeholder 7">
            <a:extLst>
              <a:ext uri="{FF2B5EF4-FFF2-40B4-BE49-F238E27FC236}">
                <a16:creationId xmlns:a16="http://schemas.microsoft.com/office/drawing/2014/main" id="{173EF2D0-8A77-4574-A3BE-BD34E0D48A2C}"/>
              </a:ext>
            </a:extLst>
          </p:cNvPr>
          <p:cNvSpPr>
            <a:spLocks noGrp="1"/>
          </p:cNvSpPr>
          <p:nvPr>
            <p:ph type="tbl" sz="quarter" idx="13"/>
          </p:nvPr>
        </p:nvSpPr>
        <p:spPr>
          <a:xfrm>
            <a:off x="2880000" y="2916000"/>
            <a:ext cx="8352000" cy="2736000"/>
          </a:xfrm>
        </p:spPr>
        <p:txBody>
          <a:bodyPr/>
          <a:lstStyle/>
          <a:p>
            <a:endParaRPr lang="en-GB" dirty="0"/>
          </a:p>
        </p:txBody>
      </p:sp>
    </p:spTree>
    <p:extLst>
      <p:ext uri="{BB962C8B-B14F-4D97-AF65-F5344CB8AC3E}">
        <p14:creationId xmlns:p14="http://schemas.microsoft.com/office/powerpoint/2010/main" val="10750142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1" y="593369"/>
            <a:ext cx="11360800" cy="763599"/>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1" y="1536633"/>
            <a:ext cx="11360800" cy="4555200"/>
          </a:xfrm>
          <a:prstGeom prst="rect">
            <a:avLst/>
          </a:prstGeom>
        </p:spPr>
        <p:txBody>
          <a:bodyPr spcFirstLastPara="1" wrap="square" lIns="91425" tIns="91425" rIns="91425" bIns="91425" anchor="t" anchorCtr="0"/>
          <a:lstStyle>
            <a:lvl1pPr marL="456854" lvl="0" indent="-342641">
              <a:spcBef>
                <a:spcPts val="0"/>
              </a:spcBef>
              <a:spcAft>
                <a:spcPts val="0"/>
              </a:spcAft>
              <a:buSzPts val="1800"/>
              <a:buChar char="●"/>
              <a:defRPr/>
            </a:lvl1pPr>
            <a:lvl2pPr marL="913708" lvl="1" indent="-317260">
              <a:spcBef>
                <a:spcPts val="1598"/>
              </a:spcBef>
              <a:spcAft>
                <a:spcPts val="0"/>
              </a:spcAft>
              <a:buSzPts val="1400"/>
              <a:buChar char="○"/>
              <a:defRPr/>
            </a:lvl2pPr>
            <a:lvl3pPr marL="1370562" lvl="2" indent="-317260">
              <a:spcBef>
                <a:spcPts val="1598"/>
              </a:spcBef>
              <a:spcAft>
                <a:spcPts val="0"/>
              </a:spcAft>
              <a:buSzPts val="1400"/>
              <a:buChar char="■"/>
              <a:defRPr/>
            </a:lvl3pPr>
            <a:lvl4pPr marL="1827416" lvl="3" indent="-317260">
              <a:spcBef>
                <a:spcPts val="1598"/>
              </a:spcBef>
              <a:spcAft>
                <a:spcPts val="0"/>
              </a:spcAft>
              <a:buSzPts val="1400"/>
              <a:buChar char="●"/>
              <a:defRPr/>
            </a:lvl4pPr>
            <a:lvl5pPr marL="2284270" lvl="4" indent="-317260">
              <a:spcBef>
                <a:spcPts val="1598"/>
              </a:spcBef>
              <a:spcAft>
                <a:spcPts val="0"/>
              </a:spcAft>
              <a:buSzPts val="1400"/>
              <a:buChar char="○"/>
              <a:defRPr/>
            </a:lvl5pPr>
            <a:lvl6pPr marL="2741124" lvl="5" indent="-317260">
              <a:spcBef>
                <a:spcPts val="1598"/>
              </a:spcBef>
              <a:spcAft>
                <a:spcPts val="0"/>
              </a:spcAft>
              <a:buSzPts val="1400"/>
              <a:buChar char="■"/>
              <a:defRPr/>
            </a:lvl6pPr>
            <a:lvl7pPr marL="3197979" lvl="6" indent="-317260">
              <a:spcBef>
                <a:spcPts val="1598"/>
              </a:spcBef>
              <a:spcAft>
                <a:spcPts val="0"/>
              </a:spcAft>
              <a:buSzPts val="1400"/>
              <a:buChar char="●"/>
              <a:defRPr/>
            </a:lvl7pPr>
            <a:lvl8pPr marL="3654833" lvl="7" indent="-317260">
              <a:spcBef>
                <a:spcPts val="1598"/>
              </a:spcBef>
              <a:spcAft>
                <a:spcPts val="0"/>
              </a:spcAft>
              <a:buSzPts val="1400"/>
              <a:buChar char="○"/>
              <a:defRPr/>
            </a:lvl8pPr>
            <a:lvl9pPr marL="4111687" lvl="8" indent="-317260">
              <a:spcBef>
                <a:spcPts val="1598"/>
              </a:spcBef>
              <a:spcAft>
                <a:spcPts val="1598"/>
              </a:spcAft>
              <a:buSzPts val="1400"/>
              <a:buChar char="■"/>
              <a:defRPr/>
            </a:lvl9pPr>
          </a:lstStyle>
          <a:p>
            <a:endParaRPr/>
          </a:p>
        </p:txBody>
      </p:sp>
      <p:sp>
        <p:nvSpPr>
          <p:cNvPr id="19" name="Google Shape;19;p4"/>
          <p:cNvSpPr txBox="1">
            <a:spLocks noGrp="1"/>
          </p:cNvSpPr>
          <p:nvPr>
            <p:ph type="sldNum" idx="12"/>
          </p:nvPr>
        </p:nvSpPr>
        <p:spPr>
          <a:xfrm>
            <a:off x="11296612"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76099107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2130459"/>
            <a:ext cx="10363200" cy="1470025"/>
          </a:xfrm>
        </p:spPr>
        <p:txBody>
          <a:bodyPr/>
          <a:lstStyle/>
          <a:p>
            <a:r>
              <a:rPr lang="nb-NO"/>
              <a:t>Click to edit Master title style</a:t>
            </a:r>
            <a:endParaRPr lang="en-US"/>
          </a:p>
        </p:txBody>
      </p:sp>
      <p:sp>
        <p:nvSpPr>
          <p:cNvPr id="3" name="Subtitle 2"/>
          <p:cNvSpPr>
            <a:spLocks noGrp="1"/>
          </p:cNvSpPr>
          <p:nvPr>
            <p:ph type="subTitle" idx="1"/>
          </p:nvPr>
        </p:nvSpPr>
        <p:spPr>
          <a:xfrm>
            <a:off x="1828813" y="3886201"/>
            <a:ext cx="8534400" cy="1752600"/>
          </a:xfrm>
        </p:spPr>
        <p:txBody>
          <a:bodyPr/>
          <a:lstStyle>
            <a:lvl1pPr marL="0" indent="0" algn="ctr">
              <a:buNone/>
              <a:defRPr>
                <a:solidFill>
                  <a:schemeClr val="tx1">
                    <a:tint val="75000"/>
                  </a:schemeClr>
                </a:solidFill>
              </a:defRPr>
            </a:lvl1pPr>
            <a:lvl2pPr marL="471520" indent="0" algn="ctr">
              <a:buNone/>
              <a:defRPr>
                <a:solidFill>
                  <a:schemeClr val="tx1">
                    <a:tint val="75000"/>
                  </a:schemeClr>
                </a:solidFill>
              </a:defRPr>
            </a:lvl2pPr>
            <a:lvl3pPr marL="943056" indent="0" algn="ctr">
              <a:buNone/>
              <a:defRPr>
                <a:solidFill>
                  <a:schemeClr val="tx1">
                    <a:tint val="75000"/>
                  </a:schemeClr>
                </a:solidFill>
              </a:defRPr>
            </a:lvl3pPr>
            <a:lvl4pPr marL="1414587" indent="0" algn="ctr">
              <a:buNone/>
              <a:defRPr>
                <a:solidFill>
                  <a:schemeClr val="tx1">
                    <a:tint val="75000"/>
                  </a:schemeClr>
                </a:solidFill>
              </a:defRPr>
            </a:lvl4pPr>
            <a:lvl5pPr marL="1886115" indent="0" algn="ctr">
              <a:buNone/>
              <a:defRPr>
                <a:solidFill>
                  <a:schemeClr val="tx1">
                    <a:tint val="75000"/>
                  </a:schemeClr>
                </a:solidFill>
              </a:defRPr>
            </a:lvl5pPr>
            <a:lvl6pPr marL="2357643" indent="0" algn="ctr">
              <a:buNone/>
              <a:defRPr>
                <a:solidFill>
                  <a:schemeClr val="tx1">
                    <a:tint val="75000"/>
                  </a:schemeClr>
                </a:solidFill>
              </a:defRPr>
            </a:lvl6pPr>
            <a:lvl7pPr marL="2829175" indent="0" algn="ctr">
              <a:buNone/>
              <a:defRPr>
                <a:solidFill>
                  <a:schemeClr val="tx1">
                    <a:tint val="75000"/>
                  </a:schemeClr>
                </a:solidFill>
              </a:defRPr>
            </a:lvl7pPr>
            <a:lvl8pPr marL="3300703" indent="0" algn="ctr">
              <a:buNone/>
              <a:defRPr>
                <a:solidFill>
                  <a:schemeClr val="tx1">
                    <a:tint val="75000"/>
                  </a:schemeClr>
                </a:solidFill>
              </a:defRPr>
            </a:lvl8pPr>
            <a:lvl9pPr marL="3772231" indent="0" algn="ctr">
              <a:buNone/>
              <a:defRPr>
                <a:solidFill>
                  <a:schemeClr val="tx1">
                    <a:tint val="75000"/>
                  </a:schemeClr>
                </a:solidFill>
              </a:defRPr>
            </a:lvl9pPr>
          </a:lstStyle>
          <a:p>
            <a:r>
              <a:rPr lang="nb-NO"/>
              <a:t>Click to edit Master subtitle style</a:t>
            </a:r>
            <a:endParaRPr lang="en-US"/>
          </a:p>
        </p:txBody>
      </p:sp>
      <p:sp>
        <p:nvSpPr>
          <p:cNvPr id="4" name="Date Placeholder 3"/>
          <p:cNvSpPr>
            <a:spLocks noGrp="1"/>
          </p:cNvSpPr>
          <p:nvPr>
            <p:ph type="dt" sz="half" idx="10"/>
          </p:nvPr>
        </p:nvSpPr>
        <p:spPr>
          <a:xfrm>
            <a:off x="609600" y="6356352"/>
            <a:ext cx="2844800" cy="365125"/>
          </a:xfrm>
          <a:prstGeom prst="rect">
            <a:avLst/>
          </a:prstGeom>
        </p:spPr>
        <p:txBody>
          <a:bodyPr lIns="91292" tIns="45646" rIns="91292" bIns="45646"/>
          <a:lstStyle/>
          <a:p>
            <a:fld id="{968C2AC7-14B7-1546-A1EC-D9F5A5847096}" type="datetimeFigureOut">
              <a:rPr lang="en-US" smtClean="0"/>
              <a:t>5/23/23</a:t>
            </a:fld>
            <a:endParaRPr lang="en-US"/>
          </a:p>
        </p:txBody>
      </p:sp>
      <p:sp>
        <p:nvSpPr>
          <p:cNvPr id="5" name="Footer Placeholder 4"/>
          <p:cNvSpPr>
            <a:spLocks noGrp="1"/>
          </p:cNvSpPr>
          <p:nvPr>
            <p:ph type="ftr" sz="quarter" idx="11"/>
          </p:nvPr>
        </p:nvSpPr>
        <p:spPr>
          <a:xfrm>
            <a:off x="4165613" y="6356352"/>
            <a:ext cx="3860800" cy="365125"/>
          </a:xfrm>
          <a:prstGeom prst="rect">
            <a:avLst/>
          </a:prstGeom>
        </p:spPr>
        <p:txBody>
          <a:bodyPr lIns="91292" tIns="45646" rIns="91292" bIns="45646"/>
          <a:lstStyle/>
          <a:p>
            <a:endParaRPr lang="en-US"/>
          </a:p>
        </p:txBody>
      </p:sp>
      <p:sp>
        <p:nvSpPr>
          <p:cNvPr id="6" name="Slide Number Placeholder 5"/>
          <p:cNvSpPr>
            <a:spLocks noGrp="1"/>
          </p:cNvSpPr>
          <p:nvPr>
            <p:ph type="sldNum" sz="quarter" idx="12"/>
          </p:nvPr>
        </p:nvSpPr>
        <p:spPr>
          <a:xfrm>
            <a:off x="8737603" y="6356352"/>
            <a:ext cx="2844800" cy="365125"/>
          </a:xfrm>
          <a:prstGeom prst="rect">
            <a:avLst/>
          </a:prstGeom>
        </p:spPr>
        <p:txBody>
          <a:bodyPr lIns="91292" tIns="45646" rIns="91292" bIns="45646"/>
          <a:lstStyle/>
          <a:p>
            <a:fld id="{BA5FC41D-C8C7-614E-A692-64D6A2BE9D16}" type="slidenum">
              <a:rPr lang="en-US" smtClean="0"/>
              <a:t>‹#›</a:t>
            </a:fld>
            <a:endParaRPr lang="en-US"/>
          </a:p>
        </p:txBody>
      </p:sp>
    </p:spTree>
    <p:extLst>
      <p:ext uri="{BB962C8B-B14F-4D97-AF65-F5344CB8AC3E}">
        <p14:creationId xmlns:p14="http://schemas.microsoft.com/office/powerpoint/2010/main" val="38701889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3048C1-0731-4851-A0E2-A0B17A9A5936}" type="datetimeFigureOut">
              <a:rPr lang="en-GB" smtClean="0"/>
              <a:t>23/05/2023</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17D633C5-2996-4E39-8608-70E7BD691438}" type="slidenum">
              <a:rPr lang="en-GB" smtClean="0"/>
              <a:t>‹#›</a:t>
            </a:fld>
            <a:endParaRPr lang="en-GB" dirty="0"/>
          </a:p>
        </p:txBody>
      </p:sp>
    </p:spTree>
    <p:extLst>
      <p:ext uri="{BB962C8B-B14F-4D97-AF65-F5344CB8AC3E}">
        <p14:creationId xmlns:p14="http://schemas.microsoft.com/office/powerpoint/2010/main" val="23919758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Título y objetos">
    <p:spTree>
      <p:nvGrpSpPr>
        <p:cNvPr id="1" name=""/>
        <p:cNvGrpSpPr/>
        <p:nvPr/>
      </p:nvGrpSpPr>
      <p:grpSpPr>
        <a:xfrm>
          <a:off x="0" y="0"/>
          <a:ext cx="0" cy="0"/>
          <a:chOff x="0" y="0"/>
          <a:chExt cx="0" cy="0"/>
        </a:xfrm>
      </p:grpSpPr>
      <p:sp>
        <p:nvSpPr>
          <p:cNvPr id="10" name="Title 1"/>
          <p:cNvSpPr>
            <a:spLocks noGrp="1"/>
          </p:cNvSpPr>
          <p:nvPr>
            <p:ph type="title"/>
          </p:nvPr>
        </p:nvSpPr>
        <p:spPr>
          <a:xfrm>
            <a:off x="609606" y="274643"/>
            <a:ext cx="8807268" cy="1143000"/>
          </a:xfrm>
          <a:prstGeom prst="rect">
            <a:avLst/>
          </a:prstGeom>
        </p:spPr>
        <p:txBody>
          <a:bodyPr lIns="104707" tIns="52351" rIns="104707" bIns="52351"/>
          <a:lstStyle>
            <a:lvl1pPr algn="l">
              <a:defRPr sz="3264" b="1">
                <a:latin typeface="Trebuchet MS" pitchFamily="34" charset="0"/>
              </a:defRPr>
            </a:lvl1pPr>
          </a:lstStyle>
          <a:p>
            <a:r>
              <a:rPr lang="es-ES_tradnl"/>
              <a:t>Clic para editar título</a:t>
            </a:r>
            <a:endParaRPr lang="en-US" dirty="0"/>
          </a:p>
        </p:txBody>
      </p:sp>
      <p:sp>
        <p:nvSpPr>
          <p:cNvPr id="11" name="Content Placeholder 2"/>
          <p:cNvSpPr>
            <a:spLocks noGrp="1"/>
          </p:cNvSpPr>
          <p:nvPr>
            <p:ph idx="1"/>
          </p:nvPr>
        </p:nvSpPr>
        <p:spPr>
          <a:xfrm>
            <a:off x="609606" y="1600221"/>
            <a:ext cx="8807268" cy="4525963"/>
          </a:xfrm>
          <a:prstGeom prst="rect">
            <a:avLst/>
          </a:prstGeom>
        </p:spPr>
        <p:txBody>
          <a:bodyPr lIns="104707" tIns="52351" rIns="104707" bIns="52351"/>
          <a:lstStyle>
            <a:lvl1pPr>
              <a:defRPr sz="2902">
                <a:latin typeface="Trebuchet MS" pitchFamily="34" charset="0"/>
              </a:defRPr>
            </a:lvl1pPr>
            <a:lvl2pPr>
              <a:defRPr sz="2630">
                <a:latin typeface="Trebuchet MS" pitchFamily="34" charset="0"/>
              </a:defRPr>
            </a:lvl2pPr>
            <a:lvl3pPr>
              <a:defRPr sz="2086">
                <a:latin typeface="Trebuchet MS" pitchFamily="34" charset="0"/>
              </a:defRPr>
            </a:lvl3pPr>
            <a:lvl4pPr>
              <a:defRPr sz="1904">
                <a:latin typeface="Trebuchet MS" pitchFamily="34" charset="0"/>
              </a:defRPr>
            </a:lvl4pPr>
            <a:lvl5pPr>
              <a:defRPr sz="1904">
                <a:latin typeface="Trebuchet MS" pitchFamily="34" charset="0"/>
              </a:defRPr>
            </a:lvl5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Date Placeholder 3"/>
          <p:cNvSpPr>
            <a:spLocks noGrp="1"/>
          </p:cNvSpPr>
          <p:nvPr>
            <p:ph type="dt" sz="half" idx="10"/>
          </p:nvPr>
        </p:nvSpPr>
        <p:spPr>
          <a:xfrm>
            <a:off x="609336" y="6357038"/>
            <a:ext cx="2845934" cy="364206"/>
          </a:xfrm>
          <a:prstGeom prst="rect">
            <a:avLst/>
          </a:prstGeom>
        </p:spPr>
        <p:txBody>
          <a:bodyPr vert="horz" wrap="square" lIns="104707" tIns="52351" rIns="104707" bIns="52351" numCol="1" anchor="t" anchorCtr="0" compatLnSpc="1">
            <a:prstTxWarp prst="textNoShape">
              <a:avLst/>
            </a:prstTxWarp>
          </a:bodyPr>
          <a:lstStyle>
            <a:lvl1pPr defTabSz="474739">
              <a:defRPr sz="997">
                <a:latin typeface="Trebuchet MS" charset="0"/>
                <a:cs typeface="Arial" charset="0"/>
              </a:defRPr>
            </a:lvl1pPr>
          </a:lstStyle>
          <a:p>
            <a:pPr>
              <a:defRPr/>
            </a:pPr>
            <a:fld id="{31A2F267-A6B7-1044-9131-A3BD54B4DBC9}" type="datetimeFigureOut">
              <a:rPr lang="es-ES"/>
              <a:pPr>
                <a:defRPr/>
              </a:pPr>
              <a:t>23/5/23</a:t>
            </a:fld>
            <a:endParaRPr lang="es-ES"/>
          </a:p>
        </p:txBody>
      </p:sp>
      <p:sp>
        <p:nvSpPr>
          <p:cNvPr id="5" name="Footer Placeholder 4"/>
          <p:cNvSpPr>
            <a:spLocks noGrp="1"/>
          </p:cNvSpPr>
          <p:nvPr>
            <p:ph type="ftr" sz="quarter" idx="11"/>
          </p:nvPr>
        </p:nvSpPr>
        <p:spPr>
          <a:xfrm>
            <a:off x="4164958" y="6357038"/>
            <a:ext cx="3862085" cy="364206"/>
          </a:xfrm>
          <a:prstGeom prst="rect">
            <a:avLst/>
          </a:prstGeom>
        </p:spPr>
        <p:txBody>
          <a:bodyPr vert="horz" wrap="square" lIns="104707" tIns="52351" rIns="104707" bIns="52351" numCol="1" anchor="t" anchorCtr="0" compatLnSpc="1">
            <a:prstTxWarp prst="textNoShape">
              <a:avLst/>
            </a:prstTxWarp>
          </a:bodyPr>
          <a:lstStyle>
            <a:lvl1pPr defTabSz="474739">
              <a:defRPr sz="997">
                <a:latin typeface="Trebuchet MS" charset="0"/>
                <a:cs typeface="Arial" charset="0"/>
              </a:defRPr>
            </a:lvl1pPr>
          </a:lstStyle>
          <a:p>
            <a:pPr>
              <a:defRPr/>
            </a:pPr>
            <a:endParaRPr lang="es-CO"/>
          </a:p>
        </p:txBody>
      </p:sp>
      <p:sp>
        <p:nvSpPr>
          <p:cNvPr id="6" name="Slide Number Placeholder 5"/>
          <p:cNvSpPr>
            <a:spLocks noGrp="1"/>
          </p:cNvSpPr>
          <p:nvPr>
            <p:ph type="sldNum" sz="quarter" idx="12"/>
          </p:nvPr>
        </p:nvSpPr>
        <p:spPr>
          <a:xfrm>
            <a:off x="8736733" y="6357038"/>
            <a:ext cx="621876" cy="364206"/>
          </a:xfrm>
          <a:prstGeom prst="rect">
            <a:avLst/>
          </a:prstGeom>
        </p:spPr>
        <p:txBody>
          <a:bodyPr vert="horz" wrap="square" lIns="104707" tIns="52351" rIns="104707" bIns="52351" numCol="1" anchor="t" anchorCtr="0" compatLnSpc="1">
            <a:prstTxWarp prst="textNoShape">
              <a:avLst/>
            </a:prstTxWarp>
          </a:bodyPr>
          <a:lstStyle>
            <a:lvl1pPr defTabSz="474739">
              <a:defRPr sz="997">
                <a:latin typeface="Trebuchet MS" charset="0"/>
                <a:cs typeface="Arial" charset="0"/>
              </a:defRPr>
            </a:lvl1pPr>
          </a:lstStyle>
          <a:p>
            <a:pPr>
              <a:defRPr/>
            </a:pPr>
            <a:fld id="{E72EC9B6-C179-FE49-B85C-DB040D3192E8}" type="slidenum">
              <a:rPr lang="es-ES"/>
              <a:pPr>
                <a:defRPr/>
              </a:pPr>
              <a:t>‹#›</a:t>
            </a:fld>
            <a:endParaRPr lang="es-ES"/>
          </a:p>
        </p:txBody>
      </p:sp>
    </p:spTree>
    <p:extLst>
      <p:ext uri="{BB962C8B-B14F-4D97-AF65-F5344CB8AC3E}">
        <p14:creationId xmlns:p14="http://schemas.microsoft.com/office/powerpoint/2010/main" val="80850598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Full Bleed Title Slide">
    <p:spTree>
      <p:nvGrpSpPr>
        <p:cNvPr id="1" name=""/>
        <p:cNvGrpSpPr/>
        <p:nvPr/>
      </p:nvGrpSpPr>
      <p:grpSpPr>
        <a:xfrm>
          <a:off x="0" y="0"/>
          <a:ext cx="0" cy="0"/>
          <a:chOff x="0" y="0"/>
          <a:chExt cx="0" cy="0"/>
        </a:xfrm>
      </p:grpSpPr>
      <p:sp>
        <p:nvSpPr>
          <p:cNvPr id="67" name="Freeform: Shape 66">
            <a:extLst>
              <a:ext uri="{FF2B5EF4-FFF2-40B4-BE49-F238E27FC236}">
                <a16:creationId xmlns:a16="http://schemas.microsoft.com/office/drawing/2014/main" id="{32D2F0F8-1B30-4F0C-B578-CE37EAE8304F}"/>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5">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dirty="0">
              <a:latin typeface="Roboto Regular" panose="02000000000000000000" pitchFamily="2" charset="0"/>
            </a:endParaRPr>
          </a:p>
        </p:txBody>
      </p:sp>
      <p:pic>
        <p:nvPicPr>
          <p:cNvPr id="8" name="Graphic 7">
            <a:extLst>
              <a:ext uri="{FF2B5EF4-FFF2-40B4-BE49-F238E27FC236}">
                <a16:creationId xmlns:a16="http://schemas.microsoft.com/office/drawing/2014/main" id="{E3D06208-5374-479B-86A2-0A1BA411FB76}"/>
              </a:ext>
            </a:extLst>
          </p:cNvPr>
          <p:cNvPicPr>
            <a:picLocks noChangeAspect="1"/>
          </p:cNvPicPr>
          <p:nvPr userDrawn="1"/>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15832" t="25651" r="68419" b="26791"/>
          <a:stretch/>
        </p:blipFill>
        <p:spPr>
          <a:xfrm rot="5400000">
            <a:off x="2507759" y="1248665"/>
            <a:ext cx="2201995" cy="6723554"/>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a:effectLst/>
        </p:spPr>
      </p:pic>
      <p:sp>
        <p:nvSpPr>
          <p:cNvPr id="9" name="Rectangle 8">
            <a:extLst>
              <a:ext uri="{FF2B5EF4-FFF2-40B4-BE49-F238E27FC236}">
                <a16:creationId xmlns:a16="http://schemas.microsoft.com/office/drawing/2014/main" id="{D4CDAD04-F15A-4F02-8214-2D3BDF65042D}"/>
              </a:ext>
            </a:extLst>
          </p:cNvPr>
          <p:cNvSpPr>
            <a:spLocks/>
          </p:cNvSpPr>
          <p:nvPr userDrawn="1"/>
        </p:nvSpPr>
        <p:spPr>
          <a:xfrm>
            <a:off x="248024" y="3509444"/>
            <a:ext cx="10545333" cy="2201995"/>
          </a:xfrm>
          <a:prstGeom prst="rect">
            <a:avLst/>
          </a:prstGeom>
          <a:solidFill>
            <a:schemeClr val="accent6">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sp>
        <p:nvSpPr>
          <p:cNvPr id="11" name="Rectangle 10">
            <a:extLst>
              <a:ext uri="{FF2B5EF4-FFF2-40B4-BE49-F238E27FC236}">
                <a16:creationId xmlns:a16="http://schemas.microsoft.com/office/drawing/2014/main" id="{6F294B06-8BB5-4686-85F5-7375651565B8}"/>
              </a:ext>
            </a:extLst>
          </p:cNvPr>
          <p:cNvSpPr>
            <a:spLocks/>
          </p:cNvSpPr>
          <p:nvPr userDrawn="1"/>
        </p:nvSpPr>
        <p:spPr>
          <a:xfrm>
            <a:off x="6970535" y="3509444"/>
            <a:ext cx="3817266" cy="2201995"/>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b="0" i="0" dirty="0">
              <a:latin typeface="Roboto Regular" panose="02000000000000000000" pitchFamily="2" charset="0"/>
            </a:endParaRPr>
          </a:p>
          <a:p>
            <a:pPr algn="ctr"/>
            <a:endParaRPr lang="da-DK" b="0" i="0" dirty="0">
              <a:latin typeface="Roboto Regular" panose="02000000000000000000" pitchFamily="2" charset="0"/>
            </a:endParaRPr>
          </a:p>
          <a:p>
            <a:pPr algn="ctr"/>
            <a:endParaRPr lang="da-DK" b="0" i="0" dirty="0">
              <a:latin typeface="Roboto Regular" panose="02000000000000000000" pitchFamily="2" charset="0"/>
            </a:endParaRPr>
          </a:p>
          <a:p>
            <a:pPr algn="ctr"/>
            <a:endParaRPr lang="da-DK" b="0" i="0" dirty="0">
              <a:latin typeface="Roboto Regular" panose="02000000000000000000" pitchFamily="2" charset="0"/>
            </a:endParaRPr>
          </a:p>
        </p:txBody>
      </p:sp>
      <p:sp>
        <p:nvSpPr>
          <p:cNvPr id="2" name="Title 1">
            <a:extLst>
              <a:ext uri="{FF2B5EF4-FFF2-40B4-BE49-F238E27FC236}">
                <a16:creationId xmlns:a16="http://schemas.microsoft.com/office/drawing/2014/main" id="{577E383F-57D4-46F6-A43A-1664B80BC982}"/>
              </a:ext>
            </a:extLst>
          </p:cNvPr>
          <p:cNvSpPr>
            <a:spLocks noGrp="1"/>
          </p:cNvSpPr>
          <p:nvPr>
            <p:ph type="title" hasCustomPrompt="1"/>
          </p:nvPr>
        </p:nvSpPr>
        <p:spPr>
          <a:xfrm>
            <a:off x="640856" y="3803788"/>
            <a:ext cx="5902154" cy="1168267"/>
          </a:xfrm>
        </p:spPr>
        <p:txBody>
          <a:bodyPr wrap="square" lIns="72000" tIns="72000" rIns="72000" bIns="72000">
            <a:normAutofit/>
          </a:bodyPr>
          <a:lstStyle>
            <a:lvl1pPr>
              <a:defRPr lang="en-GB" sz="2400" cap="none" dirty="0">
                <a:latin typeface="Roboto Bold" panose="02000000000000000000" pitchFamily="2" charset="0"/>
                <a:ea typeface="Roboto Bold" panose="02000000000000000000" pitchFamily="2" charset="0"/>
                <a:cs typeface="+mn-cs"/>
              </a:defRPr>
            </a:lvl1pPr>
          </a:lstStyle>
          <a:p>
            <a:pPr marL="0" lvl="0"/>
            <a:r>
              <a:rPr lang="en-US" dirty="0"/>
              <a:t>Enter presentation title</a:t>
            </a:r>
            <a:endParaRPr lang="en-GB" dirty="0"/>
          </a:p>
        </p:txBody>
      </p:sp>
      <p:sp>
        <p:nvSpPr>
          <p:cNvPr id="66" name="Text Placeholder 65">
            <a:extLst>
              <a:ext uri="{FF2B5EF4-FFF2-40B4-BE49-F238E27FC236}">
                <a16:creationId xmlns:a16="http://schemas.microsoft.com/office/drawing/2014/main" id="{017B4F6E-45BB-45A8-8DDB-A90D94D56016}"/>
              </a:ext>
            </a:extLst>
          </p:cNvPr>
          <p:cNvSpPr>
            <a:spLocks noGrp="1"/>
          </p:cNvSpPr>
          <p:nvPr>
            <p:ph type="body" sz="quarter" idx="13" hasCustomPrompt="1"/>
          </p:nvPr>
        </p:nvSpPr>
        <p:spPr>
          <a:xfrm>
            <a:off x="640856" y="5083771"/>
            <a:ext cx="5902154" cy="341632"/>
          </a:xfrm>
        </p:spPr>
        <p:txBody>
          <a:bodyPr wrap="square">
            <a:spAutoFit/>
          </a:bodyPr>
          <a:lstStyle>
            <a:lvl1pPr marL="0" indent="0">
              <a:buNone/>
              <a:defRPr lang="en-US" sz="1800" b="0" i="0" dirty="0" smtClean="0">
                <a:solidFill>
                  <a:schemeClr val="bg1"/>
                </a:solidFill>
                <a:latin typeface="Roboto Regular" panose="02000000000000000000" pitchFamily="2" charset="0"/>
                <a:ea typeface="Roboto Regular" panose="02000000000000000000" pitchFamily="2" charset="0"/>
                <a:cs typeface="Roboto Regular" panose="02000000000000000000" pitchFamily="2" charset="0"/>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marL="0" lvl="0"/>
            <a:r>
              <a:rPr lang="en-US" dirty="0"/>
              <a:t>Enter presenter’s name | Job title</a:t>
            </a:r>
          </a:p>
        </p:txBody>
      </p:sp>
      <p:sp>
        <p:nvSpPr>
          <p:cNvPr id="68" name="Rectangle 67">
            <a:extLst>
              <a:ext uri="{FF2B5EF4-FFF2-40B4-BE49-F238E27FC236}">
                <a16:creationId xmlns:a16="http://schemas.microsoft.com/office/drawing/2014/main" id="{70C3AE03-5897-4026-8D48-249E121EFC38}"/>
              </a:ext>
            </a:extLst>
          </p:cNvPr>
          <p:cNvSpPr/>
          <p:nvPr userDrawn="1"/>
        </p:nvSpPr>
        <p:spPr>
          <a:xfrm rot="5400000">
            <a:off x="496259" y="1412461"/>
            <a:ext cx="264693" cy="1257212"/>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69" name="Rectangle 68">
            <a:extLst>
              <a:ext uri="{FF2B5EF4-FFF2-40B4-BE49-F238E27FC236}">
                <a16:creationId xmlns:a16="http://schemas.microsoft.com/office/drawing/2014/main" id="{7036310C-B8B2-41C2-AB15-D6A4CE0C5CB1}"/>
              </a:ext>
            </a:extLst>
          </p:cNvPr>
          <p:cNvSpPr/>
          <p:nvPr userDrawn="1"/>
        </p:nvSpPr>
        <p:spPr>
          <a:xfrm rot="5400000">
            <a:off x="11431047" y="5488617"/>
            <a:ext cx="264693" cy="1257212"/>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pic>
        <p:nvPicPr>
          <p:cNvPr id="64" name="Picture 63">
            <a:extLst>
              <a:ext uri="{FF2B5EF4-FFF2-40B4-BE49-F238E27FC236}">
                <a16:creationId xmlns:a16="http://schemas.microsoft.com/office/drawing/2014/main" id="{394B9E9F-4C89-CA4B-8ABB-14BDE5A4FE0C}"/>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193243" y="4096091"/>
            <a:ext cx="3371850" cy="1028700"/>
          </a:xfrm>
          <a:prstGeom prst="rect">
            <a:avLst/>
          </a:prstGeom>
        </p:spPr>
      </p:pic>
      <p:sp>
        <p:nvSpPr>
          <p:cNvPr id="4" name="Text Placeholder 3">
            <a:extLst>
              <a:ext uri="{FF2B5EF4-FFF2-40B4-BE49-F238E27FC236}">
                <a16:creationId xmlns:a16="http://schemas.microsoft.com/office/drawing/2014/main" id="{423AC7DB-F00C-2347-B1C4-98E274724BB8}"/>
              </a:ext>
            </a:extLst>
          </p:cNvPr>
          <p:cNvSpPr>
            <a:spLocks noGrp="1"/>
          </p:cNvSpPr>
          <p:nvPr>
            <p:ph type="body" sz="quarter" idx="14" hasCustomPrompt="1"/>
          </p:nvPr>
        </p:nvSpPr>
        <p:spPr>
          <a:xfrm>
            <a:off x="6153150" y="6249570"/>
            <a:ext cx="4634651" cy="304800"/>
          </a:xfrm>
        </p:spPr>
        <p:txBody>
          <a:bodyPr anchor="ctr" anchorCtr="0">
            <a:normAutofit/>
          </a:bodyPr>
          <a:lstStyle>
            <a:lvl1pPr marL="0" indent="0" algn="r">
              <a:buNone/>
              <a:defRPr sz="1100" b="0" i="0">
                <a:solidFill>
                  <a:schemeClr val="bg2"/>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pPr lvl="0"/>
            <a:r>
              <a:rPr lang="en-US" dirty="0"/>
              <a:t>Location | Date</a:t>
            </a:r>
            <a:endParaRPr lang="en-GB" dirty="0"/>
          </a:p>
        </p:txBody>
      </p:sp>
    </p:spTree>
    <p:custDataLst>
      <p:tags r:id="rId1"/>
    </p:custDataLst>
    <p:extLst>
      <p:ext uri="{BB962C8B-B14F-4D97-AF65-F5344CB8AC3E}">
        <p14:creationId xmlns:p14="http://schemas.microsoft.com/office/powerpoint/2010/main" val="1618291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xt Heavy 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D3727E3-5FE4-4627-B723-6E9A53DADC5E}"/>
              </a:ext>
            </a:extLst>
          </p:cNvPr>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sp>
        <p:nvSpPr>
          <p:cNvPr id="7" name="Rectangle 6">
            <a:extLst>
              <a:ext uri="{FF2B5EF4-FFF2-40B4-BE49-F238E27FC236}">
                <a16:creationId xmlns:a16="http://schemas.microsoft.com/office/drawing/2014/main" id="{3A8ACB9C-A60F-4F13-9EC5-3E1898E3EBB9}"/>
              </a:ext>
            </a:extLst>
          </p:cNvPr>
          <p:cNvSpPr/>
          <p:nvPr userDrawn="1"/>
        </p:nvSpPr>
        <p:spPr>
          <a:xfrm>
            <a:off x="246063" y="282534"/>
            <a:ext cx="11703326" cy="62929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pic>
        <p:nvPicPr>
          <p:cNvPr id="62" name="Picture 61">
            <a:extLst>
              <a:ext uri="{FF2B5EF4-FFF2-40B4-BE49-F238E27FC236}">
                <a16:creationId xmlns:a16="http://schemas.microsoft.com/office/drawing/2014/main" id="{9E4D631C-F528-4017-A823-9E589D63CF5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733" r="1939"/>
          <a:stretch/>
        </p:blipFill>
        <p:spPr>
          <a:xfrm>
            <a:off x="240806" y="299846"/>
            <a:ext cx="11710390" cy="6275619"/>
          </a:xfrm>
          <a:prstGeom prst="rect">
            <a:avLst/>
          </a:prstGeom>
        </p:spPr>
      </p:pic>
      <p:pic>
        <p:nvPicPr>
          <p:cNvPr id="9" name="Graphic 8">
            <a:extLst>
              <a:ext uri="{FF2B5EF4-FFF2-40B4-BE49-F238E27FC236}">
                <a16:creationId xmlns:a16="http://schemas.microsoft.com/office/drawing/2014/main" id="{C1FF3B1B-7337-4800-A7DE-22FB8EB5B9E3}"/>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67863" b="35511"/>
          <a:stretch/>
        </p:blipFill>
        <p:spPr>
          <a:xfrm rot="5400000">
            <a:off x="7913520" y="695280"/>
            <a:ext cx="2279727" cy="5792790"/>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a:effectLst>
            <a:outerShdw blurRad="88900" dist="38100" dir="10800000" algn="r" rotWithShape="0">
              <a:prstClr val="black">
                <a:alpha val="22000"/>
              </a:prstClr>
            </a:outerShdw>
          </a:effectLst>
        </p:spPr>
      </p:pic>
      <p:sp>
        <p:nvSpPr>
          <p:cNvPr id="11" name="Rectangle 10">
            <a:extLst>
              <a:ext uri="{FF2B5EF4-FFF2-40B4-BE49-F238E27FC236}">
                <a16:creationId xmlns:a16="http://schemas.microsoft.com/office/drawing/2014/main" id="{66406FCF-E2CF-4466-A3B6-A4E7281EC983}"/>
              </a:ext>
            </a:extLst>
          </p:cNvPr>
          <p:cNvSpPr/>
          <p:nvPr userDrawn="1"/>
        </p:nvSpPr>
        <p:spPr>
          <a:xfrm>
            <a:off x="6158406" y="2451811"/>
            <a:ext cx="5792789" cy="2279727"/>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2" name="Title 1">
            <a:extLst>
              <a:ext uri="{FF2B5EF4-FFF2-40B4-BE49-F238E27FC236}">
                <a16:creationId xmlns:a16="http://schemas.microsoft.com/office/drawing/2014/main" id="{89D95EB8-8670-42B0-B793-AA964729EFA1}"/>
              </a:ext>
            </a:extLst>
          </p:cNvPr>
          <p:cNvSpPr>
            <a:spLocks noGrp="1"/>
          </p:cNvSpPr>
          <p:nvPr userDrawn="1">
            <p:ph type="title" hasCustomPrompt="1"/>
          </p:nvPr>
        </p:nvSpPr>
        <p:spPr>
          <a:xfrm>
            <a:off x="6416928" y="2576401"/>
            <a:ext cx="5269237" cy="1569159"/>
          </a:xfrm>
        </p:spPr>
        <p:txBody>
          <a:bodyPr wrap="square">
            <a:normAutofit/>
          </a:bodyPr>
          <a:lstStyle>
            <a:lvl1pPr>
              <a:defRPr lang="en-GB" cap="none">
                <a:latin typeface="Roboto Bold" panose="02000000000000000000" pitchFamily="2" charset="0"/>
                <a:ea typeface="Roboto Bold" panose="02000000000000000000" pitchFamily="2" charset="0"/>
                <a:cs typeface="+mn-cs"/>
              </a:defRPr>
            </a:lvl1pPr>
          </a:lstStyle>
          <a:p>
            <a:pPr marL="0" lvl="0"/>
            <a:r>
              <a:rPr lang="en-US" dirty="0"/>
              <a:t>Enter presentation title</a:t>
            </a:r>
            <a:endParaRPr lang="en-GB" dirty="0"/>
          </a:p>
        </p:txBody>
      </p:sp>
      <p:sp>
        <p:nvSpPr>
          <p:cNvPr id="65" name="Text Placeholder 64">
            <a:extLst>
              <a:ext uri="{FF2B5EF4-FFF2-40B4-BE49-F238E27FC236}">
                <a16:creationId xmlns:a16="http://schemas.microsoft.com/office/drawing/2014/main" id="{EFE5FD6B-F392-4A63-A58F-5952EC6AE71B}"/>
              </a:ext>
            </a:extLst>
          </p:cNvPr>
          <p:cNvSpPr>
            <a:spLocks noGrp="1"/>
          </p:cNvSpPr>
          <p:nvPr>
            <p:ph type="body" sz="quarter" idx="14" hasCustomPrompt="1"/>
          </p:nvPr>
        </p:nvSpPr>
        <p:spPr>
          <a:xfrm>
            <a:off x="6416599" y="4268209"/>
            <a:ext cx="5269236" cy="341632"/>
          </a:xfrm>
        </p:spPr>
        <p:txBody>
          <a:bodyPr vert="horz" wrap="square" lIns="91440" tIns="45720" rIns="91440" bIns="45720" rtlCol="0">
            <a:spAutoFit/>
          </a:bodyPr>
          <a:lstStyle>
            <a:lvl1pPr marL="0" indent="0">
              <a:buNone/>
              <a:defRPr lang="en-US" sz="1800" b="0" i="0" smtClean="0">
                <a:solidFill>
                  <a:schemeClr val="bg1"/>
                </a:solidFill>
                <a:latin typeface="Roboto Regular" panose="02000000000000000000" pitchFamily="2" charset="0"/>
                <a:ea typeface="Roboto Regular" panose="02000000000000000000" pitchFamily="2" charset="0"/>
                <a:cs typeface="Roboto Regular" panose="02000000000000000000" pitchFamily="2" charset="0"/>
              </a:defRPr>
            </a:lvl1pPr>
            <a:lvl2pPr>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r>
              <a:rPr lang="en-US" dirty="0"/>
              <a:t>Enter presenter’s name | Job title</a:t>
            </a:r>
          </a:p>
        </p:txBody>
      </p:sp>
      <p:sp>
        <p:nvSpPr>
          <p:cNvPr id="68" name="Picture Placeholder 67">
            <a:extLst>
              <a:ext uri="{FF2B5EF4-FFF2-40B4-BE49-F238E27FC236}">
                <a16:creationId xmlns:a16="http://schemas.microsoft.com/office/drawing/2014/main" id="{9DF9BE3C-CF79-406E-9DDB-390A497B4556}"/>
              </a:ext>
            </a:extLst>
          </p:cNvPr>
          <p:cNvSpPr>
            <a:spLocks noGrp="1"/>
          </p:cNvSpPr>
          <p:nvPr>
            <p:ph type="pic" sz="quarter" idx="15" hasCustomPrompt="1"/>
          </p:nvPr>
        </p:nvSpPr>
        <p:spPr>
          <a:xfrm>
            <a:off x="655638" y="873125"/>
            <a:ext cx="4762500" cy="4638675"/>
          </a:xfrm>
          <a:solidFill>
            <a:schemeClr val="accent5"/>
          </a:solidFill>
        </p:spPr>
        <p:txBody>
          <a:bodyPr lIns="72000" tIns="72000" rIns="72000" bIns="1188000" anchor="ctr" anchorCtr="0">
            <a:normAutofit/>
          </a:bodyPr>
          <a:lstStyle>
            <a:lvl1pPr marL="0" indent="0" algn="ctr">
              <a:buNone/>
              <a:defRPr sz="1800">
                <a:solidFill>
                  <a:schemeClr val="bg1"/>
                </a:solidFill>
              </a:defRPr>
            </a:lvl1pPr>
          </a:lstStyle>
          <a:p>
            <a:r>
              <a:rPr lang="en-US"/>
              <a:t>Click on the icon to add an image in this place-holder</a:t>
            </a:r>
            <a:endParaRPr lang="en-GB"/>
          </a:p>
        </p:txBody>
      </p:sp>
      <p:sp>
        <p:nvSpPr>
          <p:cNvPr id="70" name="Content Placeholder 69">
            <a:extLst>
              <a:ext uri="{FF2B5EF4-FFF2-40B4-BE49-F238E27FC236}">
                <a16:creationId xmlns:a16="http://schemas.microsoft.com/office/drawing/2014/main" id="{5FC0525E-1A23-41A6-BFCA-B43A5EEC6597}"/>
              </a:ext>
            </a:extLst>
          </p:cNvPr>
          <p:cNvSpPr>
            <a:spLocks noGrp="1"/>
          </p:cNvSpPr>
          <p:nvPr>
            <p:ph sz="quarter" idx="16" hasCustomPrompt="1"/>
          </p:nvPr>
        </p:nvSpPr>
        <p:spPr>
          <a:xfrm>
            <a:off x="1395193" y="457200"/>
            <a:ext cx="265112" cy="1196975"/>
          </a:xfrm>
          <a:solidFill>
            <a:srgbClr val="509F37">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en-GB" sz="1800" b="0" i="0" dirty="0">
                <a:solidFill>
                  <a:schemeClr val="lt1"/>
                </a:solidFill>
                <a:latin typeface="Roboto Regular" panose="02000000000000000000" pitchFamily="2" charset="0"/>
              </a:defRPr>
            </a:lvl1pPr>
          </a:lstStyle>
          <a:p>
            <a:pPr marL="0" lvl="0" algn="ctr"/>
            <a:r>
              <a:rPr lang="en-US" dirty="0"/>
              <a:t> </a:t>
            </a:r>
            <a:endParaRPr lang="en-GB" dirty="0"/>
          </a:p>
        </p:txBody>
      </p:sp>
      <p:pic>
        <p:nvPicPr>
          <p:cNvPr id="63" name="Picture 62">
            <a:extLst>
              <a:ext uri="{FF2B5EF4-FFF2-40B4-BE49-F238E27FC236}">
                <a16:creationId xmlns:a16="http://schemas.microsoft.com/office/drawing/2014/main" id="{1A8C21B7-E564-EE45-B783-27DEF01DCEE7}"/>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226429" y="1426819"/>
            <a:ext cx="3371850" cy="1028700"/>
          </a:xfrm>
          <a:prstGeom prst="rect">
            <a:avLst/>
          </a:prstGeom>
          <a:solidFill>
            <a:schemeClr val="bg1"/>
          </a:solidFill>
        </p:spPr>
      </p:pic>
      <p:sp>
        <p:nvSpPr>
          <p:cNvPr id="13" name="Text Placeholder 3">
            <a:extLst>
              <a:ext uri="{FF2B5EF4-FFF2-40B4-BE49-F238E27FC236}">
                <a16:creationId xmlns:a16="http://schemas.microsoft.com/office/drawing/2014/main" id="{7F4590FE-688C-7142-BFA1-5FC7A7AF9689}"/>
              </a:ext>
            </a:extLst>
          </p:cNvPr>
          <p:cNvSpPr>
            <a:spLocks noGrp="1"/>
          </p:cNvSpPr>
          <p:nvPr>
            <p:ph type="body" sz="quarter" idx="17" hasCustomPrompt="1"/>
          </p:nvPr>
        </p:nvSpPr>
        <p:spPr>
          <a:xfrm>
            <a:off x="6416599" y="5984875"/>
            <a:ext cx="5269236" cy="304800"/>
          </a:xfrm>
        </p:spPr>
        <p:txBody>
          <a:bodyPr anchor="ctr" anchorCtr="0">
            <a:normAutofit/>
          </a:bodyPr>
          <a:lstStyle>
            <a:lvl1pPr marL="0" indent="0" algn="r">
              <a:buNone/>
              <a:defRPr sz="1100" b="0" i="0">
                <a:solidFill>
                  <a:schemeClr val="tx1">
                    <a:lumMod val="65000"/>
                    <a:lumOff val="35000"/>
                  </a:schemeClr>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pPr lvl="0"/>
            <a:r>
              <a:rPr lang="en-US" dirty="0"/>
              <a:t>Location | Date</a:t>
            </a:r>
            <a:endParaRPr lang="en-GB" dirty="0"/>
          </a:p>
        </p:txBody>
      </p:sp>
    </p:spTree>
    <p:custDataLst>
      <p:tags r:id="rId1"/>
    </p:custDataLst>
    <p:extLst>
      <p:ext uri="{BB962C8B-B14F-4D97-AF65-F5344CB8AC3E}">
        <p14:creationId xmlns:p14="http://schemas.microsoft.com/office/powerpoint/2010/main" val="4102940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wo Image 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D3727E3-5FE4-4627-B723-6E9A53DADC5E}"/>
              </a:ext>
            </a:extLst>
          </p:cNvPr>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sp>
        <p:nvSpPr>
          <p:cNvPr id="7" name="Rectangle 6">
            <a:extLst>
              <a:ext uri="{FF2B5EF4-FFF2-40B4-BE49-F238E27FC236}">
                <a16:creationId xmlns:a16="http://schemas.microsoft.com/office/drawing/2014/main" id="{3A8ACB9C-A60F-4F13-9EC5-3E1898E3EBB9}"/>
              </a:ext>
            </a:extLst>
          </p:cNvPr>
          <p:cNvSpPr/>
          <p:nvPr userDrawn="1"/>
        </p:nvSpPr>
        <p:spPr>
          <a:xfrm>
            <a:off x="246063" y="282534"/>
            <a:ext cx="11703326" cy="62929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pic>
        <p:nvPicPr>
          <p:cNvPr id="62" name="Picture 61">
            <a:extLst>
              <a:ext uri="{FF2B5EF4-FFF2-40B4-BE49-F238E27FC236}">
                <a16:creationId xmlns:a16="http://schemas.microsoft.com/office/drawing/2014/main" id="{9358256E-4E56-498D-A749-D36F1AC8B6A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733" r="1939"/>
          <a:stretch/>
        </p:blipFill>
        <p:spPr>
          <a:xfrm>
            <a:off x="240806" y="299846"/>
            <a:ext cx="11710390" cy="6275619"/>
          </a:xfrm>
          <a:prstGeom prst="rect">
            <a:avLst/>
          </a:prstGeom>
        </p:spPr>
      </p:pic>
      <p:pic>
        <p:nvPicPr>
          <p:cNvPr id="9" name="Graphic 8">
            <a:extLst>
              <a:ext uri="{FF2B5EF4-FFF2-40B4-BE49-F238E27FC236}">
                <a16:creationId xmlns:a16="http://schemas.microsoft.com/office/drawing/2014/main" id="{C1FF3B1B-7337-4800-A7DE-22FB8EB5B9E3}"/>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67863" b="35511"/>
          <a:stretch/>
        </p:blipFill>
        <p:spPr>
          <a:xfrm rot="5400000">
            <a:off x="7913520" y="695280"/>
            <a:ext cx="2279727" cy="5792790"/>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a:effectLst>
            <a:outerShdw blurRad="88900" dist="38100" dir="10800000" algn="r" rotWithShape="0">
              <a:prstClr val="black">
                <a:alpha val="22000"/>
              </a:prstClr>
            </a:outerShdw>
          </a:effectLst>
        </p:spPr>
      </p:pic>
      <p:sp>
        <p:nvSpPr>
          <p:cNvPr id="11" name="Rectangle 10">
            <a:extLst>
              <a:ext uri="{FF2B5EF4-FFF2-40B4-BE49-F238E27FC236}">
                <a16:creationId xmlns:a16="http://schemas.microsoft.com/office/drawing/2014/main" id="{66406FCF-E2CF-4466-A3B6-A4E7281EC983}"/>
              </a:ext>
            </a:extLst>
          </p:cNvPr>
          <p:cNvSpPr/>
          <p:nvPr userDrawn="1"/>
        </p:nvSpPr>
        <p:spPr>
          <a:xfrm>
            <a:off x="6158406" y="2451811"/>
            <a:ext cx="5792789" cy="2279727"/>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2" name="Title 1">
            <a:extLst>
              <a:ext uri="{FF2B5EF4-FFF2-40B4-BE49-F238E27FC236}">
                <a16:creationId xmlns:a16="http://schemas.microsoft.com/office/drawing/2014/main" id="{89D95EB8-8670-42B0-B793-AA964729EFA1}"/>
              </a:ext>
            </a:extLst>
          </p:cNvPr>
          <p:cNvSpPr>
            <a:spLocks noGrp="1"/>
          </p:cNvSpPr>
          <p:nvPr userDrawn="1">
            <p:ph type="title" hasCustomPrompt="1"/>
          </p:nvPr>
        </p:nvSpPr>
        <p:spPr>
          <a:xfrm>
            <a:off x="6416928" y="2576401"/>
            <a:ext cx="5269237" cy="1569159"/>
          </a:xfrm>
        </p:spPr>
        <p:txBody>
          <a:bodyPr wrap="square">
            <a:normAutofit/>
          </a:bodyPr>
          <a:lstStyle>
            <a:lvl1pPr>
              <a:defRPr lang="en-GB" cap="none">
                <a:latin typeface="Roboto Bold" panose="02000000000000000000" pitchFamily="2" charset="0"/>
                <a:ea typeface="Roboto Bold" panose="02000000000000000000" pitchFamily="2" charset="0"/>
                <a:cs typeface="+mn-cs"/>
              </a:defRPr>
            </a:lvl1pPr>
          </a:lstStyle>
          <a:p>
            <a:pPr marL="0" lvl="0"/>
            <a:r>
              <a:rPr lang="en-US" dirty="0"/>
              <a:t>Enter presentation title</a:t>
            </a:r>
            <a:endParaRPr lang="en-GB" dirty="0"/>
          </a:p>
        </p:txBody>
      </p:sp>
      <p:sp>
        <p:nvSpPr>
          <p:cNvPr id="65" name="Text Placeholder 64">
            <a:extLst>
              <a:ext uri="{FF2B5EF4-FFF2-40B4-BE49-F238E27FC236}">
                <a16:creationId xmlns:a16="http://schemas.microsoft.com/office/drawing/2014/main" id="{EFE5FD6B-F392-4A63-A58F-5952EC6AE71B}"/>
              </a:ext>
            </a:extLst>
          </p:cNvPr>
          <p:cNvSpPr>
            <a:spLocks noGrp="1"/>
          </p:cNvSpPr>
          <p:nvPr>
            <p:ph type="body" sz="quarter" idx="14" hasCustomPrompt="1"/>
          </p:nvPr>
        </p:nvSpPr>
        <p:spPr>
          <a:xfrm>
            <a:off x="6416599" y="4268209"/>
            <a:ext cx="5269236" cy="341632"/>
          </a:xfrm>
        </p:spPr>
        <p:txBody>
          <a:bodyPr vert="horz" wrap="square" lIns="91440" tIns="45720" rIns="91440" bIns="45720" rtlCol="0">
            <a:spAutoFit/>
          </a:bodyPr>
          <a:lstStyle>
            <a:lvl1pPr marL="0" indent="0">
              <a:buNone/>
              <a:defRPr lang="en-US" sz="1800" b="0" i="0" smtClean="0">
                <a:solidFill>
                  <a:schemeClr val="bg1"/>
                </a:solidFill>
                <a:latin typeface="Roboto Regular" panose="02000000000000000000" pitchFamily="2" charset="0"/>
                <a:ea typeface="Roboto Regular" panose="02000000000000000000" pitchFamily="2" charset="0"/>
                <a:cs typeface="Roboto Regular" panose="02000000000000000000" pitchFamily="2" charset="0"/>
              </a:defRPr>
            </a:lvl1pPr>
            <a:lvl2pPr>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r>
              <a:rPr lang="en-US" dirty="0"/>
              <a:t>Enter presenter’s name | Job title</a:t>
            </a:r>
          </a:p>
        </p:txBody>
      </p:sp>
      <p:sp>
        <p:nvSpPr>
          <p:cNvPr id="68" name="Picture Placeholder 67">
            <a:extLst>
              <a:ext uri="{FF2B5EF4-FFF2-40B4-BE49-F238E27FC236}">
                <a16:creationId xmlns:a16="http://schemas.microsoft.com/office/drawing/2014/main" id="{9DF9BE3C-CF79-406E-9DDB-390A497B4556}"/>
              </a:ext>
            </a:extLst>
          </p:cNvPr>
          <p:cNvSpPr>
            <a:spLocks noGrp="1"/>
          </p:cNvSpPr>
          <p:nvPr>
            <p:ph type="pic" sz="quarter" idx="15" hasCustomPrompt="1"/>
          </p:nvPr>
        </p:nvSpPr>
        <p:spPr>
          <a:xfrm>
            <a:off x="655638" y="873125"/>
            <a:ext cx="4762500" cy="2384425"/>
          </a:xfrm>
          <a:solidFill>
            <a:schemeClr val="accent5"/>
          </a:solidFill>
        </p:spPr>
        <p:txBody>
          <a:bodyPr lIns="72000" tIns="72000" rIns="72000" bIns="0" anchor="ctr" anchorCtr="0">
            <a:normAutofit/>
          </a:bodyPr>
          <a:lstStyle>
            <a:lvl1pPr marL="0" indent="0" algn="ctr">
              <a:buNone/>
              <a:defRPr sz="1800">
                <a:solidFill>
                  <a:schemeClr val="bg1"/>
                </a:solidFill>
              </a:defRPr>
            </a:lvl1pPr>
          </a:lstStyle>
          <a:p>
            <a:r>
              <a:rPr lang="en-US"/>
              <a:t>Click on the icon to add an image in this place-holder</a:t>
            </a:r>
            <a:endParaRPr lang="en-GB"/>
          </a:p>
        </p:txBody>
      </p:sp>
      <p:sp>
        <p:nvSpPr>
          <p:cNvPr id="70" name="Content Placeholder 69">
            <a:extLst>
              <a:ext uri="{FF2B5EF4-FFF2-40B4-BE49-F238E27FC236}">
                <a16:creationId xmlns:a16="http://schemas.microsoft.com/office/drawing/2014/main" id="{5FC0525E-1A23-41A6-BFCA-B43A5EEC6597}"/>
              </a:ext>
            </a:extLst>
          </p:cNvPr>
          <p:cNvSpPr>
            <a:spLocks noGrp="1"/>
          </p:cNvSpPr>
          <p:nvPr>
            <p:ph sz="quarter" idx="16" hasCustomPrompt="1"/>
          </p:nvPr>
        </p:nvSpPr>
        <p:spPr>
          <a:xfrm>
            <a:off x="1395193" y="457200"/>
            <a:ext cx="265112" cy="1196975"/>
          </a:xfrm>
          <a:solidFill>
            <a:srgbClr val="509F37">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en-GB" sz="1800" b="0" i="0" dirty="0">
                <a:solidFill>
                  <a:schemeClr val="lt1"/>
                </a:solidFill>
                <a:latin typeface="Roboto Regular" panose="02000000000000000000" pitchFamily="2" charset="0"/>
              </a:defRPr>
            </a:lvl1pPr>
          </a:lstStyle>
          <a:p>
            <a:pPr marL="0" lvl="0" algn="ctr"/>
            <a:r>
              <a:rPr lang="en-US" dirty="0"/>
              <a:t> </a:t>
            </a:r>
            <a:endParaRPr lang="en-GB" dirty="0"/>
          </a:p>
        </p:txBody>
      </p:sp>
      <p:sp>
        <p:nvSpPr>
          <p:cNvPr id="5" name="Picture Placeholder 4">
            <a:extLst>
              <a:ext uri="{FF2B5EF4-FFF2-40B4-BE49-F238E27FC236}">
                <a16:creationId xmlns:a16="http://schemas.microsoft.com/office/drawing/2014/main" id="{224A1EBB-4EB3-4ADE-90F7-FEA1D5434E39}"/>
              </a:ext>
            </a:extLst>
          </p:cNvPr>
          <p:cNvSpPr>
            <a:spLocks noGrp="1"/>
          </p:cNvSpPr>
          <p:nvPr>
            <p:ph type="pic" sz="quarter" idx="17" hasCustomPrompt="1"/>
          </p:nvPr>
        </p:nvSpPr>
        <p:spPr>
          <a:xfrm>
            <a:off x="655082" y="3371850"/>
            <a:ext cx="4763057" cy="2495550"/>
          </a:xfrm>
          <a:solidFill>
            <a:schemeClr val="accent5"/>
          </a:solidFill>
        </p:spPr>
        <p:txBody>
          <a:bodyPr vert="horz" lIns="72000" tIns="72000" rIns="72000" bIns="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pic>
        <p:nvPicPr>
          <p:cNvPr id="63" name="Picture 62">
            <a:extLst>
              <a:ext uri="{FF2B5EF4-FFF2-40B4-BE49-F238E27FC236}">
                <a16:creationId xmlns:a16="http://schemas.microsoft.com/office/drawing/2014/main" id="{AAE4F25D-EF02-2C4E-A2F4-16117D8576A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226429" y="1426819"/>
            <a:ext cx="3371850" cy="1028700"/>
          </a:xfrm>
          <a:prstGeom prst="rect">
            <a:avLst/>
          </a:prstGeom>
          <a:solidFill>
            <a:schemeClr val="bg1"/>
          </a:solidFill>
        </p:spPr>
      </p:pic>
      <p:sp>
        <p:nvSpPr>
          <p:cNvPr id="14" name="Text Placeholder 3">
            <a:extLst>
              <a:ext uri="{FF2B5EF4-FFF2-40B4-BE49-F238E27FC236}">
                <a16:creationId xmlns:a16="http://schemas.microsoft.com/office/drawing/2014/main" id="{629EED9D-905A-B04E-961A-976FE66E4604}"/>
              </a:ext>
            </a:extLst>
          </p:cNvPr>
          <p:cNvSpPr>
            <a:spLocks noGrp="1"/>
          </p:cNvSpPr>
          <p:nvPr>
            <p:ph type="body" sz="quarter" idx="18" hasCustomPrompt="1"/>
          </p:nvPr>
        </p:nvSpPr>
        <p:spPr>
          <a:xfrm>
            <a:off x="6416599" y="5984875"/>
            <a:ext cx="5269236" cy="304800"/>
          </a:xfrm>
        </p:spPr>
        <p:txBody>
          <a:bodyPr anchor="ctr" anchorCtr="0">
            <a:normAutofit/>
          </a:bodyPr>
          <a:lstStyle>
            <a:lvl1pPr marL="0" indent="0" algn="r">
              <a:buNone/>
              <a:defRPr sz="1100" b="0" i="0">
                <a:solidFill>
                  <a:schemeClr val="tx1">
                    <a:lumMod val="65000"/>
                    <a:lumOff val="35000"/>
                  </a:schemeClr>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pPr lvl="0"/>
            <a:r>
              <a:rPr lang="en-US" dirty="0"/>
              <a:t>Location | Date</a:t>
            </a:r>
            <a:endParaRPr lang="en-GB" dirty="0"/>
          </a:p>
        </p:txBody>
      </p:sp>
    </p:spTree>
    <p:custDataLst>
      <p:tags r:id="rId1"/>
    </p:custDataLst>
    <p:extLst>
      <p:ext uri="{BB962C8B-B14F-4D97-AF65-F5344CB8AC3E}">
        <p14:creationId xmlns:p14="http://schemas.microsoft.com/office/powerpoint/2010/main" val="2858339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3C52BBC5-169E-4214-99CF-56ADEEFC3C49}"/>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467C9EF-E4ED-49C9-9B07-5FC1BAEFAEE6}"/>
              </a:ext>
            </a:extLst>
          </p:cNvPr>
          <p:cNvSpPr>
            <a:spLocks noGrp="1"/>
          </p:cNvSpPr>
          <p:nvPr>
            <p:ph type="title" hasCustomPrompt="1"/>
          </p:nvPr>
        </p:nvSpPr>
        <p:spPr/>
        <p:txBody>
          <a:bodyPr/>
          <a:lstStyle/>
          <a:p>
            <a:r>
              <a:rPr lang="en-US" dirty="0"/>
              <a:t>Enter title</a:t>
            </a:r>
            <a:endParaRPr lang="en-GB" dirty="0"/>
          </a:p>
        </p:txBody>
      </p:sp>
      <p:sp>
        <p:nvSpPr>
          <p:cNvPr id="3" name="Content Placeholder 2">
            <a:extLst>
              <a:ext uri="{FF2B5EF4-FFF2-40B4-BE49-F238E27FC236}">
                <a16:creationId xmlns:a16="http://schemas.microsoft.com/office/drawing/2014/main" id="{DA2837FC-8055-4F1D-9CE3-E2DC332BFD5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Footer Placeholder 15">
            <a:extLst>
              <a:ext uri="{FF2B5EF4-FFF2-40B4-BE49-F238E27FC236}">
                <a16:creationId xmlns:a16="http://schemas.microsoft.com/office/drawing/2014/main" id="{B8B3A27A-FCF7-451B-B768-EA3905646701}"/>
              </a:ext>
            </a:extLst>
          </p:cNvPr>
          <p:cNvSpPr>
            <a:spLocks noGrp="1"/>
          </p:cNvSpPr>
          <p:nvPr>
            <p:ph type="ftr" sz="quarter" idx="10"/>
          </p:nvPr>
        </p:nvSpPr>
        <p:spPr/>
        <p:txBody>
          <a:bodyPr/>
          <a:lstStyle/>
          <a:p>
            <a:endParaRPr lang="en-GB"/>
          </a:p>
        </p:txBody>
      </p:sp>
      <p:pic>
        <p:nvPicPr>
          <p:cNvPr id="19" name="Picture 18">
            <a:extLst>
              <a:ext uri="{FF2B5EF4-FFF2-40B4-BE49-F238E27FC236}">
                <a16:creationId xmlns:a16="http://schemas.microsoft.com/office/drawing/2014/main" id="{EF352300-3E9B-CC4E-9134-D3B7F9FA3A7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517048996"/>
      </p:ext>
    </p:extLst>
  </p:cSld>
  <p:clrMapOvr>
    <a:masterClrMapping/>
  </p:clrMapOvr>
  <p:transition spd="slow">
    <p:push dir="u"/>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5" name="Footer Placeholder 14">
            <a:extLst>
              <a:ext uri="{FF2B5EF4-FFF2-40B4-BE49-F238E27FC236}">
                <a16:creationId xmlns:a16="http://schemas.microsoft.com/office/drawing/2014/main" id="{35A6C26A-D9FA-4497-85CF-8D5EBF757215}"/>
              </a:ext>
            </a:extLst>
          </p:cNvPr>
          <p:cNvSpPr>
            <a:spLocks noGrp="1"/>
          </p:cNvSpPr>
          <p:nvPr>
            <p:ph type="ftr" sz="quarter" idx="10"/>
          </p:nvPr>
        </p:nvSpPr>
        <p:spPr/>
        <p:txBody>
          <a:bodyPr/>
          <a:lstStyle/>
          <a:p>
            <a:endParaRPr lang="en-GB"/>
          </a:p>
        </p:txBody>
      </p:sp>
      <p:pic>
        <p:nvPicPr>
          <p:cNvPr id="17" name="Picture 16">
            <a:extLst>
              <a:ext uri="{FF2B5EF4-FFF2-40B4-BE49-F238E27FC236}">
                <a16:creationId xmlns:a16="http://schemas.microsoft.com/office/drawing/2014/main" id="{BEC636BE-A3B9-4548-9A69-D280FD79AA9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4216567735"/>
      </p:ext>
    </p:extLst>
  </p:cSld>
  <p:clrMapOvr>
    <a:masterClrMapping/>
  </p:clrMapOvr>
  <p:transition spd="slow">
    <p:push dir="u"/>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6" name="Footer Placeholder 5">
            <a:extLst>
              <a:ext uri="{FF2B5EF4-FFF2-40B4-BE49-F238E27FC236}">
                <a16:creationId xmlns:a16="http://schemas.microsoft.com/office/drawing/2014/main" id="{26799A17-2164-4288-8485-0D10B88BCC35}"/>
              </a:ext>
            </a:extLst>
          </p:cNvPr>
          <p:cNvSpPr>
            <a:spLocks noGrp="1"/>
          </p:cNvSpPr>
          <p:nvPr>
            <p:ph type="ftr" sz="quarter" idx="10"/>
          </p:nvPr>
        </p:nvSpPr>
        <p:spPr/>
        <p:txBody>
          <a:bodyPr/>
          <a:lstStyle/>
          <a:p>
            <a:endParaRPr lang="en-GB"/>
          </a:p>
        </p:txBody>
      </p:sp>
    </p:spTree>
    <p:custDataLst>
      <p:tags r:id="rId1"/>
    </p:custDataLst>
    <p:extLst>
      <p:ext uri="{BB962C8B-B14F-4D97-AF65-F5344CB8AC3E}">
        <p14:creationId xmlns:p14="http://schemas.microsoft.com/office/powerpoint/2010/main" val="2541162487"/>
      </p:ext>
    </p:extLst>
  </p:cSld>
  <p:clrMapOvr>
    <a:masterClrMapping/>
  </p:clrMapOvr>
  <p:transition spd="slow">
    <p:push dir="u"/>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Image and tit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7" name="Picture Placeholder 6">
            <a:extLst>
              <a:ext uri="{FF2B5EF4-FFF2-40B4-BE49-F238E27FC236}">
                <a16:creationId xmlns:a16="http://schemas.microsoft.com/office/drawing/2014/main" id="{99FD7E1B-960B-458C-9508-276EFBF69345}"/>
              </a:ext>
            </a:extLst>
          </p:cNvPr>
          <p:cNvSpPr>
            <a:spLocks noGrp="1"/>
          </p:cNvSpPr>
          <p:nvPr>
            <p:ph type="pic" sz="quarter" idx="13" hasCustomPrompt="1"/>
          </p:nvPr>
        </p:nvSpPr>
        <p:spPr>
          <a:xfrm>
            <a:off x="0" y="1196979"/>
            <a:ext cx="12192000" cy="4956478"/>
          </a:xfrm>
        </p:spPr>
        <p:txBody>
          <a:bodyPr bIns="684000" anchor="ctr" anchorCtr="0"/>
          <a:lstStyle>
            <a:lvl1pPr marL="0" indent="0" algn="ctr">
              <a:buNone/>
              <a:defRPr>
                <a:solidFill>
                  <a:schemeClr val="accent5"/>
                </a:solidFill>
              </a:defRPr>
            </a:lvl1pPr>
          </a:lstStyle>
          <a:p>
            <a:r>
              <a:rPr lang="en-GB"/>
              <a:t>Click on the icon to add a full-bleed image</a:t>
            </a:r>
          </a:p>
        </p:txBody>
      </p:sp>
      <p:sp>
        <p:nvSpPr>
          <p:cNvPr id="6" name="Title 5">
            <a:extLst>
              <a:ext uri="{FF2B5EF4-FFF2-40B4-BE49-F238E27FC236}">
                <a16:creationId xmlns:a16="http://schemas.microsoft.com/office/drawing/2014/main" id="{37A704BF-5712-444E-9E37-B36ED59A8F3C}"/>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6" name="Straight Connector 15">
            <a:extLst>
              <a:ext uri="{FF2B5EF4-FFF2-40B4-BE49-F238E27FC236}">
                <a16:creationId xmlns:a16="http://schemas.microsoft.com/office/drawing/2014/main" id="{7721706C-032B-4751-A724-3E0D09465A2B}"/>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1042A0F8-ECBE-4B95-BE20-E1D67660C9BC}"/>
              </a:ext>
            </a:extLst>
          </p:cNvPr>
          <p:cNvSpPr>
            <a:spLocks noGrp="1"/>
          </p:cNvSpPr>
          <p:nvPr>
            <p:ph type="ftr" sz="quarter" idx="14"/>
          </p:nvPr>
        </p:nvSpPr>
        <p:spPr/>
        <p:txBody>
          <a:bodyPr/>
          <a:lstStyle/>
          <a:p>
            <a:endParaRPr lang="en-GB"/>
          </a:p>
        </p:txBody>
      </p:sp>
      <p:pic>
        <p:nvPicPr>
          <p:cNvPr id="18" name="Picture 17">
            <a:extLst>
              <a:ext uri="{FF2B5EF4-FFF2-40B4-BE49-F238E27FC236}">
                <a16:creationId xmlns:a16="http://schemas.microsoft.com/office/drawing/2014/main" id="{F40D7CAC-A703-E846-A4AA-C55AFA0CC5D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2141924941"/>
      </p:ext>
    </p:extLst>
  </p:cSld>
  <p:clrMapOvr>
    <a:masterClrMapping/>
  </p:clrMapOvr>
  <p:transition spd="slow">
    <p:push dir="u"/>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ackground blank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2">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sp>
        <p:nvSpPr>
          <p:cNvPr id="17" name="Footer Placeholder 16">
            <a:extLst>
              <a:ext uri="{FF2B5EF4-FFF2-40B4-BE49-F238E27FC236}">
                <a16:creationId xmlns:a16="http://schemas.microsoft.com/office/drawing/2014/main" id="{090D2786-22D9-45E9-B091-F760CF8F3388}"/>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EF3824D8-BB6B-294D-87FA-8CD9C0992314}"/>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4" name="Content Placeholder 3">
            <a:extLst>
              <a:ext uri="{FF2B5EF4-FFF2-40B4-BE49-F238E27FC236}">
                <a16:creationId xmlns:a16="http://schemas.microsoft.com/office/drawing/2014/main" id="{EC6B7194-4690-AB42-BF2B-CCC4DAC9F915}"/>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2845099207"/>
      </p:ext>
    </p:extLst>
  </p:cSld>
  <p:clrMapOvr>
    <a:masterClrMapping/>
  </p:clrMapOvr>
  <p:transition spd="slow">
    <p:push dir="u"/>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ackground blank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6">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sp>
        <p:nvSpPr>
          <p:cNvPr id="17" name="Footer Placeholder 16">
            <a:extLst>
              <a:ext uri="{FF2B5EF4-FFF2-40B4-BE49-F238E27FC236}">
                <a16:creationId xmlns:a16="http://schemas.microsoft.com/office/drawing/2014/main" id="{B0C8F501-708C-4890-BEE6-6054BB493FAF}"/>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44C660AD-23E9-CA43-8B79-AD592EE9956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8E3A5709-3018-5B49-9F8D-9FB2D03C8611}"/>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1232656308"/>
      </p:ext>
    </p:extLst>
  </p:cSld>
  <p:clrMapOvr>
    <a:masterClrMapping/>
  </p:clrMapOvr>
  <p:transition spd="slow">
    <p:push dir="u"/>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ackground blank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5">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sp>
        <p:nvSpPr>
          <p:cNvPr id="17" name="Footer Placeholder 16">
            <a:extLst>
              <a:ext uri="{FF2B5EF4-FFF2-40B4-BE49-F238E27FC236}">
                <a16:creationId xmlns:a16="http://schemas.microsoft.com/office/drawing/2014/main" id="{07631108-919C-4247-AF2F-AE1E76F427BD}"/>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EC749DBC-A649-A647-8B5F-94C10F89FA7D}"/>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70FCC175-F746-FF46-BFB1-53770E219BFE}"/>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2262208628"/>
      </p:ext>
    </p:extLst>
  </p:cSld>
  <p:clrMapOvr>
    <a:masterClrMapping/>
  </p:clrMapOvr>
  <p:transition spd="slow">
    <p:push dir="u"/>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ackground blank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4">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sp>
        <p:nvSpPr>
          <p:cNvPr id="17" name="Footer Placeholder 16">
            <a:extLst>
              <a:ext uri="{FF2B5EF4-FFF2-40B4-BE49-F238E27FC236}">
                <a16:creationId xmlns:a16="http://schemas.microsoft.com/office/drawing/2014/main" id="{14293BC4-5535-41C1-AC3A-1196BD4A8B31}"/>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547C0880-3B14-264D-BBE1-9EAB9018E8C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DA0F133C-5E17-4646-B074-4AA751179143}"/>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2744553585"/>
      </p:ext>
    </p:extLst>
  </p:cSld>
  <p:clrMapOvr>
    <a:masterClrMapping/>
  </p:clrMapOvr>
  <p:transition spd="slow">
    <p:push dir="u"/>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ackground blank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3">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sp>
        <p:nvSpPr>
          <p:cNvPr id="17" name="Footer Placeholder 16">
            <a:extLst>
              <a:ext uri="{FF2B5EF4-FFF2-40B4-BE49-F238E27FC236}">
                <a16:creationId xmlns:a16="http://schemas.microsoft.com/office/drawing/2014/main" id="{F949F25F-3FDF-4745-8AE1-E0EDC60A45CE}"/>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F0CD27DC-BF83-F04E-8E7F-EA5404B90BE9}"/>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B52B7111-31F7-9248-9141-CCB1ABDFCDB6}"/>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3936679864"/>
      </p:ext>
    </p:extLst>
  </p:cSld>
  <p:clrMapOvr>
    <a:masterClrMapping/>
  </p:clrMapOvr>
  <p:transition spd="slow">
    <p:push dir="u"/>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map-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F949F25F-3FDF-4745-8AE1-E0EDC60A45CE}"/>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F0CD27DC-BF83-F04E-8E7F-EA5404B90BE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9" name="Rectangle 8">
            <a:extLst>
              <a:ext uri="{FF2B5EF4-FFF2-40B4-BE49-F238E27FC236}">
                <a16:creationId xmlns:a16="http://schemas.microsoft.com/office/drawing/2014/main" id="{93225D9E-8F9E-F640-831E-8FA10D9768B7}"/>
              </a:ext>
            </a:extLst>
          </p:cNvPr>
          <p:cNvSpPr/>
          <p:nvPr userDrawn="1"/>
        </p:nvSpPr>
        <p:spPr>
          <a:xfrm>
            <a:off x="0" y="1196974"/>
            <a:ext cx="12192000" cy="4956175"/>
          </a:xfrm>
          <a:prstGeom prst="rect">
            <a:avLst/>
          </a:prstGeom>
          <a:solidFill>
            <a:schemeClr val="accent3">
              <a:lumMod val="20000"/>
              <a:lumOff val="80000"/>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spTree>
    <p:custDataLst>
      <p:tags r:id="rId1"/>
    </p:custDataLst>
    <p:extLst>
      <p:ext uri="{BB962C8B-B14F-4D97-AF65-F5344CB8AC3E}">
        <p14:creationId xmlns:p14="http://schemas.microsoft.com/office/powerpoint/2010/main" val="3376428360"/>
      </p:ext>
    </p:extLst>
  </p:cSld>
  <p:clrMapOvr>
    <a:masterClrMapping/>
  </p:clrMapOvr>
  <p:transition spd="slow">
    <p:push dir="u"/>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1_Background blank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2D7249C0-DDFD-4642-8A57-7A35FF042302}"/>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1794" t="14433" r="-1" b="6722"/>
          <a:stretch/>
        </p:blipFill>
        <p:spPr>
          <a:xfrm>
            <a:off x="-1" y="1196975"/>
            <a:ext cx="12191999" cy="4947941"/>
          </a:xfrm>
          <a:prstGeom prst="rect">
            <a:avLst/>
          </a:prstGeom>
        </p:spPr>
      </p:pic>
      <p:sp>
        <p:nvSpPr>
          <p:cNvPr id="15" name="Footer Placeholder 14">
            <a:extLst>
              <a:ext uri="{FF2B5EF4-FFF2-40B4-BE49-F238E27FC236}">
                <a16:creationId xmlns:a16="http://schemas.microsoft.com/office/drawing/2014/main" id="{D92DBF88-2368-4A3B-82DF-CF8A01385295}"/>
              </a:ext>
            </a:extLst>
          </p:cNvPr>
          <p:cNvSpPr>
            <a:spLocks noGrp="1"/>
          </p:cNvSpPr>
          <p:nvPr>
            <p:ph type="ftr" sz="quarter" idx="10"/>
          </p:nvPr>
        </p:nvSpPr>
        <p:spPr/>
        <p:txBody>
          <a:bodyPr/>
          <a:lstStyle/>
          <a:p>
            <a:endParaRPr lang="en-GB"/>
          </a:p>
        </p:txBody>
      </p:sp>
      <p:pic>
        <p:nvPicPr>
          <p:cNvPr id="16" name="Picture 15">
            <a:extLst>
              <a:ext uri="{FF2B5EF4-FFF2-40B4-BE49-F238E27FC236}">
                <a16:creationId xmlns:a16="http://schemas.microsoft.com/office/drawing/2014/main" id="{7DA1B332-4319-7947-B61E-1898FCBEC053}"/>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429732837"/>
      </p:ext>
    </p:extLst>
  </p:cSld>
  <p:clrMapOvr>
    <a:masterClrMapping/>
  </p:clrMapOvr>
  <p:transition spd="slow">
    <p:push dir="u"/>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Layou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BD6A9-5051-4C55-A319-6AACE0AEF28A}"/>
              </a:ext>
            </a:extLst>
          </p:cNvPr>
          <p:cNvSpPr>
            <a:spLocks noGrp="1"/>
          </p:cNvSpPr>
          <p:nvPr>
            <p:ph type="title" hasCustomPrompt="1"/>
          </p:nvPr>
        </p:nvSpPr>
        <p:spPr/>
        <p:txBody>
          <a:bodyPr/>
          <a:lstStyle>
            <a:lvl1pPr>
              <a:defRPr/>
            </a:lvl1pPr>
          </a:lstStyle>
          <a:p>
            <a:r>
              <a:rPr lang="en-US" dirty="0"/>
              <a:t>Enter title</a:t>
            </a:r>
            <a:endParaRPr lang="en-GB" dirty="0"/>
          </a:p>
        </p:txBody>
      </p:sp>
      <p:sp>
        <p:nvSpPr>
          <p:cNvPr id="7" name="Picture Placeholder 6">
            <a:extLst>
              <a:ext uri="{FF2B5EF4-FFF2-40B4-BE49-F238E27FC236}">
                <a16:creationId xmlns:a16="http://schemas.microsoft.com/office/drawing/2014/main" id="{9DE1CA3E-8E07-43D1-8EFE-5A36C3D085BD}"/>
              </a:ext>
            </a:extLst>
          </p:cNvPr>
          <p:cNvSpPr>
            <a:spLocks noGrp="1"/>
          </p:cNvSpPr>
          <p:nvPr>
            <p:ph type="pic" sz="quarter" idx="13" hasCustomPrompt="1"/>
          </p:nvPr>
        </p:nvSpPr>
        <p:spPr>
          <a:xfrm>
            <a:off x="255588" y="1196975"/>
            <a:ext cx="2828925" cy="2060575"/>
          </a:xfrm>
        </p:spPr>
        <p:txBody>
          <a:bodyPr lIns="72000" tIns="36000" rIns="72000" bIns="54000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2000" b="0" i="0" kern="1200">
                <a:solidFill>
                  <a:schemeClr val="accent5"/>
                </a:solidFill>
                <a:latin typeface="Roboto Regular" panose="02000000000000000000" pitchFamily="2" charset="0"/>
                <a:ea typeface="+mn-ea"/>
                <a:cs typeface="+mn-cs"/>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dirty="0"/>
              <a:t>Click on the icon to add an image in this place-holder</a:t>
            </a:r>
            <a:endParaRPr lang="en-GB" dirty="0"/>
          </a:p>
        </p:txBody>
      </p:sp>
      <p:sp>
        <p:nvSpPr>
          <p:cNvPr id="8" name="Picture Placeholder 6">
            <a:extLst>
              <a:ext uri="{FF2B5EF4-FFF2-40B4-BE49-F238E27FC236}">
                <a16:creationId xmlns:a16="http://schemas.microsoft.com/office/drawing/2014/main" id="{61D27F4A-37F9-4E2F-BF81-BF014B1B0138}"/>
              </a:ext>
            </a:extLst>
          </p:cNvPr>
          <p:cNvSpPr>
            <a:spLocks noGrp="1"/>
          </p:cNvSpPr>
          <p:nvPr>
            <p:ph type="pic" sz="quarter" idx="14" hasCustomPrompt="1"/>
          </p:nvPr>
        </p:nvSpPr>
        <p:spPr>
          <a:xfrm>
            <a:off x="3208867"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dirty="0"/>
              <a:t>Click on the icon to add an image in this place-holder</a:t>
            </a:r>
            <a:endParaRPr lang="en-GB" dirty="0"/>
          </a:p>
          <a:p>
            <a:endParaRPr lang="en-GB" dirty="0"/>
          </a:p>
        </p:txBody>
      </p:sp>
      <p:sp>
        <p:nvSpPr>
          <p:cNvPr id="9" name="Picture Placeholder 6">
            <a:extLst>
              <a:ext uri="{FF2B5EF4-FFF2-40B4-BE49-F238E27FC236}">
                <a16:creationId xmlns:a16="http://schemas.microsoft.com/office/drawing/2014/main" id="{45E619A7-232C-48C7-9183-7D00B13B30D1}"/>
              </a:ext>
            </a:extLst>
          </p:cNvPr>
          <p:cNvSpPr>
            <a:spLocks noGrp="1"/>
          </p:cNvSpPr>
          <p:nvPr>
            <p:ph type="pic" sz="quarter" idx="15" hasCustomPrompt="1"/>
          </p:nvPr>
        </p:nvSpPr>
        <p:spPr>
          <a:xfrm>
            <a:off x="6162146"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sp>
        <p:nvSpPr>
          <p:cNvPr id="10" name="Picture Placeholder 6">
            <a:extLst>
              <a:ext uri="{FF2B5EF4-FFF2-40B4-BE49-F238E27FC236}">
                <a16:creationId xmlns:a16="http://schemas.microsoft.com/office/drawing/2014/main" id="{88C0C4C2-577C-4D93-915B-CE1FF65A4647}"/>
              </a:ext>
            </a:extLst>
          </p:cNvPr>
          <p:cNvSpPr>
            <a:spLocks noGrp="1"/>
          </p:cNvSpPr>
          <p:nvPr>
            <p:ph type="pic" sz="quarter" idx="16" hasCustomPrompt="1"/>
          </p:nvPr>
        </p:nvSpPr>
        <p:spPr>
          <a:xfrm>
            <a:off x="9115425"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cxnSp>
        <p:nvCxnSpPr>
          <p:cNvPr id="12" name="Straight Connector 11">
            <a:extLst>
              <a:ext uri="{FF2B5EF4-FFF2-40B4-BE49-F238E27FC236}">
                <a16:creationId xmlns:a16="http://schemas.microsoft.com/office/drawing/2014/main" id="{039558FF-EE5B-4B3D-B05F-C9F6432A95BB}"/>
              </a:ext>
            </a:extLst>
          </p:cNvPr>
          <p:cNvCxnSpPr/>
          <p:nvPr userDrawn="1"/>
        </p:nvCxnSpPr>
        <p:spPr>
          <a:xfrm>
            <a:off x="255588" y="3371850"/>
            <a:ext cx="2829397" cy="0"/>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637EA6B-831F-4484-92A3-0D29740A32AF}"/>
              </a:ext>
            </a:extLst>
          </p:cNvPr>
          <p:cNvCxnSpPr/>
          <p:nvPr userDrawn="1"/>
        </p:nvCxnSpPr>
        <p:spPr>
          <a:xfrm>
            <a:off x="3208631" y="3371850"/>
            <a:ext cx="2829397"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30414B2-200E-479C-ABF5-75C5FAC43285}"/>
              </a:ext>
            </a:extLst>
          </p:cNvPr>
          <p:cNvCxnSpPr/>
          <p:nvPr userDrawn="1"/>
        </p:nvCxnSpPr>
        <p:spPr>
          <a:xfrm>
            <a:off x="6161910" y="3371850"/>
            <a:ext cx="2829397" cy="0"/>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BD00751-7B59-4ACD-AA9B-12AC2B23653C}"/>
              </a:ext>
            </a:extLst>
          </p:cNvPr>
          <p:cNvCxnSpPr/>
          <p:nvPr userDrawn="1"/>
        </p:nvCxnSpPr>
        <p:spPr>
          <a:xfrm>
            <a:off x="9115189" y="3371850"/>
            <a:ext cx="2829397"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Text Placeholder 16">
            <a:extLst>
              <a:ext uri="{FF2B5EF4-FFF2-40B4-BE49-F238E27FC236}">
                <a16:creationId xmlns:a16="http://schemas.microsoft.com/office/drawing/2014/main" id="{9AD650B5-7491-4266-ACFD-47B4BA59EEC8}"/>
              </a:ext>
            </a:extLst>
          </p:cNvPr>
          <p:cNvSpPr>
            <a:spLocks noGrp="1"/>
          </p:cNvSpPr>
          <p:nvPr>
            <p:ph type="body" sz="quarter" idx="17" hasCustomPrompt="1"/>
          </p:nvPr>
        </p:nvSpPr>
        <p:spPr>
          <a:xfrm>
            <a:off x="255588" y="3543301"/>
            <a:ext cx="2838450" cy="2441574"/>
          </a:xfrm>
        </p:spPr>
        <p:txBody>
          <a:bodyPr/>
          <a:lstStyle>
            <a:lvl1pPr marL="0" indent="0">
              <a:buNone/>
              <a:defRPr/>
            </a:lvl1pPr>
            <a:lvl2pPr marL="360363" indent="-185738">
              <a:buFont typeface="Arial" panose="020B0604020202020204" pitchFamily="34" charset="0"/>
              <a:buChar char="•"/>
              <a:tabLst/>
              <a:defRPr/>
            </a:lvl2pPr>
            <a:lvl3pPr marL="914400" indent="0">
              <a:buNone/>
              <a:defRPr/>
            </a:lvl3pPr>
            <a:lvl4pPr marL="1371600" indent="0">
              <a:buNone/>
              <a:defRPr/>
            </a:lvl4pPr>
            <a:lvl5pPr marL="1828800" indent="0">
              <a:buNone/>
              <a:defRPr/>
            </a:lvl5pPr>
          </a:lstStyle>
          <a:p>
            <a:pPr lvl="0"/>
            <a:r>
              <a:rPr lang="en-US" dirty="0"/>
              <a:t>Add subhead text</a:t>
            </a:r>
          </a:p>
          <a:p>
            <a:pPr lvl="1"/>
            <a:r>
              <a:rPr lang="en-US" dirty="0"/>
              <a:t>No more than one level of bullets here</a:t>
            </a:r>
          </a:p>
        </p:txBody>
      </p:sp>
      <p:sp>
        <p:nvSpPr>
          <p:cNvPr id="18" name="Text Placeholder 16">
            <a:extLst>
              <a:ext uri="{FF2B5EF4-FFF2-40B4-BE49-F238E27FC236}">
                <a16:creationId xmlns:a16="http://schemas.microsoft.com/office/drawing/2014/main" id="{6664D0D7-33C0-4B88-8F9F-A5D5FE9D0D20}"/>
              </a:ext>
            </a:extLst>
          </p:cNvPr>
          <p:cNvSpPr>
            <a:spLocks noGrp="1"/>
          </p:cNvSpPr>
          <p:nvPr>
            <p:ph type="body" sz="quarter" idx="18" hasCustomPrompt="1"/>
          </p:nvPr>
        </p:nvSpPr>
        <p:spPr>
          <a:xfrm>
            <a:off x="3204104" y="3543301"/>
            <a:ext cx="2838450" cy="2441574"/>
          </a:xfrm>
        </p:spPr>
        <p:txBody>
          <a:bodyPr/>
          <a:lstStyle>
            <a:lvl1pPr marL="0" indent="0">
              <a:buNone/>
              <a:defRPr/>
            </a:lvl1pPr>
            <a:lvl2pPr marL="460375" indent="-285750">
              <a:buNone/>
              <a:defRPr lang="en-US" sz="1800" b="0" i="0" kern="1200" dirty="0">
                <a:solidFill>
                  <a:schemeClr val="tx2"/>
                </a:solidFill>
                <a:latin typeface="Roboto Regular" panose="02000000000000000000" pitchFamily="2" charset="0"/>
                <a:ea typeface="+mn-ea"/>
                <a:cs typeface="+mn-cs"/>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sp>
        <p:nvSpPr>
          <p:cNvPr id="19" name="Text Placeholder 16">
            <a:extLst>
              <a:ext uri="{FF2B5EF4-FFF2-40B4-BE49-F238E27FC236}">
                <a16:creationId xmlns:a16="http://schemas.microsoft.com/office/drawing/2014/main" id="{EA3F3FD0-EF89-4528-ACF3-A63E5401BDF6}"/>
              </a:ext>
            </a:extLst>
          </p:cNvPr>
          <p:cNvSpPr>
            <a:spLocks noGrp="1"/>
          </p:cNvSpPr>
          <p:nvPr>
            <p:ph type="body" sz="quarter" idx="19" hasCustomPrompt="1"/>
          </p:nvPr>
        </p:nvSpPr>
        <p:spPr>
          <a:xfrm>
            <a:off x="6157384" y="3543301"/>
            <a:ext cx="2838450" cy="2441574"/>
          </a:xfrm>
        </p:spPr>
        <p:txBody>
          <a:bodyPr/>
          <a:lstStyle>
            <a:lvl1pPr marL="0" indent="0">
              <a:buNone/>
              <a:defRPr/>
            </a:lvl1pPr>
            <a:lvl2pPr marL="460375" indent="-285750">
              <a:buNone/>
              <a:defRPr lang="en-US" sz="1800" b="0" i="0" kern="1200" dirty="0">
                <a:solidFill>
                  <a:schemeClr val="tx2"/>
                </a:solidFill>
                <a:latin typeface="Roboto Regular" panose="02000000000000000000" pitchFamily="2" charset="0"/>
                <a:ea typeface="+mn-ea"/>
                <a:cs typeface="+mn-cs"/>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sp>
        <p:nvSpPr>
          <p:cNvPr id="20" name="Text Placeholder 16">
            <a:extLst>
              <a:ext uri="{FF2B5EF4-FFF2-40B4-BE49-F238E27FC236}">
                <a16:creationId xmlns:a16="http://schemas.microsoft.com/office/drawing/2014/main" id="{498D0F0B-7E6C-4F63-8798-3D5CBC5E8ADD}"/>
              </a:ext>
            </a:extLst>
          </p:cNvPr>
          <p:cNvSpPr>
            <a:spLocks noGrp="1"/>
          </p:cNvSpPr>
          <p:nvPr>
            <p:ph type="body" sz="quarter" idx="20" hasCustomPrompt="1"/>
          </p:nvPr>
        </p:nvSpPr>
        <p:spPr>
          <a:xfrm>
            <a:off x="9110663" y="3543301"/>
            <a:ext cx="2838450" cy="2441574"/>
          </a:xfrm>
        </p:spPr>
        <p:txBody>
          <a:bodyPr/>
          <a:lstStyle>
            <a:lvl1pPr marL="0" indent="0">
              <a:buNone/>
              <a:defRPr/>
            </a:lvl1pPr>
            <a:lvl2pPr marL="460375" indent="-285750">
              <a:buFont typeface="Arial" panose="020B0604020202020204" pitchFamily="34" charset="0"/>
              <a:buChar char="•"/>
              <a:defRPr lang="en-US" sz="1800" b="0" i="0" kern="1200" dirty="0">
                <a:solidFill>
                  <a:schemeClr val="tx2"/>
                </a:solidFill>
                <a:latin typeface="Roboto Regular" panose="02000000000000000000" pitchFamily="2" charset="0"/>
                <a:ea typeface="+mn-ea"/>
                <a:cs typeface="+mn-cs"/>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cxnSp>
        <p:nvCxnSpPr>
          <p:cNvPr id="29" name="Straight Connector 28">
            <a:extLst>
              <a:ext uri="{FF2B5EF4-FFF2-40B4-BE49-F238E27FC236}">
                <a16:creationId xmlns:a16="http://schemas.microsoft.com/office/drawing/2014/main" id="{ABD4F982-E7B5-4E40-ACD4-EC15C667EF3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E4803F57-0C53-4BA3-BF63-B29945985223}"/>
              </a:ext>
            </a:extLst>
          </p:cNvPr>
          <p:cNvSpPr>
            <a:spLocks noGrp="1"/>
          </p:cNvSpPr>
          <p:nvPr>
            <p:ph type="ftr" sz="quarter" idx="21"/>
          </p:nvPr>
        </p:nvSpPr>
        <p:spPr/>
        <p:txBody>
          <a:bodyPr/>
          <a:lstStyle/>
          <a:p>
            <a:endParaRPr lang="en-GB"/>
          </a:p>
        </p:txBody>
      </p:sp>
      <p:pic>
        <p:nvPicPr>
          <p:cNvPr id="30" name="Picture 29">
            <a:extLst>
              <a:ext uri="{FF2B5EF4-FFF2-40B4-BE49-F238E27FC236}">
                <a16:creationId xmlns:a16="http://schemas.microsoft.com/office/drawing/2014/main" id="{690684C8-547B-9740-AE0C-88E3740753B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4183157467"/>
      </p:ext>
    </p:extLst>
  </p:cSld>
  <p:clrMapOvr>
    <a:masterClrMapping/>
  </p:clrMapOvr>
  <p:transition spd="slow">
    <p:push dir="u"/>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Layout 7">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F50D20C7-121D-4310-81B9-FB5410C64F02}"/>
              </a:ext>
            </a:extLst>
          </p:cNvPr>
          <p:cNvSpPr>
            <a:spLocks noGrp="1"/>
          </p:cNvSpPr>
          <p:nvPr>
            <p:ph type="body" sz="quarter" idx="21" hasCustomPrompt="1"/>
          </p:nvPr>
        </p:nvSpPr>
        <p:spPr>
          <a:xfrm>
            <a:off x="255588" y="1196975"/>
            <a:ext cx="2828925" cy="2060575"/>
          </a:xfrm>
        </p:spPr>
        <p:txBody>
          <a:bodyPr vert="horz" lIns="91440" tIns="45720" rIns="91440" bIns="45720" rtlCol="0">
            <a:normAutofit/>
          </a:bodyPr>
          <a:lstStyle>
            <a:lvl1pPr marL="0" indent="0">
              <a:buNone/>
              <a:defRPr lang="en-US" smtClean="0"/>
            </a:lvl1pPr>
            <a:lvl2pPr marL="360363" indent="-185738" algn="l" defTabSz="914400" rtl="0" eaLnBrk="1" latinLnBrk="0" hangingPunct="1">
              <a:lnSpc>
                <a:spcPct val="90000"/>
              </a:lnSpc>
              <a:spcBef>
                <a:spcPts val="500"/>
              </a:spcBef>
              <a:buClr>
                <a:schemeClr val="accent1"/>
              </a:buClr>
              <a:buFont typeface="Arial" panose="020B0604020202020204" pitchFamily="34" charset="0"/>
              <a:buChar char="•"/>
              <a:tabLst/>
              <a:defRPr lang="en-US" smtClean="0"/>
            </a:lvl2pPr>
            <a:lvl3pPr marL="914400" indent="0">
              <a:buNone/>
              <a:defRPr lang="en-US" smtClean="0"/>
            </a:lvl3pPr>
            <a:lvl4pPr marL="1371600" indent="0">
              <a:buNone/>
              <a:defRPr lang="en-US" smtClean="0"/>
            </a:lvl4pPr>
            <a:lvl5pPr marL="1828800" indent="0">
              <a:buNone/>
              <a:defRPr lang="en-GB"/>
            </a:lvl5pPr>
          </a:lstStyle>
          <a:p>
            <a:pPr marL="228600" lvl="0" indent="-22860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sp>
        <p:nvSpPr>
          <p:cNvPr id="2" name="Title 1">
            <a:extLst>
              <a:ext uri="{FF2B5EF4-FFF2-40B4-BE49-F238E27FC236}">
                <a16:creationId xmlns:a16="http://schemas.microsoft.com/office/drawing/2014/main" id="{81BBD6A9-5051-4C55-A319-6AACE0AEF28A}"/>
              </a:ext>
            </a:extLst>
          </p:cNvPr>
          <p:cNvSpPr>
            <a:spLocks noGrp="1"/>
          </p:cNvSpPr>
          <p:nvPr>
            <p:ph type="title" hasCustomPrompt="1"/>
          </p:nvPr>
        </p:nvSpPr>
        <p:spPr/>
        <p:txBody>
          <a:bodyPr/>
          <a:lstStyle/>
          <a:p>
            <a:r>
              <a:rPr lang="en-US" dirty="0"/>
              <a:t>Enter title</a:t>
            </a:r>
            <a:endParaRPr lang="en-GB" dirty="0"/>
          </a:p>
        </p:txBody>
      </p:sp>
      <p:sp>
        <p:nvSpPr>
          <p:cNvPr id="10" name="Picture Placeholder 6">
            <a:extLst>
              <a:ext uri="{FF2B5EF4-FFF2-40B4-BE49-F238E27FC236}">
                <a16:creationId xmlns:a16="http://schemas.microsoft.com/office/drawing/2014/main" id="{88C0C4C2-577C-4D93-915B-CE1FF65A4647}"/>
              </a:ext>
            </a:extLst>
          </p:cNvPr>
          <p:cNvSpPr>
            <a:spLocks noGrp="1"/>
          </p:cNvSpPr>
          <p:nvPr>
            <p:ph type="pic" sz="quarter" idx="16" hasCustomPrompt="1"/>
          </p:nvPr>
        </p:nvSpPr>
        <p:spPr>
          <a:xfrm>
            <a:off x="6161910" y="3543301"/>
            <a:ext cx="5773155" cy="2434751"/>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cxnSp>
        <p:nvCxnSpPr>
          <p:cNvPr id="13" name="Straight Connector 12">
            <a:extLst>
              <a:ext uri="{FF2B5EF4-FFF2-40B4-BE49-F238E27FC236}">
                <a16:creationId xmlns:a16="http://schemas.microsoft.com/office/drawing/2014/main" id="{1637EA6B-831F-4484-92A3-0D29740A32AF}"/>
              </a:ext>
            </a:extLst>
          </p:cNvPr>
          <p:cNvCxnSpPr>
            <a:cxnSpLocks/>
          </p:cNvCxnSpPr>
          <p:nvPr userDrawn="1"/>
        </p:nvCxnSpPr>
        <p:spPr>
          <a:xfrm>
            <a:off x="255116" y="3371850"/>
            <a:ext cx="5782912"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30414B2-200E-479C-ABF5-75C5FAC43285}"/>
              </a:ext>
            </a:extLst>
          </p:cNvPr>
          <p:cNvCxnSpPr/>
          <p:nvPr userDrawn="1"/>
        </p:nvCxnSpPr>
        <p:spPr>
          <a:xfrm>
            <a:off x="6161910" y="3371850"/>
            <a:ext cx="2829397" cy="0"/>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BD00751-7B59-4ACD-AA9B-12AC2B23653C}"/>
              </a:ext>
            </a:extLst>
          </p:cNvPr>
          <p:cNvCxnSpPr/>
          <p:nvPr userDrawn="1"/>
        </p:nvCxnSpPr>
        <p:spPr>
          <a:xfrm>
            <a:off x="9115189" y="3371850"/>
            <a:ext cx="2829397"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Text Placeholder 16">
            <a:extLst>
              <a:ext uri="{FF2B5EF4-FFF2-40B4-BE49-F238E27FC236}">
                <a16:creationId xmlns:a16="http://schemas.microsoft.com/office/drawing/2014/main" id="{9AD650B5-7491-4266-ACFD-47B4BA59EEC8}"/>
              </a:ext>
            </a:extLst>
          </p:cNvPr>
          <p:cNvSpPr>
            <a:spLocks noGrp="1"/>
          </p:cNvSpPr>
          <p:nvPr>
            <p:ph type="body" sz="quarter" idx="17" hasCustomPrompt="1"/>
          </p:nvPr>
        </p:nvSpPr>
        <p:spPr>
          <a:xfrm>
            <a:off x="255588" y="3543301"/>
            <a:ext cx="5783262" cy="2441574"/>
          </a:xfrm>
        </p:spPr>
        <p:txBody>
          <a:bodyPr/>
          <a:lstStyle>
            <a:lvl1pPr marL="0" indent="0">
              <a:buNone/>
              <a:defRPr/>
            </a:lvl1pPr>
            <a:lvl2pPr marL="360363" indent="-185738" algn="l" defTabSz="914400" rtl="0" eaLnBrk="1" latinLnBrk="0" hangingPunct="1">
              <a:lnSpc>
                <a:spcPct val="90000"/>
              </a:lnSpc>
              <a:spcBef>
                <a:spcPts val="500"/>
              </a:spcBef>
              <a:buClr>
                <a:schemeClr val="accent1"/>
              </a:buClr>
              <a:buFont typeface="Arial" panose="020B0604020202020204" pitchFamily="34" charset="0"/>
              <a:buChar char="•"/>
              <a:tabLst/>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cxnSp>
        <p:nvCxnSpPr>
          <p:cNvPr id="29" name="Straight Connector 28">
            <a:extLst>
              <a:ext uri="{FF2B5EF4-FFF2-40B4-BE49-F238E27FC236}">
                <a16:creationId xmlns:a16="http://schemas.microsoft.com/office/drawing/2014/main" id="{ABD4F982-E7B5-4E40-ACD4-EC15C667EF3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30" name="Picture Placeholder 6">
            <a:extLst>
              <a:ext uri="{FF2B5EF4-FFF2-40B4-BE49-F238E27FC236}">
                <a16:creationId xmlns:a16="http://schemas.microsoft.com/office/drawing/2014/main" id="{5E342A90-2B0C-4D2D-9B9C-009582D023D5}"/>
              </a:ext>
            </a:extLst>
          </p:cNvPr>
          <p:cNvSpPr>
            <a:spLocks noGrp="1"/>
          </p:cNvSpPr>
          <p:nvPr>
            <p:ph type="pic" sz="quarter" idx="18" hasCustomPrompt="1"/>
          </p:nvPr>
        </p:nvSpPr>
        <p:spPr>
          <a:xfrm>
            <a:off x="3207866"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sp>
        <p:nvSpPr>
          <p:cNvPr id="31" name="Text Placeholder 16">
            <a:extLst>
              <a:ext uri="{FF2B5EF4-FFF2-40B4-BE49-F238E27FC236}">
                <a16:creationId xmlns:a16="http://schemas.microsoft.com/office/drawing/2014/main" id="{73DCAF20-12EC-4E48-A318-966FD4F4405D}"/>
              </a:ext>
            </a:extLst>
          </p:cNvPr>
          <p:cNvSpPr>
            <a:spLocks noGrp="1"/>
          </p:cNvSpPr>
          <p:nvPr>
            <p:ph type="body" sz="quarter" idx="19" hasCustomPrompt="1"/>
          </p:nvPr>
        </p:nvSpPr>
        <p:spPr>
          <a:xfrm>
            <a:off x="6170141" y="1196975"/>
            <a:ext cx="2821166" cy="2060575"/>
          </a:xfrm>
        </p:spPr>
        <p:txBody>
          <a:bodyPr/>
          <a:lstStyle>
            <a:lvl1pPr marL="0" indent="0">
              <a:buNone/>
              <a:defRPr/>
            </a:lvl1pPr>
            <a:lvl2pPr marL="360363" indent="-185738" algn="l" defTabSz="914400" rtl="0" eaLnBrk="1" latinLnBrk="0" hangingPunct="1">
              <a:lnSpc>
                <a:spcPct val="90000"/>
              </a:lnSpc>
              <a:spcBef>
                <a:spcPts val="500"/>
              </a:spcBef>
              <a:buClr>
                <a:schemeClr val="accent1"/>
              </a:buClr>
              <a:buFont typeface="Arial" panose="020B0604020202020204" pitchFamily="34" charset="0"/>
              <a:buChar char="•"/>
              <a:tabLst/>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sp>
        <p:nvSpPr>
          <p:cNvPr id="32" name="Picture Placeholder 6">
            <a:extLst>
              <a:ext uri="{FF2B5EF4-FFF2-40B4-BE49-F238E27FC236}">
                <a16:creationId xmlns:a16="http://schemas.microsoft.com/office/drawing/2014/main" id="{81568C63-A0DB-4C5A-A0E0-E6D10894D65A}"/>
              </a:ext>
            </a:extLst>
          </p:cNvPr>
          <p:cNvSpPr>
            <a:spLocks noGrp="1"/>
          </p:cNvSpPr>
          <p:nvPr>
            <p:ph type="pic" sz="quarter" idx="20" hasCustomPrompt="1"/>
          </p:nvPr>
        </p:nvSpPr>
        <p:spPr>
          <a:xfrm>
            <a:off x="9115661"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sp>
        <p:nvSpPr>
          <p:cNvPr id="8" name="Footer Placeholder 7">
            <a:extLst>
              <a:ext uri="{FF2B5EF4-FFF2-40B4-BE49-F238E27FC236}">
                <a16:creationId xmlns:a16="http://schemas.microsoft.com/office/drawing/2014/main" id="{C71E8464-B86E-4C9D-B421-A0484BF6F4B5}"/>
              </a:ext>
            </a:extLst>
          </p:cNvPr>
          <p:cNvSpPr>
            <a:spLocks noGrp="1"/>
          </p:cNvSpPr>
          <p:nvPr>
            <p:ph type="ftr" sz="quarter" idx="22"/>
          </p:nvPr>
        </p:nvSpPr>
        <p:spPr/>
        <p:txBody>
          <a:bodyPr/>
          <a:lstStyle/>
          <a:p>
            <a:endParaRPr lang="en-GB"/>
          </a:p>
        </p:txBody>
      </p:sp>
      <p:pic>
        <p:nvPicPr>
          <p:cNvPr id="33" name="Picture 32">
            <a:extLst>
              <a:ext uri="{FF2B5EF4-FFF2-40B4-BE49-F238E27FC236}">
                <a16:creationId xmlns:a16="http://schemas.microsoft.com/office/drawing/2014/main" id="{57DBDE1F-803C-DC49-957D-FDCD61C417F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3932103275"/>
      </p:ext>
    </p:extLst>
  </p:cSld>
  <p:clrMapOvr>
    <a:masterClrMapping/>
  </p:clrMapOvr>
  <p:transition spd="slow">
    <p:push dir="u"/>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Layout 3">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5AFE449E-4CA6-4C84-B3E6-911EEBC612DF}"/>
              </a:ext>
            </a:extLst>
          </p:cNvPr>
          <p:cNvPicPr>
            <a:picLocks noChangeAspect="1"/>
          </p:cNvPicPr>
          <p:nvPr userDrawn="1"/>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39723" t="49808" r="55140" b="26791"/>
          <a:stretch/>
        </p:blipFill>
        <p:spPr>
          <a:xfrm>
            <a:off x="-1089" y="3242989"/>
            <a:ext cx="671046" cy="2938251"/>
          </a:xfrm>
          <a:custGeom>
            <a:avLst/>
            <a:gdLst>
              <a:gd name="connsiteX0" fmla="*/ 0 w 3200939"/>
              <a:gd name="connsiteY0" fmla="*/ 0 h 6189599"/>
              <a:gd name="connsiteX1" fmla="*/ 3200939 w 3200939"/>
              <a:gd name="connsiteY1" fmla="*/ 0 h 6189599"/>
              <a:gd name="connsiteX2" fmla="*/ 3200939 w 3200939"/>
              <a:gd name="connsiteY2" fmla="*/ 6189599 h 6189599"/>
              <a:gd name="connsiteX3" fmla="*/ 0 w 3200939"/>
              <a:gd name="connsiteY3" fmla="*/ 6189599 h 6189599"/>
            </a:gdLst>
            <a:ahLst/>
            <a:cxnLst>
              <a:cxn ang="0">
                <a:pos x="connsiteX0" y="connsiteY0"/>
              </a:cxn>
              <a:cxn ang="0">
                <a:pos x="connsiteX1" y="connsiteY1"/>
              </a:cxn>
              <a:cxn ang="0">
                <a:pos x="connsiteX2" y="connsiteY2"/>
              </a:cxn>
              <a:cxn ang="0">
                <a:pos x="connsiteX3" y="connsiteY3"/>
              </a:cxn>
            </a:cxnLst>
            <a:rect l="l" t="t" r="r" b="b"/>
            <a:pathLst>
              <a:path w="3200939" h="6189599">
                <a:moveTo>
                  <a:pt x="0" y="0"/>
                </a:moveTo>
                <a:lnTo>
                  <a:pt x="3200939" y="0"/>
                </a:lnTo>
                <a:lnTo>
                  <a:pt x="3200939" y="6189599"/>
                </a:lnTo>
                <a:lnTo>
                  <a:pt x="0" y="6189599"/>
                </a:lnTo>
                <a:close/>
              </a:path>
            </a:pathLst>
          </a:custGeom>
        </p:spPr>
      </p:pic>
      <p:sp>
        <p:nvSpPr>
          <p:cNvPr id="8" name="Rectangle 7">
            <a:extLst>
              <a:ext uri="{FF2B5EF4-FFF2-40B4-BE49-F238E27FC236}">
                <a16:creationId xmlns:a16="http://schemas.microsoft.com/office/drawing/2014/main" id="{2B7BBAC8-B41E-4852-A76C-8393CCE606D6}"/>
              </a:ext>
            </a:extLst>
          </p:cNvPr>
          <p:cNvSpPr/>
          <p:nvPr userDrawn="1"/>
        </p:nvSpPr>
        <p:spPr>
          <a:xfrm>
            <a:off x="1" y="3242989"/>
            <a:ext cx="669956" cy="2938251"/>
          </a:xfrm>
          <a:prstGeom prst="rect">
            <a:avLst/>
          </a:prstGeom>
          <a:solidFill>
            <a:schemeClr val="accent3">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sp>
        <p:nvSpPr>
          <p:cNvPr id="25" name="Rectangle 24">
            <a:extLst>
              <a:ext uri="{FF2B5EF4-FFF2-40B4-BE49-F238E27FC236}">
                <a16:creationId xmlns:a16="http://schemas.microsoft.com/office/drawing/2014/main" id="{447823FF-C76F-426C-B219-0D5A62ED4409}"/>
              </a:ext>
            </a:extLst>
          </p:cNvPr>
          <p:cNvSpPr/>
          <p:nvPr userDrawn="1"/>
        </p:nvSpPr>
        <p:spPr>
          <a:xfrm>
            <a:off x="-1089" y="0"/>
            <a:ext cx="12192000" cy="3380888"/>
          </a:xfrm>
          <a:prstGeom prst="rect">
            <a:avLst/>
          </a:prstGeom>
          <a:solidFill>
            <a:schemeClr val="accent6"/>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sp>
        <p:nvSpPr>
          <p:cNvPr id="2" name="Title 1">
            <a:extLst>
              <a:ext uri="{FF2B5EF4-FFF2-40B4-BE49-F238E27FC236}">
                <a16:creationId xmlns:a16="http://schemas.microsoft.com/office/drawing/2014/main" id="{FECAB465-F32F-4A1E-9FF1-38C701C3EC20}"/>
              </a:ext>
            </a:extLst>
          </p:cNvPr>
          <p:cNvSpPr>
            <a:spLocks noGrp="1"/>
          </p:cNvSpPr>
          <p:nvPr>
            <p:ph type="title" hasCustomPrompt="1"/>
          </p:nvPr>
        </p:nvSpPr>
        <p:spPr>
          <a:xfrm>
            <a:off x="1119910" y="3966126"/>
            <a:ext cx="3314607" cy="1497485"/>
          </a:xfrm>
        </p:spPr>
        <p:txBody>
          <a:bodyPr/>
          <a:lstStyle>
            <a:lvl1pPr>
              <a:defRPr>
                <a:solidFill>
                  <a:schemeClr val="accent6"/>
                </a:solidFill>
              </a:defRPr>
            </a:lvl1pPr>
          </a:lstStyle>
          <a:p>
            <a:r>
              <a:rPr lang="en-US" dirty="0"/>
              <a:t>Enter title</a:t>
            </a:r>
            <a:endParaRPr lang="en-GB" dirty="0"/>
          </a:p>
        </p:txBody>
      </p:sp>
      <p:sp>
        <p:nvSpPr>
          <p:cNvPr id="7" name="Picture Placeholder 6">
            <a:extLst>
              <a:ext uri="{FF2B5EF4-FFF2-40B4-BE49-F238E27FC236}">
                <a16:creationId xmlns:a16="http://schemas.microsoft.com/office/drawing/2014/main" id="{612C48D1-169F-4171-9F3B-117E71D96BE3}"/>
              </a:ext>
            </a:extLst>
          </p:cNvPr>
          <p:cNvSpPr>
            <a:spLocks noGrp="1"/>
          </p:cNvSpPr>
          <p:nvPr>
            <p:ph type="pic" sz="quarter" idx="13" hasCustomPrompt="1"/>
          </p:nvPr>
        </p:nvSpPr>
        <p:spPr>
          <a:xfrm>
            <a:off x="0" y="1"/>
            <a:ext cx="12192000" cy="3242988"/>
          </a:xfrm>
          <a:solidFill>
            <a:schemeClr val="bg1"/>
          </a:solidFill>
          <a:effectLst>
            <a:outerShdw blurRad="88900" dist="38100" dir="5400000" algn="t" rotWithShape="0">
              <a:prstClr val="black">
                <a:alpha val="20000"/>
              </a:prstClr>
            </a:outerShdw>
          </a:effectLst>
        </p:spPr>
        <p:txBody>
          <a:bodyPr vert="horz" lIns="72000" tIns="72000" rIns="72000" bIns="1044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19" name="Text Placeholder 18">
            <a:extLst>
              <a:ext uri="{FF2B5EF4-FFF2-40B4-BE49-F238E27FC236}">
                <a16:creationId xmlns:a16="http://schemas.microsoft.com/office/drawing/2014/main" id="{5210B970-E066-44AB-A67C-39DA5EF063D5}"/>
              </a:ext>
            </a:extLst>
          </p:cNvPr>
          <p:cNvSpPr>
            <a:spLocks noGrp="1"/>
          </p:cNvSpPr>
          <p:nvPr>
            <p:ph type="body" sz="quarter" idx="14" hasCustomPrompt="1"/>
          </p:nvPr>
        </p:nvSpPr>
        <p:spPr>
          <a:xfrm>
            <a:off x="4852657" y="3601054"/>
            <a:ext cx="7091693" cy="2374468"/>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Add text</a:t>
            </a:r>
          </a:p>
          <a:p>
            <a:pPr lvl="1"/>
            <a:r>
              <a:rPr lang="en-US" dirty="0"/>
              <a:t>Second level</a:t>
            </a:r>
          </a:p>
          <a:p>
            <a:pPr lvl="2"/>
            <a:r>
              <a:rPr lang="en-US" dirty="0"/>
              <a:t>Third level</a:t>
            </a:r>
          </a:p>
        </p:txBody>
      </p:sp>
      <p:cxnSp>
        <p:nvCxnSpPr>
          <p:cNvPr id="17" name="Straight Connector 16">
            <a:extLst>
              <a:ext uri="{FF2B5EF4-FFF2-40B4-BE49-F238E27FC236}">
                <a16:creationId xmlns:a16="http://schemas.microsoft.com/office/drawing/2014/main" id="{93C97990-E2EB-4972-AF10-931AA8229B85}"/>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212D4F98-7BC8-479A-987A-7A53E35D3FE7}"/>
              </a:ext>
            </a:extLst>
          </p:cNvPr>
          <p:cNvSpPr>
            <a:spLocks noGrp="1"/>
          </p:cNvSpPr>
          <p:nvPr>
            <p:ph type="ftr" sz="quarter" idx="15"/>
          </p:nvPr>
        </p:nvSpPr>
        <p:spPr/>
        <p:txBody>
          <a:bodyPr/>
          <a:lstStyle/>
          <a:p>
            <a:endParaRPr lang="en-GB"/>
          </a:p>
        </p:txBody>
      </p:sp>
      <p:pic>
        <p:nvPicPr>
          <p:cNvPr id="18" name="Picture 17">
            <a:extLst>
              <a:ext uri="{FF2B5EF4-FFF2-40B4-BE49-F238E27FC236}">
                <a16:creationId xmlns:a16="http://schemas.microsoft.com/office/drawing/2014/main" id="{2AAE4987-2832-7B40-AA74-356CAA8F5CD1}"/>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576324343"/>
      </p:ext>
    </p:extLst>
  </p:cSld>
  <p:clrMapOvr>
    <a:masterClrMapping/>
  </p:clrMapOvr>
  <p:transition spd="slow">
    <p:push dir="u"/>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Layout 4">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178A53C-1623-41B1-A78C-2E884C0EA52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153149" cy="2077234"/>
          </a:xfrm>
          <a:prstGeom prst="rect">
            <a:avLst/>
          </a:prstGeom>
        </p:spPr>
      </p:pic>
      <p:pic>
        <p:nvPicPr>
          <p:cNvPr id="31" name="Graphic 30">
            <a:extLst>
              <a:ext uri="{FF2B5EF4-FFF2-40B4-BE49-F238E27FC236}">
                <a16:creationId xmlns:a16="http://schemas.microsoft.com/office/drawing/2014/main" id="{C405875D-D49D-4AD7-8174-3D34B708DBFC}"/>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39722" t="23515" r="58386" b="26791"/>
          <a:stretch/>
        </p:blipFill>
        <p:spPr>
          <a:xfrm>
            <a:off x="11944848" y="-9905"/>
            <a:ext cx="247152" cy="6189599"/>
          </a:xfrm>
          <a:custGeom>
            <a:avLst/>
            <a:gdLst>
              <a:gd name="connsiteX0" fmla="*/ 0 w 3200939"/>
              <a:gd name="connsiteY0" fmla="*/ 0 h 6189599"/>
              <a:gd name="connsiteX1" fmla="*/ 3200939 w 3200939"/>
              <a:gd name="connsiteY1" fmla="*/ 0 h 6189599"/>
              <a:gd name="connsiteX2" fmla="*/ 3200939 w 3200939"/>
              <a:gd name="connsiteY2" fmla="*/ 6189599 h 6189599"/>
              <a:gd name="connsiteX3" fmla="*/ 0 w 3200939"/>
              <a:gd name="connsiteY3" fmla="*/ 6189599 h 6189599"/>
            </a:gdLst>
            <a:ahLst/>
            <a:cxnLst>
              <a:cxn ang="0">
                <a:pos x="connsiteX0" y="connsiteY0"/>
              </a:cxn>
              <a:cxn ang="0">
                <a:pos x="connsiteX1" y="connsiteY1"/>
              </a:cxn>
              <a:cxn ang="0">
                <a:pos x="connsiteX2" y="connsiteY2"/>
              </a:cxn>
              <a:cxn ang="0">
                <a:pos x="connsiteX3" y="connsiteY3"/>
              </a:cxn>
            </a:cxnLst>
            <a:rect l="l" t="t" r="r" b="b"/>
            <a:pathLst>
              <a:path w="3200939" h="6189599">
                <a:moveTo>
                  <a:pt x="0" y="0"/>
                </a:moveTo>
                <a:lnTo>
                  <a:pt x="3200939" y="0"/>
                </a:lnTo>
                <a:lnTo>
                  <a:pt x="3200939" y="6189599"/>
                </a:lnTo>
                <a:lnTo>
                  <a:pt x="0" y="6189599"/>
                </a:lnTo>
                <a:close/>
              </a:path>
            </a:pathLst>
          </a:custGeom>
        </p:spPr>
      </p:pic>
      <p:sp>
        <p:nvSpPr>
          <p:cNvPr id="10" name="Picture Placeholder 9">
            <a:extLst>
              <a:ext uri="{FF2B5EF4-FFF2-40B4-BE49-F238E27FC236}">
                <a16:creationId xmlns:a16="http://schemas.microsoft.com/office/drawing/2014/main" id="{F96DA249-6B49-4AFB-88FC-DF2A8E6FCCBE}"/>
              </a:ext>
            </a:extLst>
          </p:cNvPr>
          <p:cNvSpPr>
            <a:spLocks noGrp="1"/>
          </p:cNvSpPr>
          <p:nvPr>
            <p:ph type="pic" sz="quarter" idx="13" hasCustomPrompt="1"/>
          </p:nvPr>
        </p:nvSpPr>
        <p:spPr>
          <a:xfrm>
            <a:off x="6153150" y="-23"/>
            <a:ext cx="5791699" cy="6157911"/>
          </a:xfrm>
          <a:no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11" name="Title 10">
            <a:extLst>
              <a:ext uri="{FF2B5EF4-FFF2-40B4-BE49-F238E27FC236}">
                <a16:creationId xmlns:a16="http://schemas.microsoft.com/office/drawing/2014/main" id="{A6BA76B2-A261-4CFB-B331-B236677917F3}"/>
              </a:ext>
            </a:extLst>
          </p:cNvPr>
          <p:cNvSpPr>
            <a:spLocks noGrp="1"/>
          </p:cNvSpPr>
          <p:nvPr>
            <p:ph type="title" hasCustomPrompt="1"/>
          </p:nvPr>
        </p:nvSpPr>
        <p:spPr>
          <a:xfrm>
            <a:off x="0" y="0"/>
            <a:ext cx="6153149" cy="2077234"/>
          </a:xfrm>
          <a:solidFill>
            <a:schemeClr val="accent6">
              <a:alpha val="90000"/>
            </a:schemeClr>
          </a:solidFill>
        </p:spPr>
        <p:txBody>
          <a:bodyPr lIns="252000" tIns="180000" rIns="180000" bIns="180000"/>
          <a:lstStyle>
            <a:lvl1pPr>
              <a:defRPr>
                <a:solidFill>
                  <a:schemeClr val="bg1"/>
                </a:solidFill>
              </a:defRPr>
            </a:lvl1pPr>
          </a:lstStyle>
          <a:p>
            <a:r>
              <a:rPr lang="en-US" dirty="0"/>
              <a:t>Enter title</a:t>
            </a:r>
            <a:endParaRPr lang="en-GB" dirty="0"/>
          </a:p>
        </p:txBody>
      </p:sp>
      <p:sp>
        <p:nvSpPr>
          <p:cNvPr id="27" name="Text Placeholder 26">
            <a:extLst>
              <a:ext uri="{FF2B5EF4-FFF2-40B4-BE49-F238E27FC236}">
                <a16:creationId xmlns:a16="http://schemas.microsoft.com/office/drawing/2014/main" id="{6FDF242F-295C-4FF5-9972-CDB685E9DFA6}"/>
              </a:ext>
            </a:extLst>
          </p:cNvPr>
          <p:cNvSpPr>
            <a:spLocks noGrp="1"/>
          </p:cNvSpPr>
          <p:nvPr>
            <p:ph type="body" sz="quarter" idx="14" hasCustomPrompt="1"/>
          </p:nvPr>
        </p:nvSpPr>
        <p:spPr>
          <a:xfrm>
            <a:off x="246063" y="2459251"/>
            <a:ext cx="5791699" cy="3525623"/>
          </a:xfrm>
        </p:spPr>
        <p:txBody>
          <a:bodyPr/>
          <a:lstStyle>
            <a:lvl1pPr marL="0" indent="0">
              <a:buNone/>
              <a:defRPr/>
            </a:lvl1pPr>
          </a:lstStyle>
          <a:p>
            <a:pPr lvl="0"/>
            <a:r>
              <a:rPr lang="en-US" dirty="0"/>
              <a:t>Add text</a:t>
            </a:r>
          </a:p>
          <a:p>
            <a:pPr lvl="1"/>
            <a:r>
              <a:rPr lang="en-US" dirty="0"/>
              <a:t>Second level</a:t>
            </a:r>
          </a:p>
          <a:p>
            <a:pPr lvl="2"/>
            <a:r>
              <a:rPr lang="en-US" dirty="0"/>
              <a:t>Third level</a:t>
            </a:r>
          </a:p>
        </p:txBody>
      </p:sp>
      <p:sp>
        <p:nvSpPr>
          <p:cNvPr id="29" name="Rectangle 28">
            <a:extLst>
              <a:ext uri="{FF2B5EF4-FFF2-40B4-BE49-F238E27FC236}">
                <a16:creationId xmlns:a16="http://schemas.microsoft.com/office/drawing/2014/main" id="{119DD3C3-8D84-4DD3-AFE3-61EFAC4BA2BC}"/>
              </a:ext>
            </a:extLst>
          </p:cNvPr>
          <p:cNvSpPr/>
          <p:nvPr userDrawn="1"/>
        </p:nvSpPr>
        <p:spPr>
          <a:xfrm>
            <a:off x="11944849" y="0"/>
            <a:ext cx="247151" cy="6172177"/>
          </a:xfrm>
          <a:prstGeom prst="rect">
            <a:avLst/>
          </a:prstGeom>
          <a:solidFill>
            <a:schemeClr val="accent2">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cxnSp>
        <p:nvCxnSpPr>
          <p:cNvPr id="25" name="Straight Connector 24">
            <a:extLst>
              <a:ext uri="{FF2B5EF4-FFF2-40B4-BE49-F238E27FC236}">
                <a16:creationId xmlns:a16="http://schemas.microsoft.com/office/drawing/2014/main" id="{3C11F9C1-FF36-4D57-816E-51C14F2A17D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2D3A7FC-7004-4EDF-B945-941D9B897FEC}"/>
              </a:ext>
            </a:extLst>
          </p:cNvPr>
          <p:cNvCxnSpPr>
            <a:cxnSpLocks/>
          </p:cNvCxnSpPr>
          <p:nvPr userDrawn="1"/>
        </p:nvCxnSpPr>
        <p:spPr>
          <a:xfrm>
            <a:off x="255116" y="2282410"/>
            <a:ext cx="540000" cy="0"/>
          </a:xfrm>
          <a:prstGeom prst="line">
            <a:avLst/>
          </a:prstGeom>
          <a:ln w="25400" cap="rnd">
            <a:solidFill>
              <a:schemeClr val="accent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141DBBC9-1DB9-416F-9CE8-14E3BD2E2F37}"/>
              </a:ext>
            </a:extLst>
          </p:cNvPr>
          <p:cNvSpPr>
            <a:spLocks noGrp="1"/>
          </p:cNvSpPr>
          <p:nvPr>
            <p:ph type="ftr" sz="quarter" idx="15"/>
          </p:nvPr>
        </p:nvSpPr>
        <p:spPr/>
        <p:txBody>
          <a:bodyPr/>
          <a:lstStyle/>
          <a:p>
            <a:endParaRPr lang="en-GB"/>
          </a:p>
        </p:txBody>
      </p:sp>
      <p:pic>
        <p:nvPicPr>
          <p:cNvPr id="26" name="Picture 25">
            <a:extLst>
              <a:ext uri="{FF2B5EF4-FFF2-40B4-BE49-F238E27FC236}">
                <a16:creationId xmlns:a16="http://schemas.microsoft.com/office/drawing/2014/main" id="{633B1C7E-E3CF-E549-B99E-07D0B30D73B4}"/>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987563559"/>
      </p:ext>
    </p:extLst>
  </p:cSld>
  <p:clrMapOvr>
    <a:masterClrMapping/>
  </p:clrMapOvr>
  <p:transition spd="slow">
    <p:push dir="u"/>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Layout 2">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DCDBE537-51F7-4EC9-9101-387FDCD7946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594" t="2168" b="10242"/>
          <a:stretch/>
        </p:blipFill>
        <p:spPr>
          <a:xfrm>
            <a:off x="0" y="0"/>
            <a:ext cx="12192000" cy="6144926"/>
          </a:xfrm>
          <a:prstGeom prst="rect">
            <a:avLst/>
          </a:prstGeom>
        </p:spPr>
      </p:pic>
      <p:sp>
        <p:nvSpPr>
          <p:cNvPr id="31" name="Rectangle 30">
            <a:extLst>
              <a:ext uri="{FF2B5EF4-FFF2-40B4-BE49-F238E27FC236}">
                <a16:creationId xmlns:a16="http://schemas.microsoft.com/office/drawing/2014/main" id="{8E0B1DF2-6B2F-44E9-8DDE-3377012C0598}"/>
              </a:ext>
            </a:extLst>
          </p:cNvPr>
          <p:cNvSpPr/>
          <p:nvPr userDrawn="1"/>
        </p:nvSpPr>
        <p:spPr>
          <a:xfrm>
            <a:off x="0" y="1"/>
            <a:ext cx="12192000" cy="6170764"/>
          </a:xfrm>
          <a:prstGeom prst="rect">
            <a:avLst/>
          </a:prstGeom>
          <a:solidFill>
            <a:schemeClr val="accent2">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sp>
        <p:nvSpPr>
          <p:cNvPr id="12" name="Picture Placeholder 11">
            <a:extLst>
              <a:ext uri="{FF2B5EF4-FFF2-40B4-BE49-F238E27FC236}">
                <a16:creationId xmlns:a16="http://schemas.microsoft.com/office/drawing/2014/main" id="{576ADF31-0F0D-4FB7-B0B5-8F9F65D48910}"/>
              </a:ext>
            </a:extLst>
          </p:cNvPr>
          <p:cNvSpPr>
            <a:spLocks noGrp="1"/>
          </p:cNvSpPr>
          <p:nvPr>
            <p:ph type="pic" sz="quarter" idx="13" hasCustomPrompt="1"/>
          </p:nvPr>
        </p:nvSpPr>
        <p:spPr>
          <a:xfrm>
            <a:off x="0" y="1196975"/>
            <a:ext cx="5954069" cy="2891204"/>
          </a:xfrm>
          <a:solidFill>
            <a:schemeClr val="bg1"/>
          </a:solidFill>
          <a:ln w="50800" cap="rnd">
            <a:noFill/>
            <a:round/>
          </a:ln>
          <a:effectLst>
            <a:outerShdw blurRad="88900" dist="38100" dir="5400000" algn="t" rotWithShape="0">
              <a:prstClr val="black">
                <a:alpha val="20000"/>
              </a:prstClr>
            </a:outerShdw>
          </a:effectLst>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accent3"/>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14" name="Picture Placeholder 13">
            <a:extLst>
              <a:ext uri="{FF2B5EF4-FFF2-40B4-BE49-F238E27FC236}">
                <a16:creationId xmlns:a16="http://schemas.microsoft.com/office/drawing/2014/main" id="{96D9AE41-C612-42EC-BB6B-5748264397E0}"/>
              </a:ext>
            </a:extLst>
          </p:cNvPr>
          <p:cNvSpPr>
            <a:spLocks noGrp="1"/>
          </p:cNvSpPr>
          <p:nvPr>
            <p:ph type="pic" sz="quarter" idx="14" hasCustomPrompt="1"/>
          </p:nvPr>
        </p:nvSpPr>
        <p:spPr>
          <a:xfrm>
            <a:off x="8051830" y="1196974"/>
            <a:ext cx="4140169" cy="4959501"/>
          </a:xfrm>
          <a:solidFill>
            <a:schemeClr val="bg1"/>
          </a:solidFill>
          <a:ln w="50800" cap="rnd">
            <a:noFill/>
            <a:round/>
          </a:ln>
          <a:effectLst>
            <a:outerShdw blurRad="88900" dist="38100" dir="5400000" algn="t" rotWithShape="0">
              <a:prstClr val="black">
                <a:alpha val="20000"/>
              </a:prstClr>
            </a:outerShdw>
          </a:effectLst>
        </p:spPr>
        <p:txBody>
          <a:bodyPr vert="horz" lIns="72000" tIns="72000" rIns="72000" bIns="1188000" rtlCol="0" anchor="ctr" anchorCtr="0">
            <a:normAutofit/>
          </a:bodyPr>
          <a:lstStyle>
            <a:lvl1pPr>
              <a:defRPr lang="en-GB" sz="1800" dirty="0" smtClean="0">
                <a:solidFill>
                  <a:schemeClr val="accent3"/>
                </a:solidFill>
              </a:defRPr>
            </a:lvl1pPr>
          </a:lstStyle>
          <a:p>
            <a:pPr marL="0" marR="0" lvl="0" indent="0" algn="ctr" fontAlgn="auto">
              <a:spcAft>
                <a:spcPts val="0"/>
              </a:spcAft>
              <a:buSzTx/>
              <a:buNone/>
              <a:tabLst/>
            </a:pPr>
            <a:r>
              <a:rPr lang="en-US"/>
              <a:t>Click on the icon to add an image in this place-holder</a:t>
            </a:r>
            <a:endParaRPr lang="en-GB"/>
          </a:p>
        </p:txBody>
      </p:sp>
      <p:sp>
        <p:nvSpPr>
          <p:cNvPr id="27" name="Text Placeholder 26">
            <a:extLst>
              <a:ext uri="{FF2B5EF4-FFF2-40B4-BE49-F238E27FC236}">
                <a16:creationId xmlns:a16="http://schemas.microsoft.com/office/drawing/2014/main" id="{F6894B16-CA31-47EB-9725-FBE926B2EF76}"/>
              </a:ext>
            </a:extLst>
          </p:cNvPr>
          <p:cNvSpPr>
            <a:spLocks noGrp="1"/>
          </p:cNvSpPr>
          <p:nvPr>
            <p:ph type="body" sz="quarter" idx="15" hasCustomPrompt="1"/>
          </p:nvPr>
        </p:nvSpPr>
        <p:spPr>
          <a:xfrm>
            <a:off x="246063" y="4270858"/>
            <a:ext cx="7567078" cy="1714017"/>
          </a:xfrm>
        </p:spPr>
        <p:txBody>
          <a:bodyPr/>
          <a:lstStyle>
            <a:lvl1pPr marL="0" indent="0">
              <a:buNone/>
              <a:defRPr>
                <a:solidFill>
                  <a:schemeClr val="bg1"/>
                </a:solidFill>
              </a:defRPr>
            </a:lvl1pPr>
            <a:lvl2pPr marL="534988" indent="-220663">
              <a:tabLst/>
              <a:defRPr>
                <a:solidFill>
                  <a:schemeClr val="bg1"/>
                </a:solidFill>
              </a:defRPr>
            </a:lvl2pPr>
            <a:lvl3pPr marL="896938" indent="-233363">
              <a:tabLst/>
              <a:defRPr>
                <a:solidFill>
                  <a:schemeClr val="bg1"/>
                </a:solidFill>
              </a:defRPr>
            </a:lvl3pPr>
            <a:lvl4pPr>
              <a:defRPr>
                <a:solidFill>
                  <a:schemeClr val="bg1"/>
                </a:solidFill>
              </a:defRPr>
            </a:lvl4pPr>
            <a:lvl5pPr>
              <a:defRPr>
                <a:solidFill>
                  <a:schemeClr val="bg1"/>
                </a:solidFill>
              </a:defRPr>
            </a:lvl5pPr>
          </a:lstStyle>
          <a:p>
            <a:pPr lvl="0"/>
            <a:r>
              <a:rPr lang="en-US" dirty="0"/>
              <a:t>Add text</a:t>
            </a:r>
          </a:p>
          <a:p>
            <a:pPr lvl="1"/>
            <a:r>
              <a:rPr lang="en-US" dirty="0"/>
              <a:t>Second level</a:t>
            </a:r>
          </a:p>
          <a:p>
            <a:pPr lvl="2"/>
            <a:r>
              <a:rPr lang="en-US" dirty="0"/>
              <a:t>Third level</a:t>
            </a:r>
            <a:endParaRPr lang="en-GB" dirty="0"/>
          </a:p>
        </p:txBody>
      </p:sp>
      <p:cxnSp>
        <p:nvCxnSpPr>
          <p:cNvPr id="30" name="Straight Connector 29">
            <a:extLst>
              <a:ext uri="{FF2B5EF4-FFF2-40B4-BE49-F238E27FC236}">
                <a16:creationId xmlns:a16="http://schemas.microsoft.com/office/drawing/2014/main" id="{2609315D-DD79-4C71-B820-DDC4FB173F13}"/>
              </a:ext>
            </a:extLst>
          </p:cNvPr>
          <p:cNvCxnSpPr>
            <a:cxnSpLocks/>
          </p:cNvCxnSpPr>
          <p:nvPr userDrawn="1"/>
        </p:nvCxnSpPr>
        <p:spPr>
          <a:xfrm flipV="1">
            <a:off x="5954069" y="2657574"/>
            <a:ext cx="2097762" cy="0"/>
          </a:xfrm>
          <a:prstGeom prst="line">
            <a:avLst/>
          </a:prstGeom>
          <a:ln w="50800" cap="rnd">
            <a:no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792C8B4B-CCA6-4005-BD62-D6F3A543A7D2}"/>
              </a:ext>
            </a:extLst>
          </p:cNvPr>
          <p:cNvSpPr/>
          <p:nvPr userDrawn="1"/>
        </p:nvSpPr>
        <p:spPr>
          <a:xfrm>
            <a:off x="0" y="0"/>
            <a:ext cx="12192000" cy="1196975"/>
          </a:xfrm>
          <a:prstGeom prst="rect">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sp>
        <p:nvSpPr>
          <p:cNvPr id="2" name="Title 1">
            <a:extLst>
              <a:ext uri="{FF2B5EF4-FFF2-40B4-BE49-F238E27FC236}">
                <a16:creationId xmlns:a16="http://schemas.microsoft.com/office/drawing/2014/main" id="{E163176F-79D3-4D19-BA43-24BDC581DAED}"/>
              </a:ext>
            </a:extLst>
          </p:cNvPr>
          <p:cNvSpPr>
            <a:spLocks noGrp="1"/>
          </p:cNvSpPr>
          <p:nvPr>
            <p:ph type="title" hasCustomPrompt="1"/>
          </p:nvPr>
        </p:nvSpPr>
        <p:spPr/>
        <p:txBody>
          <a:bodyPr/>
          <a:lstStyle>
            <a:lvl1pPr>
              <a:defRPr>
                <a:solidFill>
                  <a:schemeClr val="tx2"/>
                </a:solidFill>
              </a:defRPr>
            </a:lvl1pPr>
          </a:lstStyle>
          <a:p>
            <a:r>
              <a:rPr lang="en-US" dirty="0"/>
              <a:t>Enter title</a:t>
            </a:r>
            <a:endParaRPr lang="en-GB" dirty="0"/>
          </a:p>
        </p:txBody>
      </p:sp>
      <p:cxnSp>
        <p:nvCxnSpPr>
          <p:cNvPr id="23" name="Straight Connector 22">
            <a:extLst>
              <a:ext uri="{FF2B5EF4-FFF2-40B4-BE49-F238E27FC236}">
                <a16:creationId xmlns:a16="http://schemas.microsoft.com/office/drawing/2014/main" id="{FA0E6FA7-120E-46D9-BD74-557674CA7DF6}"/>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BBC9B4C1-1C8A-4B36-B634-0AC0F7B1B3C6}"/>
              </a:ext>
            </a:extLst>
          </p:cNvPr>
          <p:cNvSpPr/>
          <p:nvPr userDrawn="1"/>
        </p:nvSpPr>
        <p:spPr>
          <a:xfrm>
            <a:off x="5954069" y="1200150"/>
            <a:ext cx="2097761" cy="2886512"/>
          </a:xfrm>
          <a:prstGeom prst="rect">
            <a:avLst/>
          </a:prstGeom>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grpSp>
        <p:nvGrpSpPr>
          <p:cNvPr id="7" name="Group 6">
            <a:extLst>
              <a:ext uri="{FF2B5EF4-FFF2-40B4-BE49-F238E27FC236}">
                <a16:creationId xmlns:a16="http://schemas.microsoft.com/office/drawing/2014/main" id="{F12EA53C-E0E8-492D-B0E5-297095B3D97F}"/>
              </a:ext>
            </a:extLst>
          </p:cNvPr>
          <p:cNvGrpSpPr/>
          <p:nvPr userDrawn="1"/>
        </p:nvGrpSpPr>
        <p:grpSpPr>
          <a:xfrm>
            <a:off x="6588979" y="2232611"/>
            <a:ext cx="827940" cy="827940"/>
            <a:chOff x="5581650" y="2971800"/>
            <a:chExt cx="914400" cy="914400"/>
          </a:xfrm>
        </p:grpSpPr>
        <p:sp>
          <p:nvSpPr>
            <p:cNvPr id="8" name="Oval 7">
              <a:extLst>
                <a:ext uri="{FF2B5EF4-FFF2-40B4-BE49-F238E27FC236}">
                  <a16:creationId xmlns:a16="http://schemas.microsoft.com/office/drawing/2014/main" id="{9DE61BF8-915F-412E-9F29-0E9519A5F0A6}"/>
                </a:ext>
              </a:extLst>
            </p:cNvPr>
            <p:cNvSpPr/>
            <p:nvPr/>
          </p:nvSpPr>
          <p:spPr>
            <a:xfrm>
              <a:off x="5581650" y="2971800"/>
              <a:ext cx="914400" cy="914400"/>
            </a:xfrm>
            <a:prstGeom prst="ellipse">
              <a:avLst/>
            </a:prstGeom>
            <a:solidFill>
              <a:schemeClr val="bg1"/>
            </a:solidFill>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sp>
          <p:nvSpPr>
            <p:cNvPr id="9" name="Arrow: Chevron 8">
              <a:extLst>
                <a:ext uri="{FF2B5EF4-FFF2-40B4-BE49-F238E27FC236}">
                  <a16:creationId xmlns:a16="http://schemas.microsoft.com/office/drawing/2014/main" id="{91E40EF2-0035-4453-A843-2640E4BA36C2}"/>
                </a:ext>
              </a:extLst>
            </p:cNvPr>
            <p:cNvSpPr/>
            <p:nvPr/>
          </p:nvSpPr>
          <p:spPr>
            <a:xfrm>
              <a:off x="5887234" y="3237710"/>
              <a:ext cx="366712" cy="366712"/>
            </a:xfrm>
            <a:prstGeom prst="chevron">
              <a:avLst/>
            </a:prstGeom>
            <a:solidFill>
              <a:schemeClr val="accent6"/>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solidFill>
                  <a:schemeClr val="tx1"/>
                </a:solidFill>
                <a:latin typeface="Roboto Regular" panose="02000000000000000000" pitchFamily="2" charset="0"/>
              </a:endParaRPr>
            </a:p>
          </p:txBody>
        </p:sp>
      </p:grpSp>
      <p:sp>
        <p:nvSpPr>
          <p:cNvPr id="6" name="Footer Placeholder 5">
            <a:extLst>
              <a:ext uri="{FF2B5EF4-FFF2-40B4-BE49-F238E27FC236}">
                <a16:creationId xmlns:a16="http://schemas.microsoft.com/office/drawing/2014/main" id="{D4214E4C-144A-4D32-B7F0-FFC2D43135E6}"/>
              </a:ext>
            </a:extLst>
          </p:cNvPr>
          <p:cNvSpPr>
            <a:spLocks noGrp="1"/>
          </p:cNvSpPr>
          <p:nvPr>
            <p:ph type="ftr" sz="quarter" idx="16"/>
          </p:nvPr>
        </p:nvSpPr>
        <p:spPr/>
        <p:txBody>
          <a:bodyPr/>
          <a:lstStyle/>
          <a:p>
            <a:endParaRPr lang="en-GB"/>
          </a:p>
        </p:txBody>
      </p:sp>
      <p:pic>
        <p:nvPicPr>
          <p:cNvPr id="25" name="Picture 24">
            <a:extLst>
              <a:ext uri="{FF2B5EF4-FFF2-40B4-BE49-F238E27FC236}">
                <a16:creationId xmlns:a16="http://schemas.microsoft.com/office/drawing/2014/main" id="{BF0E1854-FBA5-274E-A1CD-C6635A85C111}"/>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243384793"/>
      </p:ext>
    </p:extLst>
  </p:cSld>
  <p:clrMapOvr>
    <a:masterClrMapping/>
  </p:clrMapOvr>
  <p:transition spd="slow">
    <p:push dir="u"/>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Layout 1">
    <p:spTree>
      <p:nvGrpSpPr>
        <p:cNvPr id="1" name=""/>
        <p:cNvGrpSpPr/>
        <p:nvPr/>
      </p:nvGrpSpPr>
      <p:grpSpPr>
        <a:xfrm>
          <a:off x="0" y="0"/>
          <a:ext cx="0" cy="0"/>
          <a:chOff x="0" y="0"/>
          <a:chExt cx="0" cy="0"/>
        </a:xfrm>
      </p:grpSpPr>
      <p:pic>
        <p:nvPicPr>
          <p:cNvPr id="6" name="Picture 5" descr="A screen shot of an open computer sitting on top of a table&#10;&#10;Description automatically generated">
            <a:extLst>
              <a:ext uri="{FF2B5EF4-FFF2-40B4-BE49-F238E27FC236}">
                <a16:creationId xmlns:a16="http://schemas.microsoft.com/office/drawing/2014/main" id="{430D2387-F954-4A2C-88B8-507D1839180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689444" y="0"/>
            <a:ext cx="9502556" cy="6171439"/>
          </a:xfrm>
          <a:prstGeom prst="rect">
            <a:avLst/>
          </a:prstGeom>
        </p:spPr>
      </p:pic>
      <p:pic>
        <p:nvPicPr>
          <p:cNvPr id="7" name="Graphic 6">
            <a:extLst>
              <a:ext uri="{FF2B5EF4-FFF2-40B4-BE49-F238E27FC236}">
                <a16:creationId xmlns:a16="http://schemas.microsoft.com/office/drawing/2014/main" id="{F4FC5FA6-FB14-41F8-8E84-91BD865C1283}"/>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58386" b="26791"/>
          <a:stretch>
            <a:fillRect/>
          </a:stretch>
        </p:blipFill>
        <p:spPr>
          <a:xfrm>
            <a:off x="-9000" y="-9905"/>
            <a:ext cx="3367222" cy="6189599"/>
          </a:xfrm>
          <a:custGeom>
            <a:avLst/>
            <a:gdLst>
              <a:gd name="connsiteX0" fmla="*/ 0 w 3200939"/>
              <a:gd name="connsiteY0" fmla="*/ 0 h 6189599"/>
              <a:gd name="connsiteX1" fmla="*/ 3200939 w 3200939"/>
              <a:gd name="connsiteY1" fmla="*/ 0 h 6189599"/>
              <a:gd name="connsiteX2" fmla="*/ 3200939 w 3200939"/>
              <a:gd name="connsiteY2" fmla="*/ 6189599 h 6189599"/>
              <a:gd name="connsiteX3" fmla="*/ 0 w 3200939"/>
              <a:gd name="connsiteY3" fmla="*/ 6189599 h 6189599"/>
            </a:gdLst>
            <a:ahLst/>
            <a:cxnLst>
              <a:cxn ang="0">
                <a:pos x="connsiteX0" y="connsiteY0"/>
              </a:cxn>
              <a:cxn ang="0">
                <a:pos x="connsiteX1" y="connsiteY1"/>
              </a:cxn>
              <a:cxn ang="0">
                <a:pos x="connsiteX2" y="connsiteY2"/>
              </a:cxn>
              <a:cxn ang="0">
                <a:pos x="connsiteX3" y="connsiteY3"/>
              </a:cxn>
            </a:cxnLst>
            <a:rect l="l" t="t" r="r" b="b"/>
            <a:pathLst>
              <a:path w="3200939" h="6189599">
                <a:moveTo>
                  <a:pt x="0" y="0"/>
                </a:moveTo>
                <a:lnTo>
                  <a:pt x="3200939" y="0"/>
                </a:lnTo>
                <a:lnTo>
                  <a:pt x="3200939" y="6189599"/>
                </a:lnTo>
                <a:lnTo>
                  <a:pt x="0" y="6189599"/>
                </a:lnTo>
                <a:close/>
              </a:path>
            </a:pathLst>
          </a:custGeom>
        </p:spPr>
      </p:pic>
      <p:sp>
        <p:nvSpPr>
          <p:cNvPr id="8" name="Rectangle 7">
            <a:extLst>
              <a:ext uri="{FF2B5EF4-FFF2-40B4-BE49-F238E27FC236}">
                <a16:creationId xmlns:a16="http://schemas.microsoft.com/office/drawing/2014/main" id="{16746368-131B-48BE-9A12-9B68EDC7FB60}"/>
              </a:ext>
            </a:extLst>
          </p:cNvPr>
          <p:cNvSpPr>
            <a:spLocks/>
          </p:cNvSpPr>
          <p:nvPr userDrawn="1"/>
        </p:nvSpPr>
        <p:spPr>
          <a:xfrm>
            <a:off x="-9000" y="-9905"/>
            <a:ext cx="3367222" cy="6189599"/>
          </a:xfrm>
          <a:prstGeom prst="rect">
            <a:avLst/>
          </a:prstGeom>
          <a:solidFill>
            <a:schemeClr val="accent5">
              <a:alpha val="86000"/>
            </a:schemeClr>
          </a:solidFill>
          <a:ln>
            <a:noFill/>
          </a:ln>
          <a:effectLst>
            <a:outerShdw blurRad="635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endParaRPr>
          </a:p>
        </p:txBody>
      </p:sp>
      <p:cxnSp>
        <p:nvCxnSpPr>
          <p:cNvPr id="12" name="Straight Connector 11">
            <a:extLst>
              <a:ext uri="{FF2B5EF4-FFF2-40B4-BE49-F238E27FC236}">
                <a16:creationId xmlns:a16="http://schemas.microsoft.com/office/drawing/2014/main" id="{7068418E-7E2D-4E92-BBA4-F18DEB98FA2C}"/>
              </a:ext>
            </a:extLst>
          </p:cNvPr>
          <p:cNvCxnSpPr>
            <a:cxnSpLocks/>
          </p:cNvCxnSpPr>
          <p:nvPr userDrawn="1"/>
        </p:nvCxnSpPr>
        <p:spPr>
          <a:xfrm>
            <a:off x="1599406" y="4800600"/>
            <a:ext cx="0" cy="1390650"/>
          </a:xfrm>
          <a:prstGeom prst="line">
            <a:avLst/>
          </a:prstGeom>
          <a:ln w="508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7532066-BE40-4CD2-A9E7-CD765E8CC3C7}"/>
              </a:ext>
            </a:extLst>
          </p:cNvPr>
          <p:cNvCxnSpPr/>
          <p:nvPr userDrawn="1"/>
        </p:nvCxnSpPr>
        <p:spPr>
          <a:xfrm>
            <a:off x="0" y="6172200"/>
            <a:ext cx="12192000" cy="0"/>
          </a:xfrm>
          <a:prstGeom prst="line">
            <a:avLst/>
          </a:prstGeom>
          <a:ln w="25400" cap="rnd">
            <a:solidFill>
              <a:schemeClr val="bg1">
                <a:lumMod val="95000"/>
              </a:schemeClr>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38B5170-A24A-4849-B001-DF69C8235B22}"/>
              </a:ext>
            </a:extLst>
          </p:cNvPr>
          <p:cNvCxnSpPr>
            <a:cxnSpLocks/>
          </p:cNvCxnSpPr>
          <p:nvPr userDrawn="1"/>
        </p:nvCxnSpPr>
        <p:spPr>
          <a:xfrm>
            <a:off x="1675606" y="0"/>
            <a:ext cx="0" cy="1390650"/>
          </a:xfrm>
          <a:prstGeom prst="line">
            <a:avLst/>
          </a:prstGeom>
          <a:ln w="508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6A4D443-2F68-4815-9D10-563F6EDAC4C4}"/>
              </a:ext>
            </a:extLst>
          </p:cNvPr>
          <p:cNvSpPr>
            <a:spLocks noGrp="1"/>
          </p:cNvSpPr>
          <p:nvPr>
            <p:ph type="title" hasCustomPrompt="1"/>
          </p:nvPr>
        </p:nvSpPr>
        <p:spPr>
          <a:xfrm>
            <a:off x="256381" y="1561031"/>
            <a:ext cx="2838450" cy="984265"/>
          </a:xfrm>
        </p:spPr>
        <p:txBody>
          <a:bodyPr vert="horz" lIns="91440" tIns="45720" rIns="91440" bIns="45720" rtlCol="0" anchor="ctr">
            <a:normAutofit/>
          </a:bodyPr>
          <a:lstStyle>
            <a:lvl1pPr>
              <a:defRPr lang="en-GB">
                <a:solidFill>
                  <a:schemeClr val="accent6"/>
                </a:solidFill>
              </a:defRPr>
            </a:lvl1pPr>
          </a:lstStyle>
          <a:p>
            <a:pPr marL="0" lvl="0" algn="ctr"/>
            <a:r>
              <a:rPr lang="en-US" dirty="0"/>
              <a:t>Enter title</a:t>
            </a:r>
            <a:endParaRPr lang="en-GB" dirty="0"/>
          </a:p>
        </p:txBody>
      </p:sp>
      <p:sp>
        <p:nvSpPr>
          <p:cNvPr id="16" name="Picture Placeholder 15">
            <a:extLst>
              <a:ext uri="{FF2B5EF4-FFF2-40B4-BE49-F238E27FC236}">
                <a16:creationId xmlns:a16="http://schemas.microsoft.com/office/drawing/2014/main" id="{06527CD1-F001-4A83-8843-963B6EB7C1AF}"/>
              </a:ext>
            </a:extLst>
          </p:cNvPr>
          <p:cNvSpPr>
            <a:spLocks noGrp="1"/>
          </p:cNvSpPr>
          <p:nvPr>
            <p:ph type="pic" sz="quarter" idx="13" hasCustomPrompt="1"/>
          </p:nvPr>
        </p:nvSpPr>
        <p:spPr>
          <a:xfrm>
            <a:off x="4325063" y="647700"/>
            <a:ext cx="5968728" cy="3746499"/>
          </a:xfrm>
          <a:solidFill>
            <a:schemeClr val="accent5"/>
          </a:solidFill>
        </p:spPr>
        <p:txBody>
          <a:bodyPr vert="horz" lIns="72000" tIns="72000" rIns="72000" bIns="1188000" rtlCol="0" anchor="ctr" anchorCtr="0">
            <a:normAutofit/>
          </a:bodyPr>
          <a:lstStyle>
            <a:lvl1pPr marL="0" indent="0" algn="ctr">
              <a:buNone/>
              <a:defRPr lang="en-GB" sz="1800" dirty="0">
                <a:solidFill>
                  <a:schemeClr val="bg1"/>
                </a:solidFill>
              </a:defRPr>
            </a:lvl1pPr>
          </a:lstStyle>
          <a:p>
            <a:r>
              <a:rPr lang="en-US"/>
              <a:t>Click on the icon to add an image in this place-holder</a:t>
            </a:r>
            <a:endParaRPr lang="en-GB"/>
          </a:p>
        </p:txBody>
      </p:sp>
      <p:sp>
        <p:nvSpPr>
          <p:cNvPr id="18" name="Text Placeholder 17">
            <a:extLst>
              <a:ext uri="{FF2B5EF4-FFF2-40B4-BE49-F238E27FC236}">
                <a16:creationId xmlns:a16="http://schemas.microsoft.com/office/drawing/2014/main" id="{F4EB3395-28CD-4E27-92F2-1A06D2CB5F29}"/>
              </a:ext>
            </a:extLst>
          </p:cNvPr>
          <p:cNvSpPr>
            <a:spLocks noGrp="1"/>
          </p:cNvSpPr>
          <p:nvPr>
            <p:ph type="body" sz="quarter" idx="14" hasCustomPrompt="1"/>
          </p:nvPr>
        </p:nvSpPr>
        <p:spPr>
          <a:xfrm>
            <a:off x="257175" y="2715677"/>
            <a:ext cx="2836862" cy="1914541"/>
          </a:xfrm>
        </p:spPr>
        <p:txBody>
          <a:bodyPr/>
          <a:lstStyle>
            <a:lvl1pPr marL="0" indent="0" algn="ctr">
              <a:buNone/>
              <a:defRPr>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US" dirty="0"/>
              <a:t>Add text</a:t>
            </a:r>
            <a:endParaRPr lang="en-GB" dirty="0"/>
          </a:p>
        </p:txBody>
      </p:sp>
      <p:sp>
        <p:nvSpPr>
          <p:cNvPr id="9" name="Footer Placeholder 8">
            <a:extLst>
              <a:ext uri="{FF2B5EF4-FFF2-40B4-BE49-F238E27FC236}">
                <a16:creationId xmlns:a16="http://schemas.microsoft.com/office/drawing/2014/main" id="{44F11469-3826-4D0E-9D4D-4D2BC7EC03AD}"/>
              </a:ext>
            </a:extLst>
          </p:cNvPr>
          <p:cNvSpPr>
            <a:spLocks noGrp="1"/>
          </p:cNvSpPr>
          <p:nvPr>
            <p:ph type="ftr" sz="quarter" idx="15"/>
          </p:nvPr>
        </p:nvSpPr>
        <p:spPr/>
        <p:txBody>
          <a:bodyPr/>
          <a:lstStyle/>
          <a:p>
            <a:endParaRPr lang="en-GB"/>
          </a:p>
        </p:txBody>
      </p:sp>
    </p:spTree>
    <p:custDataLst>
      <p:tags r:id="rId1"/>
    </p:custDataLst>
    <p:extLst>
      <p:ext uri="{BB962C8B-B14F-4D97-AF65-F5344CB8AC3E}">
        <p14:creationId xmlns:p14="http://schemas.microsoft.com/office/powerpoint/2010/main" val="2171940767"/>
      </p:ext>
    </p:extLst>
  </p:cSld>
  <p:clrMapOvr>
    <a:masterClrMapping/>
  </p:clrMapOvr>
  <p:transition spd="slow">
    <p:push dir="u"/>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Layout 5">
    <p:spTree>
      <p:nvGrpSpPr>
        <p:cNvPr id="1" name=""/>
        <p:cNvGrpSpPr/>
        <p:nvPr/>
      </p:nvGrpSpPr>
      <p:grpSpPr>
        <a:xfrm>
          <a:off x="0" y="0"/>
          <a:ext cx="0" cy="0"/>
          <a:chOff x="0" y="0"/>
          <a:chExt cx="0" cy="0"/>
        </a:xfrm>
      </p:grpSpPr>
      <p:sp>
        <p:nvSpPr>
          <p:cNvPr id="24" name="Text Placeholder 23">
            <a:extLst>
              <a:ext uri="{FF2B5EF4-FFF2-40B4-BE49-F238E27FC236}">
                <a16:creationId xmlns:a16="http://schemas.microsoft.com/office/drawing/2014/main" id="{37BF3A92-BF9B-4478-8B0F-FBE87955AD2A}"/>
              </a:ext>
            </a:extLst>
          </p:cNvPr>
          <p:cNvSpPr>
            <a:spLocks noGrp="1"/>
          </p:cNvSpPr>
          <p:nvPr>
            <p:ph type="body" sz="quarter" idx="14" hasCustomPrompt="1"/>
          </p:nvPr>
        </p:nvSpPr>
        <p:spPr>
          <a:xfrm>
            <a:off x="1" y="1206500"/>
            <a:ext cx="3628654" cy="4956167"/>
          </a:xfrm>
          <a:solidFill>
            <a:schemeClr val="accent4"/>
          </a:solidFill>
        </p:spPr>
        <p:txBody>
          <a:bodyPr vert="horz" lIns="360000" tIns="360000" rIns="360000" bIns="360000" rtlCol="0">
            <a:normAutofit/>
          </a:bodyPr>
          <a:lstStyle>
            <a:lvl1pPr marL="0" indent="0">
              <a:buNone/>
              <a:defRPr lang="en-US" dirty="0" smtClean="0">
                <a:solidFill>
                  <a:schemeClr val="bg1"/>
                </a:solidFill>
              </a:defRPr>
            </a:lvl1pPr>
            <a:lvl2pPr marL="685800" indent="-419100">
              <a:buFont typeface="Arial" panose="020B0604020202020204" pitchFamily="34" charset="0"/>
              <a:buChar char="•"/>
              <a:tabLst/>
              <a:defRPr lang="en-US" dirty="0" smtClean="0">
                <a:solidFill>
                  <a:schemeClr val="bg1"/>
                </a:solidFill>
              </a:defRPr>
            </a:lvl2pPr>
            <a:lvl3pPr marL="914400" indent="0">
              <a:buNone/>
              <a:defRPr lang="en-US" dirty="0" smtClean="0">
                <a:solidFill>
                  <a:schemeClr val="bg1"/>
                </a:solidFill>
              </a:defRPr>
            </a:lvl3pPr>
            <a:lvl4pPr marL="1371600" indent="0">
              <a:buNone/>
              <a:defRPr lang="en-US" dirty="0" smtClean="0">
                <a:solidFill>
                  <a:schemeClr val="bg1"/>
                </a:solidFill>
              </a:defRPr>
            </a:lvl4pPr>
            <a:lvl5pPr marL="1828800" indent="0">
              <a:buNone/>
              <a:defRPr lang="en-GB" dirty="0">
                <a:solidFill>
                  <a:schemeClr val="bg1"/>
                </a:solidFill>
              </a:defRPr>
            </a:lvl5pPr>
          </a:lstStyle>
          <a:p>
            <a:pPr marL="228600" lvl="0" indent="-228600"/>
            <a:r>
              <a:rPr lang="en-US" dirty="0"/>
              <a:t>Enter text styles</a:t>
            </a:r>
          </a:p>
          <a:p>
            <a:pPr marL="685800" lvl="1" indent="-228600"/>
            <a:r>
              <a:rPr lang="en-US" dirty="0"/>
              <a:t>Second level</a:t>
            </a:r>
            <a:endParaRPr lang="en-GB" dirty="0"/>
          </a:p>
        </p:txBody>
      </p:sp>
      <p:sp>
        <p:nvSpPr>
          <p:cNvPr id="2" name="Title 1">
            <a:extLst>
              <a:ext uri="{FF2B5EF4-FFF2-40B4-BE49-F238E27FC236}">
                <a16:creationId xmlns:a16="http://schemas.microsoft.com/office/drawing/2014/main" id="{2ACAE9CE-91FA-4E87-9316-6908A24CA34A}"/>
              </a:ext>
            </a:extLst>
          </p:cNvPr>
          <p:cNvSpPr>
            <a:spLocks noGrp="1"/>
          </p:cNvSpPr>
          <p:nvPr>
            <p:ph type="title" hasCustomPrompt="1"/>
          </p:nvPr>
        </p:nvSpPr>
        <p:spPr/>
        <p:txBody>
          <a:bodyPr/>
          <a:lstStyle>
            <a:lvl1pPr>
              <a:defRPr/>
            </a:lvl1pPr>
          </a:lstStyle>
          <a:p>
            <a:r>
              <a:rPr lang="en-US" dirty="0"/>
              <a:t>Enter title</a:t>
            </a:r>
            <a:endParaRPr lang="en-GB" dirty="0"/>
          </a:p>
        </p:txBody>
      </p:sp>
      <p:grpSp>
        <p:nvGrpSpPr>
          <p:cNvPr id="22" name="Group 21">
            <a:extLst>
              <a:ext uri="{FF2B5EF4-FFF2-40B4-BE49-F238E27FC236}">
                <a16:creationId xmlns:a16="http://schemas.microsoft.com/office/drawing/2014/main" id="{A7352A5A-8B34-4C63-A06D-50FA57A93E46}"/>
              </a:ext>
            </a:extLst>
          </p:cNvPr>
          <p:cNvGrpSpPr/>
          <p:nvPr userDrawn="1"/>
        </p:nvGrpSpPr>
        <p:grpSpPr>
          <a:xfrm>
            <a:off x="3659958" y="1196974"/>
            <a:ext cx="8532042" cy="4965701"/>
            <a:chOff x="3659958" y="1196974"/>
            <a:chExt cx="8532042" cy="4965701"/>
          </a:xfrm>
          <a:effectLst/>
        </p:grpSpPr>
        <p:pic>
          <p:nvPicPr>
            <p:cNvPr id="7" name="Picture 6">
              <a:extLst>
                <a:ext uri="{FF2B5EF4-FFF2-40B4-BE49-F238E27FC236}">
                  <a16:creationId xmlns:a16="http://schemas.microsoft.com/office/drawing/2014/main" id="{3911DD13-7097-41D6-8FF0-2EAB32893784}"/>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r="-1"/>
            <a:stretch/>
          </p:blipFill>
          <p:spPr>
            <a:xfrm>
              <a:off x="3659958" y="1196974"/>
              <a:ext cx="8532041" cy="4965701"/>
            </a:xfrm>
            <a:prstGeom prst="rect">
              <a:avLst/>
            </a:prstGeom>
          </p:spPr>
        </p:pic>
        <p:sp>
          <p:nvSpPr>
            <p:cNvPr id="8" name="Rectangle 7">
              <a:extLst>
                <a:ext uri="{FF2B5EF4-FFF2-40B4-BE49-F238E27FC236}">
                  <a16:creationId xmlns:a16="http://schemas.microsoft.com/office/drawing/2014/main" id="{992847E2-3C94-4547-B0CC-65034C4B1059}"/>
                </a:ext>
              </a:extLst>
            </p:cNvPr>
            <p:cNvSpPr/>
            <p:nvPr userDrawn="1"/>
          </p:nvSpPr>
          <p:spPr>
            <a:xfrm>
              <a:off x="3659959" y="1196975"/>
              <a:ext cx="8532041" cy="4965700"/>
            </a:xfrm>
            <a:prstGeom prst="rect">
              <a:avLst/>
            </a:prstGeom>
            <a:solidFill>
              <a:schemeClr val="accent5">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grpSp>
      <p:grpSp>
        <p:nvGrpSpPr>
          <p:cNvPr id="21" name="Group 20">
            <a:extLst>
              <a:ext uri="{FF2B5EF4-FFF2-40B4-BE49-F238E27FC236}">
                <a16:creationId xmlns:a16="http://schemas.microsoft.com/office/drawing/2014/main" id="{6B529439-E3B1-47B3-8964-D7BB0852372B}"/>
              </a:ext>
            </a:extLst>
          </p:cNvPr>
          <p:cNvGrpSpPr/>
          <p:nvPr userDrawn="1"/>
        </p:nvGrpSpPr>
        <p:grpSpPr>
          <a:xfrm>
            <a:off x="4041838" y="1447028"/>
            <a:ext cx="7768282" cy="4465594"/>
            <a:chOff x="4041838" y="1447028"/>
            <a:chExt cx="7768282" cy="4465594"/>
          </a:xfrm>
        </p:grpSpPr>
        <p:sp>
          <p:nvSpPr>
            <p:cNvPr id="11" name="Freeform: Shape 10">
              <a:extLst>
                <a:ext uri="{FF2B5EF4-FFF2-40B4-BE49-F238E27FC236}">
                  <a16:creationId xmlns:a16="http://schemas.microsoft.com/office/drawing/2014/main" id="{C8F3D083-A721-4707-8E3C-F0476802E466}"/>
                </a:ext>
              </a:extLst>
            </p:cNvPr>
            <p:cNvSpPr/>
            <p:nvPr/>
          </p:nvSpPr>
          <p:spPr>
            <a:xfrm>
              <a:off x="4754836" y="1447028"/>
              <a:ext cx="6341328" cy="4360427"/>
            </a:xfrm>
            <a:custGeom>
              <a:avLst/>
              <a:gdLst>
                <a:gd name="connsiteX0" fmla="*/ 7066271 w 7220884"/>
                <a:gd name="connsiteY0" fmla="*/ 4965229 h 4965228"/>
                <a:gd name="connsiteX1" fmla="*/ 137437 w 7220884"/>
                <a:gd name="connsiteY1" fmla="*/ 4965229 h 4965228"/>
                <a:gd name="connsiteX2" fmla="*/ 0 w 7220884"/>
                <a:gd name="connsiteY2" fmla="*/ 4827792 h 4965228"/>
                <a:gd name="connsiteX3" fmla="*/ 0 w 7220884"/>
                <a:gd name="connsiteY3" fmla="*/ 268109 h 4965228"/>
                <a:gd name="connsiteX4" fmla="*/ 268132 w 7220884"/>
                <a:gd name="connsiteY4" fmla="*/ 0 h 4965228"/>
                <a:gd name="connsiteX5" fmla="*/ 6959050 w 7220884"/>
                <a:gd name="connsiteY5" fmla="*/ 0 h 4965228"/>
                <a:gd name="connsiteX6" fmla="*/ 7220884 w 7220884"/>
                <a:gd name="connsiteY6" fmla="*/ 261835 h 4965228"/>
                <a:gd name="connsiteX7" fmla="*/ 7220884 w 7220884"/>
                <a:gd name="connsiteY7" fmla="*/ 4810615 h 4965228"/>
                <a:gd name="connsiteX8" fmla="*/ 7066271 w 7220884"/>
                <a:gd name="connsiteY8" fmla="*/ 4965229 h 4965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20884" h="4965228">
                  <a:moveTo>
                    <a:pt x="7066271" y="4965229"/>
                  </a:moveTo>
                  <a:lnTo>
                    <a:pt x="137437" y="4965229"/>
                  </a:lnTo>
                  <a:cubicBezTo>
                    <a:pt x="61543" y="4965229"/>
                    <a:pt x="0" y="4903708"/>
                    <a:pt x="0" y="4827792"/>
                  </a:cubicBezTo>
                  <a:lnTo>
                    <a:pt x="0" y="268109"/>
                  </a:lnTo>
                  <a:cubicBezTo>
                    <a:pt x="0" y="120037"/>
                    <a:pt x="120060" y="0"/>
                    <a:pt x="268132" y="0"/>
                  </a:cubicBezTo>
                  <a:lnTo>
                    <a:pt x="6959050" y="0"/>
                  </a:lnTo>
                  <a:cubicBezTo>
                    <a:pt x="7103651" y="0"/>
                    <a:pt x="7220884" y="117234"/>
                    <a:pt x="7220884" y="261835"/>
                  </a:cubicBezTo>
                  <a:lnTo>
                    <a:pt x="7220884" y="4810615"/>
                  </a:lnTo>
                  <a:cubicBezTo>
                    <a:pt x="7220862" y="4895987"/>
                    <a:pt x="7151643" y="4965229"/>
                    <a:pt x="7066271" y="4965229"/>
                  </a:cubicBezTo>
                  <a:close/>
                </a:path>
              </a:pathLst>
            </a:custGeom>
            <a:solidFill>
              <a:srgbClr val="D0D0D0"/>
            </a:solidFill>
            <a:ln w="2223" cap="flat">
              <a:noFill/>
              <a:prstDash val="solid"/>
              <a:miter/>
            </a:ln>
          </p:spPr>
          <p:txBody>
            <a:bodyPr rtlCol="0" anchor="ctr"/>
            <a:lstStyle/>
            <a:p>
              <a:endParaRPr lang="en-GB" b="0" i="0" dirty="0">
                <a:latin typeface="Roboto Regular" panose="02000000000000000000" pitchFamily="2" charset="0"/>
              </a:endParaRPr>
            </a:p>
          </p:txBody>
        </p:sp>
        <p:sp>
          <p:nvSpPr>
            <p:cNvPr id="12" name="Freeform: Shape 11">
              <a:extLst>
                <a:ext uri="{FF2B5EF4-FFF2-40B4-BE49-F238E27FC236}">
                  <a16:creationId xmlns:a16="http://schemas.microsoft.com/office/drawing/2014/main" id="{94CCBA0C-0AC3-4308-ABF6-CE40C9671BEE}"/>
                </a:ext>
              </a:extLst>
            </p:cNvPr>
            <p:cNvSpPr/>
            <p:nvPr/>
          </p:nvSpPr>
          <p:spPr>
            <a:xfrm>
              <a:off x="4774415" y="1468795"/>
              <a:ext cx="6294296" cy="4338660"/>
            </a:xfrm>
            <a:custGeom>
              <a:avLst/>
              <a:gdLst>
                <a:gd name="connsiteX0" fmla="*/ 7013650 w 7167328"/>
                <a:gd name="connsiteY0" fmla="*/ 4940442 h 4940442"/>
                <a:gd name="connsiteX1" fmla="*/ 136569 w 7167328"/>
                <a:gd name="connsiteY1" fmla="*/ 4940442 h 4940442"/>
                <a:gd name="connsiteX2" fmla="*/ 0 w 7167328"/>
                <a:gd name="connsiteY2" fmla="*/ 4803873 h 4940442"/>
                <a:gd name="connsiteX3" fmla="*/ 0 w 7167328"/>
                <a:gd name="connsiteY3" fmla="*/ 231464 h 4940442"/>
                <a:gd name="connsiteX4" fmla="*/ 231464 w 7167328"/>
                <a:gd name="connsiteY4" fmla="*/ 0 h 4940442"/>
                <a:gd name="connsiteX5" fmla="*/ 6935865 w 7167328"/>
                <a:gd name="connsiteY5" fmla="*/ 0 h 4940442"/>
                <a:gd name="connsiteX6" fmla="*/ 7167329 w 7167328"/>
                <a:gd name="connsiteY6" fmla="*/ 231464 h 4940442"/>
                <a:gd name="connsiteX7" fmla="*/ 7167329 w 7167328"/>
                <a:gd name="connsiteY7" fmla="*/ 4786786 h 4940442"/>
                <a:gd name="connsiteX8" fmla="*/ 7013650 w 7167328"/>
                <a:gd name="connsiteY8" fmla="*/ 4940442 h 494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67328" h="4940442">
                  <a:moveTo>
                    <a:pt x="7013650" y="4940442"/>
                  </a:moveTo>
                  <a:lnTo>
                    <a:pt x="136569" y="4940442"/>
                  </a:lnTo>
                  <a:cubicBezTo>
                    <a:pt x="61142" y="4940442"/>
                    <a:pt x="0" y="4879300"/>
                    <a:pt x="0" y="4803873"/>
                  </a:cubicBezTo>
                  <a:lnTo>
                    <a:pt x="0" y="231464"/>
                  </a:lnTo>
                  <a:cubicBezTo>
                    <a:pt x="0" y="103639"/>
                    <a:pt x="103617" y="0"/>
                    <a:pt x="231464" y="0"/>
                  </a:cubicBezTo>
                  <a:lnTo>
                    <a:pt x="6935865" y="0"/>
                  </a:lnTo>
                  <a:cubicBezTo>
                    <a:pt x="7063690" y="0"/>
                    <a:pt x="7167329" y="103617"/>
                    <a:pt x="7167329" y="231464"/>
                  </a:cubicBezTo>
                  <a:lnTo>
                    <a:pt x="7167329" y="4786786"/>
                  </a:lnTo>
                  <a:cubicBezTo>
                    <a:pt x="7167307" y="4871646"/>
                    <a:pt x="7098511" y="4940442"/>
                    <a:pt x="7013650" y="4940442"/>
                  </a:cubicBezTo>
                  <a:close/>
                </a:path>
              </a:pathLst>
            </a:custGeom>
            <a:solidFill>
              <a:srgbClr val="E6E6E6"/>
            </a:solidFill>
            <a:ln w="2223" cap="flat">
              <a:noFill/>
              <a:prstDash val="solid"/>
              <a:miter/>
            </a:ln>
          </p:spPr>
          <p:txBody>
            <a:bodyPr rtlCol="0" anchor="ctr"/>
            <a:lstStyle/>
            <a:p>
              <a:endParaRPr lang="en-GB" b="0" i="0" dirty="0">
                <a:latin typeface="Roboto Regular" panose="02000000000000000000" pitchFamily="2" charset="0"/>
              </a:endParaRPr>
            </a:p>
          </p:txBody>
        </p:sp>
        <p:sp>
          <p:nvSpPr>
            <p:cNvPr id="13" name="Freeform: Shape 12">
              <a:extLst>
                <a:ext uri="{FF2B5EF4-FFF2-40B4-BE49-F238E27FC236}">
                  <a16:creationId xmlns:a16="http://schemas.microsoft.com/office/drawing/2014/main" id="{C0366A17-8452-47BB-8F77-8ABCB92DBE23}"/>
                </a:ext>
              </a:extLst>
            </p:cNvPr>
            <p:cNvSpPr/>
            <p:nvPr/>
          </p:nvSpPr>
          <p:spPr>
            <a:xfrm>
              <a:off x="4805697" y="1506037"/>
              <a:ext cx="6231711" cy="4077260"/>
            </a:xfrm>
            <a:custGeom>
              <a:avLst/>
              <a:gdLst>
                <a:gd name="connsiteX0" fmla="*/ 7096063 w 7096062"/>
                <a:gd name="connsiteY0" fmla="*/ 4642786 h 4642785"/>
                <a:gd name="connsiteX1" fmla="*/ 0 w 7096062"/>
                <a:gd name="connsiteY1" fmla="*/ 4642786 h 4642785"/>
                <a:gd name="connsiteX2" fmla="*/ 0 w 7096062"/>
                <a:gd name="connsiteY2" fmla="*/ 190769 h 4642785"/>
                <a:gd name="connsiteX3" fmla="*/ 190769 w 7096062"/>
                <a:gd name="connsiteY3" fmla="*/ 0 h 4642785"/>
                <a:gd name="connsiteX4" fmla="*/ 6905272 w 7096062"/>
                <a:gd name="connsiteY4" fmla="*/ 0 h 4642785"/>
                <a:gd name="connsiteX5" fmla="*/ 7096041 w 7096062"/>
                <a:gd name="connsiteY5" fmla="*/ 190769 h 4642785"/>
                <a:gd name="connsiteX6" fmla="*/ 7096041 w 7096062"/>
                <a:gd name="connsiteY6" fmla="*/ 4642786 h 4642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96062" h="4642785">
                  <a:moveTo>
                    <a:pt x="7096063" y="4642786"/>
                  </a:moveTo>
                  <a:lnTo>
                    <a:pt x="0" y="4642786"/>
                  </a:lnTo>
                  <a:lnTo>
                    <a:pt x="0" y="190769"/>
                  </a:lnTo>
                  <a:cubicBezTo>
                    <a:pt x="0" y="85417"/>
                    <a:pt x="85417" y="0"/>
                    <a:pt x="190769" y="0"/>
                  </a:cubicBezTo>
                  <a:lnTo>
                    <a:pt x="6905272" y="0"/>
                  </a:lnTo>
                  <a:cubicBezTo>
                    <a:pt x="7010624" y="0"/>
                    <a:pt x="7096041" y="85417"/>
                    <a:pt x="7096041" y="190769"/>
                  </a:cubicBezTo>
                  <a:lnTo>
                    <a:pt x="7096041" y="4642786"/>
                  </a:lnTo>
                  <a:close/>
                </a:path>
              </a:pathLst>
            </a:custGeom>
            <a:solidFill>
              <a:schemeClr val="accent6"/>
            </a:solidFill>
            <a:ln w="508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b="0" i="0" dirty="0">
                <a:latin typeface="Roboto Regular" panose="02000000000000000000" pitchFamily="2" charset="0"/>
              </a:endParaRPr>
            </a:p>
          </p:txBody>
        </p:sp>
        <p:sp>
          <p:nvSpPr>
            <p:cNvPr id="14" name="Freeform: Shape 13">
              <a:extLst>
                <a:ext uri="{FF2B5EF4-FFF2-40B4-BE49-F238E27FC236}">
                  <a16:creationId xmlns:a16="http://schemas.microsoft.com/office/drawing/2014/main" id="{489A2D9B-7EE2-4586-BF17-AA6BE3356587}"/>
                </a:ext>
              </a:extLst>
            </p:cNvPr>
            <p:cNvSpPr/>
            <p:nvPr/>
          </p:nvSpPr>
          <p:spPr>
            <a:xfrm>
              <a:off x="4041838" y="5753467"/>
              <a:ext cx="7768263" cy="45448"/>
            </a:xfrm>
            <a:custGeom>
              <a:avLst/>
              <a:gdLst>
                <a:gd name="connsiteX0" fmla="*/ 0 w 8845737"/>
                <a:gd name="connsiteY0" fmla="*/ 0 h 51752"/>
                <a:gd name="connsiteX1" fmla="*/ 8845737 w 8845737"/>
                <a:gd name="connsiteY1" fmla="*/ 0 h 51752"/>
                <a:gd name="connsiteX2" fmla="*/ 8845737 w 8845737"/>
                <a:gd name="connsiteY2" fmla="*/ 51753 h 51752"/>
                <a:gd name="connsiteX3" fmla="*/ 0 w 8845737"/>
                <a:gd name="connsiteY3" fmla="*/ 51753 h 51752"/>
              </a:gdLst>
              <a:ahLst/>
              <a:cxnLst>
                <a:cxn ang="0">
                  <a:pos x="connsiteX0" y="connsiteY0"/>
                </a:cxn>
                <a:cxn ang="0">
                  <a:pos x="connsiteX1" y="connsiteY1"/>
                </a:cxn>
                <a:cxn ang="0">
                  <a:pos x="connsiteX2" y="connsiteY2"/>
                </a:cxn>
                <a:cxn ang="0">
                  <a:pos x="connsiteX3" y="connsiteY3"/>
                </a:cxn>
              </a:cxnLst>
              <a:rect l="l" t="t" r="r" b="b"/>
              <a:pathLst>
                <a:path w="8845737" h="51752">
                  <a:moveTo>
                    <a:pt x="0" y="0"/>
                  </a:moveTo>
                  <a:lnTo>
                    <a:pt x="8845737" y="0"/>
                  </a:lnTo>
                  <a:lnTo>
                    <a:pt x="8845737" y="51753"/>
                  </a:lnTo>
                  <a:lnTo>
                    <a:pt x="0" y="51753"/>
                  </a:lnTo>
                  <a:close/>
                </a:path>
              </a:pathLst>
            </a:custGeom>
            <a:solidFill>
              <a:schemeClr val="bg1">
                <a:lumMod val="95000"/>
              </a:schemeClr>
            </a:solidFill>
            <a:ln w="2223" cap="flat">
              <a:noFill/>
              <a:prstDash val="solid"/>
              <a:miter/>
            </a:ln>
          </p:spPr>
          <p:txBody>
            <a:bodyPr rtlCol="0" anchor="ctr"/>
            <a:lstStyle/>
            <a:p>
              <a:endParaRPr lang="en-GB" b="0" i="0" dirty="0">
                <a:latin typeface="Roboto Regular" panose="02000000000000000000" pitchFamily="2" charset="0"/>
              </a:endParaRPr>
            </a:p>
          </p:txBody>
        </p:sp>
        <p:sp>
          <p:nvSpPr>
            <p:cNvPr id="15" name="Freeform: Shape 14">
              <a:extLst>
                <a:ext uri="{FF2B5EF4-FFF2-40B4-BE49-F238E27FC236}">
                  <a16:creationId xmlns:a16="http://schemas.microsoft.com/office/drawing/2014/main" id="{334B4D2A-5F7F-4D95-BCFA-06174E46550C}"/>
                </a:ext>
              </a:extLst>
            </p:cNvPr>
            <p:cNvSpPr/>
            <p:nvPr/>
          </p:nvSpPr>
          <p:spPr>
            <a:xfrm>
              <a:off x="4041838" y="5798915"/>
              <a:ext cx="7768282" cy="113707"/>
            </a:xfrm>
            <a:custGeom>
              <a:avLst/>
              <a:gdLst>
                <a:gd name="connsiteX0" fmla="*/ 0 w 8845759"/>
                <a:gd name="connsiteY0" fmla="*/ 0 h 129478"/>
                <a:gd name="connsiteX1" fmla="*/ 1325506 w 8845759"/>
                <a:gd name="connsiteY1" fmla="*/ 126156 h 129478"/>
                <a:gd name="connsiteX2" fmla="*/ 7494378 w 8845759"/>
                <a:gd name="connsiteY2" fmla="*/ 129026 h 129478"/>
                <a:gd name="connsiteX3" fmla="*/ 8845760 w 8845759"/>
                <a:gd name="connsiteY3" fmla="*/ 0 h 129478"/>
                <a:gd name="connsiteX4" fmla="*/ 0 w 8845759"/>
                <a:gd name="connsiteY4" fmla="*/ 0 h 129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45759" h="129478">
                  <a:moveTo>
                    <a:pt x="0" y="0"/>
                  </a:moveTo>
                  <a:cubicBezTo>
                    <a:pt x="0" y="0"/>
                    <a:pt x="211328" y="124710"/>
                    <a:pt x="1325506" y="126156"/>
                  </a:cubicBezTo>
                  <a:lnTo>
                    <a:pt x="7494378" y="129026"/>
                  </a:lnTo>
                  <a:cubicBezTo>
                    <a:pt x="7494378" y="129026"/>
                    <a:pt x="8509344" y="144112"/>
                    <a:pt x="8845760" y="0"/>
                  </a:cubicBezTo>
                  <a:lnTo>
                    <a:pt x="0" y="0"/>
                  </a:lnTo>
                  <a:close/>
                </a:path>
              </a:pathLst>
            </a:custGeom>
            <a:solidFill>
              <a:srgbClr val="E6E6E6"/>
            </a:solidFill>
            <a:ln w="222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b="0" i="0" dirty="0">
                <a:latin typeface="Roboto Regular" panose="02000000000000000000" pitchFamily="2" charset="0"/>
              </a:endParaRPr>
            </a:p>
          </p:txBody>
        </p:sp>
        <p:sp>
          <p:nvSpPr>
            <p:cNvPr id="16" name="Freeform: Shape 15">
              <a:extLst>
                <a:ext uri="{FF2B5EF4-FFF2-40B4-BE49-F238E27FC236}">
                  <a16:creationId xmlns:a16="http://schemas.microsoft.com/office/drawing/2014/main" id="{30C1514C-EE58-40D6-AC08-78C523270EE2}"/>
                </a:ext>
              </a:extLst>
            </p:cNvPr>
            <p:cNvSpPr/>
            <p:nvPr/>
          </p:nvSpPr>
          <p:spPr>
            <a:xfrm>
              <a:off x="7188038" y="5753486"/>
              <a:ext cx="1478402" cy="62800"/>
            </a:xfrm>
            <a:custGeom>
              <a:avLst/>
              <a:gdLst>
                <a:gd name="connsiteX0" fmla="*/ 1643120 w 1683459"/>
                <a:gd name="connsiteY0" fmla="*/ 71511 h 71510"/>
                <a:gd name="connsiteX1" fmla="*/ 40339 w 1683459"/>
                <a:gd name="connsiteY1" fmla="*/ 71511 h 71510"/>
                <a:gd name="connsiteX2" fmla="*/ 0 w 1683459"/>
                <a:gd name="connsiteY2" fmla="*/ 31172 h 71510"/>
                <a:gd name="connsiteX3" fmla="*/ 0 w 1683459"/>
                <a:gd name="connsiteY3" fmla="*/ 0 h 71510"/>
                <a:gd name="connsiteX4" fmla="*/ 1683459 w 1683459"/>
                <a:gd name="connsiteY4" fmla="*/ 0 h 71510"/>
                <a:gd name="connsiteX5" fmla="*/ 1683459 w 1683459"/>
                <a:gd name="connsiteY5" fmla="*/ 31172 h 71510"/>
                <a:gd name="connsiteX6" fmla="*/ 1643120 w 1683459"/>
                <a:gd name="connsiteY6" fmla="*/ 71511 h 7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3459" h="71510">
                  <a:moveTo>
                    <a:pt x="1643120" y="71511"/>
                  </a:moveTo>
                  <a:lnTo>
                    <a:pt x="40339" y="71511"/>
                  </a:lnTo>
                  <a:cubicBezTo>
                    <a:pt x="18067" y="71511"/>
                    <a:pt x="0" y="53444"/>
                    <a:pt x="0" y="31172"/>
                  </a:cubicBezTo>
                  <a:lnTo>
                    <a:pt x="0" y="0"/>
                  </a:lnTo>
                  <a:lnTo>
                    <a:pt x="1683459" y="0"/>
                  </a:lnTo>
                  <a:lnTo>
                    <a:pt x="1683459" y="31172"/>
                  </a:lnTo>
                  <a:cubicBezTo>
                    <a:pt x="1683459" y="53444"/>
                    <a:pt x="1665392" y="71511"/>
                    <a:pt x="1643120" y="71511"/>
                  </a:cubicBezTo>
                  <a:close/>
                </a:path>
              </a:pathLst>
            </a:custGeom>
            <a:solidFill>
              <a:schemeClr val="bg1"/>
            </a:solidFill>
            <a:ln w="2223" cap="flat">
              <a:noFill/>
              <a:prstDash val="solid"/>
              <a:miter/>
            </a:ln>
          </p:spPr>
          <p:txBody>
            <a:bodyPr rtlCol="0" anchor="ctr"/>
            <a:lstStyle/>
            <a:p>
              <a:endParaRPr lang="en-GB" b="0" i="0" dirty="0">
                <a:latin typeface="Roboto Regular" panose="02000000000000000000" pitchFamily="2" charset="0"/>
              </a:endParaRPr>
            </a:p>
          </p:txBody>
        </p:sp>
        <p:sp>
          <p:nvSpPr>
            <p:cNvPr id="17" name="Freeform: Shape 16">
              <a:extLst>
                <a:ext uri="{FF2B5EF4-FFF2-40B4-BE49-F238E27FC236}">
                  <a16:creationId xmlns:a16="http://schemas.microsoft.com/office/drawing/2014/main" id="{4FFD7E25-D836-44B9-BAA0-02779A284CB0}"/>
                </a:ext>
              </a:extLst>
            </p:cNvPr>
            <p:cNvSpPr/>
            <p:nvPr/>
          </p:nvSpPr>
          <p:spPr>
            <a:xfrm>
              <a:off x="6939319" y="5854799"/>
              <a:ext cx="53030" cy="24619"/>
            </a:xfrm>
            <a:custGeom>
              <a:avLst/>
              <a:gdLst>
                <a:gd name="connsiteX0" fmla="*/ 0 w 60385"/>
                <a:gd name="connsiteY0" fmla="*/ 0 h 28034"/>
                <a:gd name="connsiteX1" fmla="*/ 60386 w 60385"/>
                <a:gd name="connsiteY1" fmla="*/ 0 h 28034"/>
                <a:gd name="connsiteX2" fmla="*/ 60386 w 60385"/>
                <a:gd name="connsiteY2" fmla="*/ 28035 h 28034"/>
                <a:gd name="connsiteX3" fmla="*/ 0 w 60385"/>
                <a:gd name="connsiteY3" fmla="*/ 28035 h 28034"/>
              </a:gdLst>
              <a:ahLst/>
              <a:cxnLst>
                <a:cxn ang="0">
                  <a:pos x="connsiteX0" y="connsiteY0"/>
                </a:cxn>
                <a:cxn ang="0">
                  <a:pos x="connsiteX1" y="connsiteY1"/>
                </a:cxn>
                <a:cxn ang="0">
                  <a:pos x="connsiteX2" y="connsiteY2"/>
                </a:cxn>
                <a:cxn ang="0">
                  <a:pos x="connsiteX3" y="connsiteY3"/>
                </a:cxn>
              </a:cxnLst>
              <a:rect l="l" t="t" r="r" b="b"/>
              <a:pathLst>
                <a:path w="60385" h="28034">
                  <a:moveTo>
                    <a:pt x="0" y="0"/>
                  </a:moveTo>
                  <a:lnTo>
                    <a:pt x="60386" y="0"/>
                  </a:lnTo>
                  <a:lnTo>
                    <a:pt x="60386" y="28035"/>
                  </a:lnTo>
                  <a:lnTo>
                    <a:pt x="0" y="28035"/>
                  </a:lnTo>
                  <a:close/>
                </a:path>
              </a:pathLst>
            </a:custGeom>
            <a:solidFill>
              <a:srgbClr val="808080"/>
            </a:solidFill>
            <a:ln w="2223" cap="flat">
              <a:noFill/>
              <a:prstDash val="solid"/>
              <a:miter/>
            </a:ln>
          </p:spPr>
          <p:txBody>
            <a:bodyPr rtlCol="0" anchor="ctr"/>
            <a:lstStyle/>
            <a:p>
              <a:endParaRPr lang="en-GB" b="0" i="0" dirty="0">
                <a:latin typeface="Roboto Regular" panose="02000000000000000000" pitchFamily="2" charset="0"/>
              </a:endParaRPr>
            </a:p>
          </p:txBody>
        </p:sp>
        <p:sp>
          <p:nvSpPr>
            <p:cNvPr id="18" name="Freeform: Shape 17">
              <a:extLst>
                <a:ext uri="{FF2B5EF4-FFF2-40B4-BE49-F238E27FC236}">
                  <a16:creationId xmlns:a16="http://schemas.microsoft.com/office/drawing/2014/main" id="{968C189F-968C-4D7B-8212-B37CE90EE42E}"/>
                </a:ext>
              </a:extLst>
            </p:cNvPr>
            <p:cNvSpPr/>
            <p:nvPr/>
          </p:nvSpPr>
          <p:spPr>
            <a:xfrm>
              <a:off x="8848236" y="5854799"/>
              <a:ext cx="53030" cy="24619"/>
            </a:xfrm>
            <a:custGeom>
              <a:avLst/>
              <a:gdLst>
                <a:gd name="connsiteX0" fmla="*/ 0 w 60385"/>
                <a:gd name="connsiteY0" fmla="*/ 0 h 28034"/>
                <a:gd name="connsiteX1" fmla="*/ 60386 w 60385"/>
                <a:gd name="connsiteY1" fmla="*/ 0 h 28034"/>
                <a:gd name="connsiteX2" fmla="*/ 60386 w 60385"/>
                <a:gd name="connsiteY2" fmla="*/ 28035 h 28034"/>
                <a:gd name="connsiteX3" fmla="*/ 0 w 60385"/>
                <a:gd name="connsiteY3" fmla="*/ 28035 h 28034"/>
              </a:gdLst>
              <a:ahLst/>
              <a:cxnLst>
                <a:cxn ang="0">
                  <a:pos x="connsiteX0" y="connsiteY0"/>
                </a:cxn>
                <a:cxn ang="0">
                  <a:pos x="connsiteX1" y="connsiteY1"/>
                </a:cxn>
                <a:cxn ang="0">
                  <a:pos x="connsiteX2" y="connsiteY2"/>
                </a:cxn>
                <a:cxn ang="0">
                  <a:pos x="connsiteX3" y="connsiteY3"/>
                </a:cxn>
              </a:cxnLst>
              <a:rect l="l" t="t" r="r" b="b"/>
              <a:pathLst>
                <a:path w="60385" h="28034">
                  <a:moveTo>
                    <a:pt x="0" y="0"/>
                  </a:moveTo>
                  <a:lnTo>
                    <a:pt x="60386" y="0"/>
                  </a:lnTo>
                  <a:lnTo>
                    <a:pt x="60386" y="28035"/>
                  </a:lnTo>
                  <a:lnTo>
                    <a:pt x="0" y="28035"/>
                  </a:lnTo>
                  <a:close/>
                </a:path>
              </a:pathLst>
            </a:custGeom>
            <a:solidFill>
              <a:srgbClr val="808080"/>
            </a:solidFill>
            <a:ln w="2223" cap="flat">
              <a:noFill/>
              <a:prstDash val="solid"/>
              <a:miter/>
            </a:ln>
          </p:spPr>
          <p:txBody>
            <a:bodyPr rtlCol="0" anchor="ctr"/>
            <a:lstStyle/>
            <a:p>
              <a:endParaRPr lang="en-GB" b="0" i="0" dirty="0">
                <a:latin typeface="Roboto Regular" panose="02000000000000000000" pitchFamily="2" charset="0"/>
              </a:endParaRPr>
            </a:p>
          </p:txBody>
        </p:sp>
      </p:grpSp>
      <p:sp>
        <p:nvSpPr>
          <p:cNvPr id="20" name="Picture Placeholder 19">
            <a:extLst>
              <a:ext uri="{FF2B5EF4-FFF2-40B4-BE49-F238E27FC236}">
                <a16:creationId xmlns:a16="http://schemas.microsoft.com/office/drawing/2014/main" id="{331B7152-84DB-42A7-B20E-EF4E19F62085}"/>
              </a:ext>
            </a:extLst>
          </p:cNvPr>
          <p:cNvSpPr>
            <a:spLocks noGrp="1"/>
          </p:cNvSpPr>
          <p:nvPr>
            <p:ph type="pic" sz="quarter" idx="13" hasCustomPrompt="1"/>
          </p:nvPr>
        </p:nvSpPr>
        <p:spPr>
          <a:xfrm>
            <a:off x="4805697" y="1506037"/>
            <a:ext cx="6231711" cy="4099998"/>
          </a:xfrm>
          <a:prstGeom prst="round2SameRect">
            <a:avLst>
              <a:gd name="adj1" fmla="val 4344"/>
              <a:gd name="adj2" fmla="val 0"/>
            </a:avLst>
          </a:prstGeom>
          <a:solidFill>
            <a:schemeClr val="bg1"/>
          </a:solidFill>
        </p:spPr>
        <p:txBody>
          <a:bodyPr bIns="57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lumMod val="8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cxnSp>
        <p:nvCxnSpPr>
          <p:cNvPr id="35" name="Straight Connector 34">
            <a:extLst>
              <a:ext uri="{FF2B5EF4-FFF2-40B4-BE49-F238E27FC236}">
                <a16:creationId xmlns:a16="http://schemas.microsoft.com/office/drawing/2014/main" id="{29844BD4-56A5-4C77-9AAE-4AAD3F473EF5}"/>
              </a:ext>
            </a:extLst>
          </p:cNvPr>
          <p:cNvCxnSpPr/>
          <p:nvPr userDrawn="1"/>
        </p:nvCxnSpPr>
        <p:spPr>
          <a:xfrm>
            <a:off x="3642945" y="1192212"/>
            <a:ext cx="0" cy="4979988"/>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E60CCE7-0625-45ED-B5ED-CA4D818675A1}"/>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569A83E-814D-4FF1-BACB-24E3B05B3430}"/>
              </a:ext>
            </a:extLst>
          </p:cNvPr>
          <p:cNvCxnSpPr>
            <a:cxnSpLocks/>
          </p:cNvCxnSpPr>
          <p:nvPr userDrawn="1"/>
        </p:nvCxnSpPr>
        <p:spPr>
          <a:xfrm>
            <a:off x="0" y="1192212"/>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EA93E228-7556-4858-86A6-3625173986DD}"/>
              </a:ext>
            </a:extLst>
          </p:cNvPr>
          <p:cNvSpPr>
            <a:spLocks noGrp="1"/>
          </p:cNvSpPr>
          <p:nvPr>
            <p:ph type="ftr" sz="quarter" idx="15"/>
          </p:nvPr>
        </p:nvSpPr>
        <p:spPr/>
        <p:txBody>
          <a:bodyPr/>
          <a:lstStyle/>
          <a:p>
            <a:endParaRPr lang="en-GB"/>
          </a:p>
        </p:txBody>
      </p:sp>
      <p:pic>
        <p:nvPicPr>
          <p:cNvPr id="34" name="Picture 33">
            <a:extLst>
              <a:ext uri="{FF2B5EF4-FFF2-40B4-BE49-F238E27FC236}">
                <a16:creationId xmlns:a16="http://schemas.microsoft.com/office/drawing/2014/main" id="{81856FC7-1C17-9A43-8246-8652F165B38B}"/>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4162095852"/>
      </p:ext>
    </p:extLst>
  </p:cSld>
  <p:clrMapOvr>
    <a:masterClrMapping/>
  </p:clrMapOvr>
  <p:transition spd="slow">
    <p:push dir="u"/>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ivider Slide 1">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5">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dirty="0">
              <a:latin typeface="Roboto Regular" panose="02000000000000000000" pitchFamily="2" charset="0"/>
            </a:endParaRPr>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pic>
        <p:nvPicPr>
          <p:cNvPr id="15" name="Picture 14">
            <a:extLst>
              <a:ext uri="{FF2B5EF4-FFF2-40B4-BE49-F238E27FC236}">
                <a16:creationId xmlns:a16="http://schemas.microsoft.com/office/drawing/2014/main" id="{2F333D84-D3DD-4354-B355-8BFE4E29554D}"/>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subhead text if/as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404102202"/>
      </p:ext>
    </p:extLst>
  </p:cSld>
  <p:clrMapOvr>
    <a:masterClrMapping/>
  </p:clrMapOvr>
  <p:transition spd="slow">
    <p:push dir="u"/>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vider Slide 2">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2">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dirty="0">
              <a:latin typeface="Roboto Regular" panose="02000000000000000000" pitchFamily="2" charset="0"/>
            </a:endParaRPr>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pic>
        <p:nvPicPr>
          <p:cNvPr id="11" name="Picture 10">
            <a:extLst>
              <a:ext uri="{FF2B5EF4-FFF2-40B4-BE49-F238E27FC236}">
                <a16:creationId xmlns:a16="http://schemas.microsoft.com/office/drawing/2014/main" id="{472E95B8-C107-448D-8639-B2BDC809E947}"/>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subhead text as/if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3521525809"/>
      </p:ext>
    </p:extLst>
  </p:cSld>
  <p:clrMapOvr>
    <a:masterClrMapping/>
  </p:clrMapOvr>
  <p:transition spd="slow">
    <p:push dir="u"/>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ivider Slide 3">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3">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dirty="0">
              <a:latin typeface="Roboto Regular" panose="02000000000000000000" pitchFamily="2" charset="0"/>
            </a:endParaRPr>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pic>
        <p:nvPicPr>
          <p:cNvPr id="11" name="Picture 10">
            <a:extLst>
              <a:ext uri="{FF2B5EF4-FFF2-40B4-BE49-F238E27FC236}">
                <a16:creationId xmlns:a16="http://schemas.microsoft.com/office/drawing/2014/main" id="{0AE7E0C5-235F-4BE6-A9CF-B304D39979E8}"/>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any additional text 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2593674740"/>
      </p:ext>
    </p:extLst>
  </p:cSld>
  <p:clrMapOvr>
    <a:masterClrMapping/>
  </p:clrMapOvr>
  <p:transition spd="slow">
    <p:push dir="u"/>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Divider Slide 4">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4">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dirty="0">
              <a:latin typeface="Roboto Regular" panose="02000000000000000000" pitchFamily="2" charset="0"/>
            </a:endParaRPr>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pic>
        <p:nvPicPr>
          <p:cNvPr id="11" name="Picture 10">
            <a:extLst>
              <a:ext uri="{FF2B5EF4-FFF2-40B4-BE49-F238E27FC236}">
                <a16:creationId xmlns:a16="http://schemas.microsoft.com/office/drawing/2014/main" id="{CEF8E829-0A31-4984-8E82-588BEC8C650D}"/>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subhead text as/if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3182394020"/>
      </p:ext>
    </p:extLst>
  </p:cSld>
  <p:clrMapOvr>
    <a:masterClrMapping/>
  </p:clrMapOvr>
  <p:transition spd="slow">
    <p:push dir="u"/>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Divider Slide 5">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6">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dirty="0">
              <a:latin typeface="Roboto Regular" panose="02000000000000000000" pitchFamily="2" charset="0"/>
            </a:endParaRPr>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pic>
        <p:nvPicPr>
          <p:cNvPr id="11" name="Picture 10">
            <a:extLst>
              <a:ext uri="{FF2B5EF4-FFF2-40B4-BE49-F238E27FC236}">
                <a16:creationId xmlns:a16="http://schemas.microsoft.com/office/drawing/2014/main" id="{33149708-2A64-4BEB-AACB-89D287DC6BEB}"/>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subhead text as/if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1053282645"/>
      </p:ext>
    </p:extLst>
  </p:cSld>
  <p:clrMapOvr>
    <a:masterClrMapping/>
  </p:clrMapOvr>
  <p:transition spd="slow">
    <p:push dir="u"/>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hank You Slide 1">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018E377D-0CB5-46D4-91F2-D1D9FD5487D2}"/>
              </a:ext>
            </a:extLst>
          </p:cNvPr>
          <p:cNvGrpSpPr/>
          <p:nvPr userDrawn="1"/>
        </p:nvGrpSpPr>
        <p:grpSpPr>
          <a:xfrm>
            <a:off x="0" y="-33780"/>
            <a:ext cx="12192209" cy="6909525"/>
            <a:chOff x="0" y="-33780"/>
            <a:chExt cx="12192209" cy="6909525"/>
          </a:xfrm>
        </p:grpSpPr>
        <p:sp>
          <p:nvSpPr>
            <p:cNvPr id="37" name="Freeform: Shape 36">
              <a:extLst>
                <a:ext uri="{FF2B5EF4-FFF2-40B4-BE49-F238E27FC236}">
                  <a16:creationId xmlns:a16="http://schemas.microsoft.com/office/drawing/2014/main" id="{DBBDF563-C2E5-45BC-9179-C26645373868}"/>
                </a:ext>
              </a:extLst>
            </p:cNvPr>
            <p:cNvSpPr/>
            <p:nvPr userDrawn="1"/>
          </p:nvSpPr>
          <p:spPr>
            <a:xfrm>
              <a:off x="1238924" y="-33780"/>
              <a:ext cx="5811678" cy="2039559"/>
            </a:xfrm>
            <a:custGeom>
              <a:avLst/>
              <a:gdLst>
                <a:gd name="connsiteX0" fmla="*/ 5805818 w 5811678"/>
                <a:gd name="connsiteY0" fmla="*/ 0 h 2039559"/>
                <a:gd name="connsiteX1" fmla="*/ 5811678 w 5811678"/>
                <a:gd name="connsiteY1" fmla="*/ 0 h 2039559"/>
                <a:gd name="connsiteX2" fmla="*/ 5805248 w 5811678"/>
                <a:gd name="connsiteY2" fmla="*/ 28902 h 2039559"/>
                <a:gd name="connsiteX3" fmla="*/ 5638243 w 5811678"/>
                <a:gd name="connsiteY3" fmla="*/ 1991279 h 2039559"/>
                <a:gd name="connsiteX4" fmla="*/ 2006007 w 5811678"/>
                <a:gd name="connsiteY4" fmla="*/ 2039559 h 2039559"/>
                <a:gd name="connsiteX5" fmla="*/ 0 w 5811678"/>
                <a:gd name="connsiteY5" fmla="*/ 103438 h 2039559"/>
                <a:gd name="connsiteX6" fmla="*/ 344217 w 5811678"/>
                <a:gd name="connsiteY6" fmla="*/ 40514 h 2039559"/>
                <a:gd name="connsiteX7" fmla="*/ 421738 w 5811678"/>
                <a:gd name="connsiteY7" fmla="*/ 23514 h 2039559"/>
                <a:gd name="connsiteX8" fmla="*/ 5805818 w 5811678"/>
                <a:gd name="connsiteY8" fmla="*/ 23514 h 2039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1678" h="2039559">
                  <a:moveTo>
                    <a:pt x="5805818" y="0"/>
                  </a:moveTo>
                  <a:lnTo>
                    <a:pt x="5811678" y="0"/>
                  </a:lnTo>
                  <a:lnTo>
                    <a:pt x="5805248" y="28902"/>
                  </a:lnTo>
                  <a:cubicBezTo>
                    <a:pt x="5682984" y="681346"/>
                    <a:pt x="5627896" y="1338512"/>
                    <a:pt x="5638243" y="1991279"/>
                  </a:cubicBezTo>
                  <a:cubicBezTo>
                    <a:pt x="4421213" y="1779781"/>
                    <a:pt x="3190392" y="1804612"/>
                    <a:pt x="2006007" y="2039559"/>
                  </a:cubicBezTo>
                  <a:cubicBezTo>
                    <a:pt x="1440479" y="1314029"/>
                    <a:pt x="770586" y="658848"/>
                    <a:pt x="0" y="103438"/>
                  </a:cubicBezTo>
                  <a:cubicBezTo>
                    <a:pt x="115146" y="84472"/>
                    <a:pt x="229903" y="63491"/>
                    <a:pt x="344217" y="40514"/>
                  </a:cubicBezTo>
                  <a:lnTo>
                    <a:pt x="421738" y="23514"/>
                  </a:lnTo>
                  <a:lnTo>
                    <a:pt x="5805818" y="23514"/>
                  </a:lnTo>
                  <a:close/>
                </a:path>
              </a:pathLst>
            </a:custGeom>
            <a:solidFill>
              <a:srgbClr val="C2D9AC"/>
            </a:solidFill>
            <a:ln w="9525" cap="flat">
              <a:noFill/>
              <a:prstDash val="solid"/>
              <a:miter/>
            </a:ln>
          </p:spPr>
          <p:txBody>
            <a:bodyPr wrap="square" rtlCol="0" anchor="ctr">
              <a:noAutofit/>
            </a:bodyPr>
            <a:lstStyle/>
            <a:p>
              <a:endParaRPr lang="en-GB" b="0" i="0" dirty="0">
                <a:latin typeface="Roboto Regular" panose="02000000000000000000" pitchFamily="2" charset="0"/>
              </a:endParaRPr>
            </a:p>
          </p:txBody>
        </p:sp>
        <p:sp>
          <p:nvSpPr>
            <p:cNvPr id="38" name="Freeform: Shape 37">
              <a:extLst>
                <a:ext uri="{FF2B5EF4-FFF2-40B4-BE49-F238E27FC236}">
                  <a16:creationId xmlns:a16="http://schemas.microsoft.com/office/drawing/2014/main" id="{64CDE52D-633D-4221-8295-14FBE4670A09}"/>
                </a:ext>
              </a:extLst>
            </p:cNvPr>
            <p:cNvSpPr/>
            <p:nvPr userDrawn="1"/>
          </p:nvSpPr>
          <p:spPr>
            <a:xfrm>
              <a:off x="6875931" y="23828"/>
              <a:ext cx="2415051" cy="2398506"/>
            </a:xfrm>
            <a:custGeom>
              <a:avLst/>
              <a:gdLst>
                <a:gd name="connsiteX0" fmla="*/ 163597 w 2415051"/>
                <a:gd name="connsiteY0" fmla="*/ 0 h 2398506"/>
                <a:gd name="connsiteX1" fmla="*/ 840978 w 2415051"/>
                <a:gd name="connsiteY1" fmla="*/ 0 h 2398506"/>
                <a:gd name="connsiteX2" fmla="*/ 1014804 w 2415051"/>
                <a:gd name="connsiteY2" fmla="*/ 202118 h 2398506"/>
                <a:gd name="connsiteX3" fmla="*/ 2415051 w 2415051"/>
                <a:gd name="connsiteY3" fmla="*/ 1492743 h 2398506"/>
                <a:gd name="connsiteX4" fmla="*/ 1718030 w 2415051"/>
                <a:gd name="connsiteY4" fmla="*/ 2398506 h 2398506"/>
                <a:gd name="connsiteX5" fmla="*/ 1226 w 2415051"/>
                <a:gd name="connsiteY5" fmla="*/ 1934129 h 2398506"/>
                <a:gd name="connsiteX6" fmla="*/ 89102 w 2415051"/>
                <a:gd name="connsiteY6" fmla="*/ 461406 h 2398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5051" h="2398506">
                  <a:moveTo>
                    <a:pt x="163597" y="0"/>
                  </a:moveTo>
                  <a:lnTo>
                    <a:pt x="840978" y="0"/>
                  </a:lnTo>
                  <a:lnTo>
                    <a:pt x="1014804" y="202118"/>
                  </a:lnTo>
                  <a:cubicBezTo>
                    <a:pt x="1434006" y="671180"/>
                    <a:pt x="1901540" y="1104232"/>
                    <a:pt x="2415051" y="1492743"/>
                  </a:cubicBezTo>
                  <a:cubicBezTo>
                    <a:pt x="2198037" y="1810909"/>
                    <a:pt x="1965850" y="2112522"/>
                    <a:pt x="1718030" y="2398506"/>
                  </a:cubicBezTo>
                  <a:cubicBezTo>
                    <a:pt x="1152966" y="2190223"/>
                    <a:pt x="579164" y="2034821"/>
                    <a:pt x="1226" y="1934129"/>
                  </a:cubicBezTo>
                  <a:cubicBezTo>
                    <a:pt x="-6534" y="1444293"/>
                    <a:pt x="22513" y="952131"/>
                    <a:pt x="89102" y="461406"/>
                  </a:cubicBezTo>
                  <a:close/>
                </a:path>
              </a:pathLst>
            </a:custGeom>
            <a:solidFill>
              <a:srgbClr val="7BB453"/>
            </a:solidFill>
            <a:ln w="9525" cap="flat">
              <a:noFill/>
              <a:prstDash val="solid"/>
              <a:miter/>
            </a:ln>
          </p:spPr>
          <p:txBody>
            <a:bodyPr wrap="square" rtlCol="0" anchor="ctr">
              <a:noAutofit/>
            </a:bodyPr>
            <a:lstStyle/>
            <a:p>
              <a:endParaRPr lang="en-GB" b="0" i="0" dirty="0">
                <a:latin typeface="Roboto Regular" panose="02000000000000000000" pitchFamily="2" charset="0"/>
              </a:endParaRPr>
            </a:p>
          </p:txBody>
        </p:sp>
        <p:sp>
          <p:nvSpPr>
            <p:cNvPr id="40" name="Freeform: Shape 39">
              <a:extLst>
                <a:ext uri="{FF2B5EF4-FFF2-40B4-BE49-F238E27FC236}">
                  <a16:creationId xmlns:a16="http://schemas.microsoft.com/office/drawing/2014/main" id="{2E86168E-64B5-481C-813C-59CDD0EE3719}"/>
                </a:ext>
              </a:extLst>
            </p:cNvPr>
            <p:cNvSpPr/>
            <p:nvPr userDrawn="1"/>
          </p:nvSpPr>
          <p:spPr>
            <a:xfrm>
              <a:off x="9290988" y="3231"/>
              <a:ext cx="2901013" cy="3033189"/>
            </a:xfrm>
            <a:custGeom>
              <a:avLst/>
              <a:gdLst>
                <a:gd name="connsiteX0" fmla="*/ 851567 w 2901013"/>
                <a:gd name="connsiteY0" fmla="*/ 0 h 3033189"/>
                <a:gd name="connsiteX1" fmla="*/ 2901013 w 2901013"/>
                <a:gd name="connsiteY1" fmla="*/ 0 h 3033189"/>
                <a:gd name="connsiteX2" fmla="*/ 2901013 w 2901013"/>
                <a:gd name="connsiteY2" fmla="*/ 3033189 h 3033189"/>
                <a:gd name="connsiteX3" fmla="*/ 2677682 w 2901013"/>
                <a:gd name="connsiteY3" fmla="*/ 2958364 h 3033189"/>
                <a:gd name="connsiteX4" fmla="*/ 1452436 w 2901013"/>
                <a:gd name="connsiteY4" fmla="*/ 2429680 h 3033189"/>
                <a:gd name="connsiteX5" fmla="*/ 0 w 2901013"/>
                <a:gd name="connsiteY5" fmla="*/ 1513341 h 3033189"/>
                <a:gd name="connsiteX6" fmla="*/ 633111 w 2901013"/>
                <a:gd name="connsiteY6" fmla="*/ 455854 h 3033189"/>
                <a:gd name="connsiteX7" fmla="*/ 765349 w 2901013"/>
                <a:gd name="connsiteY7" fmla="*/ 188400 h 3033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01013" h="3033189">
                  <a:moveTo>
                    <a:pt x="851567" y="0"/>
                  </a:moveTo>
                  <a:lnTo>
                    <a:pt x="2901013" y="0"/>
                  </a:lnTo>
                  <a:lnTo>
                    <a:pt x="2901013" y="3033189"/>
                  </a:lnTo>
                  <a:lnTo>
                    <a:pt x="2677682" y="2958364"/>
                  </a:lnTo>
                  <a:cubicBezTo>
                    <a:pt x="2263366" y="2811868"/>
                    <a:pt x="1854050" y="2636119"/>
                    <a:pt x="1452436" y="2429680"/>
                  </a:cubicBezTo>
                  <a:cubicBezTo>
                    <a:pt x="933344" y="2163009"/>
                    <a:pt x="450123" y="1854498"/>
                    <a:pt x="0" y="1513341"/>
                  </a:cubicBezTo>
                  <a:cubicBezTo>
                    <a:pt x="228508" y="1177707"/>
                    <a:pt x="441844" y="825973"/>
                    <a:pt x="633111" y="455854"/>
                  </a:cubicBezTo>
                  <a:cubicBezTo>
                    <a:pt x="678686" y="367060"/>
                    <a:pt x="722760" y="277900"/>
                    <a:pt x="765349" y="188400"/>
                  </a:cubicBezTo>
                  <a:close/>
                </a:path>
              </a:pathLst>
            </a:custGeom>
            <a:solidFill>
              <a:srgbClr val="A0C680"/>
            </a:solidFill>
            <a:ln w="9525" cap="flat">
              <a:noFill/>
              <a:prstDash val="solid"/>
              <a:miter/>
            </a:ln>
          </p:spPr>
          <p:txBody>
            <a:bodyPr wrap="square" rtlCol="0" anchor="ctr">
              <a:noAutofit/>
            </a:bodyPr>
            <a:lstStyle/>
            <a:p>
              <a:endParaRPr lang="en-GB" b="0" i="0" dirty="0">
                <a:latin typeface="Roboto Regular" panose="02000000000000000000" pitchFamily="2" charset="0"/>
              </a:endParaRPr>
            </a:p>
          </p:txBody>
        </p:sp>
        <p:sp>
          <p:nvSpPr>
            <p:cNvPr id="39" name="Freeform: Shape 38">
              <a:extLst>
                <a:ext uri="{FF2B5EF4-FFF2-40B4-BE49-F238E27FC236}">
                  <a16:creationId xmlns:a16="http://schemas.microsoft.com/office/drawing/2014/main" id="{E0EF7B63-8BE6-4F4C-8A79-74FBDAD5EB62}"/>
                </a:ext>
              </a:extLst>
            </p:cNvPr>
            <p:cNvSpPr/>
            <p:nvPr userDrawn="1"/>
          </p:nvSpPr>
          <p:spPr>
            <a:xfrm>
              <a:off x="7696224" y="0"/>
              <a:ext cx="2446605" cy="1516572"/>
            </a:xfrm>
            <a:custGeom>
              <a:avLst/>
              <a:gdLst>
                <a:gd name="connsiteX0" fmla="*/ 0 w 2446605"/>
                <a:gd name="connsiteY0" fmla="*/ 0 h 1516572"/>
                <a:gd name="connsiteX1" fmla="*/ 2446605 w 2446605"/>
                <a:gd name="connsiteY1" fmla="*/ 0 h 1516572"/>
                <a:gd name="connsiteX2" fmla="*/ 2227875 w 2446605"/>
                <a:gd name="connsiteY2" fmla="*/ 459544 h 1516572"/>
                <a:gd name="connsiteX3" fmla="*/ 1594764 w 2446605"/>
                <a:gd name="connsiteY3" fmla="*/ 1516572 h 1516572"/>
                <a:gd name="connsiteX4" fmla="*/ 194313 w 2446605"/>
                <a:gd name="connsiteY4" fmla="*/ 225946 h 1516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6605" h="1516572">
                  <a:moveTo>
                    <a:pt x="0" y="0"/>
                  </a:moveTo>
                  <a:lnTo>
                    <a:pt x="2446605" y="0"/>
                  </a:lnTo>
                  <a:lnTo>
                    <a:pt x="2227875" y="459544"/>
                  </a:lnTo>
                  <a:cubicBezTo>
                    <a:pt x="2036150" y="829668"/>
                    <a:pt x="1823272" y="1181396"/>
                    <a:pt x="1594764" y="1516572"/>
                  </a:cubicBezTo>
                  <a:cubicBezTo>
                    <a:pt x="1081250" y="1128061"/>
                    <a:pt x="613535" y="695008"/>
                    <a:pt x="194313" y="225946"/>
                  </a:cubicBezTo>
                  <a:close/>
                </a:path>
              </a:pathLst>
            </a:custGeom>
            <a:solidFill>
              <a:srgbClr val="4DA32F"/>
            </a:solidFill>
            <a:ln w="9525" cap="flat">
              <a:noFill/>
              <a:prstDash val="solid"/>
              <a:miter/>
            </a:ln>
          </p:spPr>
          <p:txBody>
            <a:bodyPr wrap="square" rtlCol="0" anchor="ctr">
              <a:noAutofit/>
            </a:bodyPr>
            <a:lstStyle/>
            <a:p>
              <a:endParaRPr lang="en-GB" b="0" i="0" dirty="0">
                <a:latin typeface="Roboto Regular" panose="02000000000000000000" pitchFamily="2" charset="0"/>
              </a:endParaRPr>
            </a:p>
          </p:txBody>
        </p:sp>
        <p:sp>
          <p:nvSpPr>
            <p:cNvPr id="41" name="Freeform: Shape 40">
              <a:extLst>
                <a:ext uri="{FF2B5EF4-FFF2-40B4-BE49-F238E27FC236}">
                  <a16:creationId xmlns:a16="http://schemas.microsoft.com/office/drawing/2014/main" id="{1CFE30B6-30EF-4CC6-9B8D-F2187B10FEE2}"/>
                </a:ext>
              </a:extLst>
            </p:cNvPr>
            <p:cNvSpPr/>
            <p:nvPr userDrawn="1"/>
          </p:nvSpPr>
          <p:spPr>
            <a:xfrm>
              <a:off x="4875293" y="3833388"/>
              <a:ext cx="3379827" cy="3027843"/>
            </a:xfrm>
            <a:custGeom>
              <a:avLst/>
              <a:gdLst>
                <a:gd name="connsiteX0" fmla="*/ 2211065 w 3379827"/>
                <a:gd name="connsiteY0" fmla="*/ 0 h 3027843"/>
                <a:gd name="connsiteX1" fmla="*/ 3213913 w 3379827"/>
                <a:gd name="connsiteY1" fmla="*/ 2736946 h 3027843"/>
                <a:gd name="connsiteX2" fmla="*/ 3379827 w 3379827"/>
                <a:gd name="connsiteY2" fmla="*/ 3027843 h 3027843"/>
                <a:gd name="connsiteX3" fmla="*/ 2179338 w 3379827"/>
                <a:gd name="connsiteY3" fmla="*/ 3027843 h 3027843"/>
                <a:gd name="connsiteX4" fmla="*/ 1871061 w 3379827"/>
                <a:gd name="connsiteY4" fmla="*/ 2986653 h 3027843"/>
                <a:gd name="connsiteX5" fmla="*/ 332879 w 3379827"/>
                <a:gd name="connsiteY5" fmla="*/ 2620727 h 3027843"/>
                <a:gd name="connsiteX6" fmla="*/ 0 w 3379827"/>
                <a:gd name="connsiteY6" fmla="*/ 1257491 h 3027843"/>
                <a:gd name="connsiteX7" fmla="*/ 2211065 w 3379827"/>
                <a:gd name="connsiteY7" fmla="*/ 0 h 3027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9827" h="3027843">
                  <a:moveTo>
                    <a:pt x="2211065" y="0"/>
                  </a:moveTo>
                  <a:cubicBezTo>
                    <a:pt x="2408999" y="955073"/>
                    <a:pt x="2747389" y="1877757"/>
                    <a:pt x="3213913" y="2736946"/>
                  </a:cubicBezTo>
                  <a:lnTo>
                    <a:pt x="3379827" y="3027843"/>
                  </a:lnTo>
                  <a:lnTo>
                    <a:pt x="2179338" y="3027843"/>
                  </a:lnTo>
                  <a:lnTo>
                    <a:pt x="1871061" y="2986653"/>
                  </a:lnTo>
                  <a:cubicBezTo>
                    <a:pt x="1354732" y="2907169"/>
                    <a:pt x="840472" y="2785788"/>
                    <a:pt x="332879" y="2620727"/>
                  </a:cubicBezTo>
                  <a:cubicBezTo>
                    <a:pt x="253338" y="2159111"/>
                    <a:pt x="142533" y="1703013"/>
                    <a:pt x="0" y="1257491"/>
                  </a:cubicBezTo>
                  <a:cubicBezTo>
                    <a:pt x="783918" y="934725"/>
                    <a:pt x="1528298" y="515409"/>
                    <a:pt x="2211065" y="0"/>
                  </a:cubicBezTo>
                  <a:close/>
                </a:path>
              </a:pathLst>
            </a:custGeom>
            <a:solidFill>
              <a:srgbClr val="C2D9AC"/>
            </a:solidFill>
            <a:ln w="9525" cap="flat">
              <a:noFill/>
              <a:prstDash val="solid"/>
              <a:miter/>
            </a:ln>
          </p:spPr>
          <p:txBody>
            <a:bodyPr wrap="square" rtlCol="0" anchor="ctr">
              <a:noAutofit/>
            </a:bodyPr>
            <a:lstStyle/>
            <a:p>
              <a:endParaRPr lang="en-GB" b="0" i="0" dirty="0">
                <a:latin typeface="Roboto Regular" panose="02000000000000000000" pitchFamily="2" charset="0"/>
              </a:endParaRPr>
            </a:p>
          </p:txBody>
        </p:sp>
        <p:sp>
          <p:nvSpPr>
            <p:cNvPr id="42" name="Freeform: Shape 41">
              <a:extLst>
                <a:ext uri="{FF2B5EF4-FFF2-40B4-BE49-F238E27FC236}">
                  <a16:creationId xmlns:a16="http://schemas.microsoft.com/office/drawing/2014/main" id="{E45AEC23-67F0-42E4-ACC6-19CFD240E545}"/>
                </a:ext>
              </a:extLst>
            </p:cNvPr>
            <p:cNvSpPr/>
            <p:nvPr userDrawn="1"/>
          </p:nvSpPr>
          <p:spPr>
            <a:xfrm>
              <a:off x="7085439" y="2422334"/>
              <a:ext cx="5106770" cy="4453411"/>
            </a:xfrm>
            <a:custGeom>
              <a:avLst/>
              <a:gdLst>
                <a:gd name="connsiteX0" fmla="*/ 1508526 w 5106770"/>
                <a:gd name="connsiteY0" fmla="*/ 0 h 4453411"/>
                <a:gd name="connsiteX1" fmla="*/ 2626703 w 5106770"/>
                <a:gd name="connsiteY1" fmla="*/ 487822 h 4453411"/>
                <a:gd name="connsiteX2" fmla="*/ 4828625 w 5106770"/>
                <a:gd name="connsiteY2" fmla="*/ 2029284 h 4453411"/>
                <a:gd name="connsiteX3" fmla="*/ 5106770 w 5106770"/>
                <a:gd name="connsiteY3" fmla="*/ 2301454 h 4453411"/>
                <a:gd name="connsiteX4" fmla="*/ 5106561 w 5106770"/>
                <a:gd name="connsiteY4" fmla="*/ 2301454 h 4453411"/>
                <a:gd name="connsiteX5" fmla="*/ 5106561 w 5106770"/>
                <a:gd name="connsiteY5" fmla="*/ 3701023 h 4453411"/>
                <a:gd name="connsiteX6" fmla="*/ 5023648 w 5106770"/>
                <a:gd name="connsiteY6" fmla="*/ 3737215 h 4453411"/>
                <a:gd name="connsiteX7" fmla="*/ 2677688 w 5106770"/>
                <a:gd name="connsiteY7" fmla="*/ 4397416 h 4453411"/>
                <a:gd name="connsiteX8" fmla="*/ 2240943 w 5106770"/>
                <a:gd name="connsiteY8" fmla="*/ 4453411 h 4453411"/>
                <a:gd name="connsiteX9" fmla="*/ 1177043 w 5106770"/>
                <a:gd name="connsiteY9" fmla="*/ 4453411 h 4453411"/>
                <a:gd name="connsiteX10" fmla="*/ 1002995 w 5106770"/>
                <a:gd name="connsiteY10" fmla="*/ 4148156 h 4453411"/>
                <a:gd name="connsiteX11" fmla="*/ 0 w 5106770"/>
                <a:gd name="connsiteY11" fmla="*/ 1411054 h 4453411"/>
                <a:gd name="connsiteX12" fmla="*/ 1508526 w 5106770"/>
                <a:gd name="connsiteY12" fmla="*/ 0 h 4453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06770" h="4453411">
                  <a:moveTo>
                    <a:pt x="1508526" y="0"/>
                  </a:moveTo>
                  <a:cubicBezTo>
                    <a:pt x="1886465" y="138392"/>
                    <a:pt x="2259804" y="299316"/>
                    <a:pt x="2626703" y="487822"/>
                  </a:cubicBezTo>
                  <a:cubicBezTo>
                    <a:pt x="3447118" y="909381"/>
                    <a:pt x="4183299" y="1430797"/>
                    <a:pt x="4828625" y="2029284"/>
                  </a:cubicBezTo>
                  <a:lnTo>
                    <a:pt x="5106770" y="2301454"/>
                  </a:lnTo>
                  <a:lnTo>
                    <a:pt x="5106561" y="2301454"/>
                  </a:lnTo>
                  <a:lnTo>
                    <a:pt x="5106561" y="3701023"/>
                  </a:lnTo>
                  <a:lnTo>
                    <a:pt x="5023648" y="3737215"/>
                  </a:lnTo>
                  <a:cubicBezTo>
                    <a:pt x="4272443" y="4051740"/>
                    <a:pt x="3484134" y="4273813"/>
                    <a:pt x="2677688" y="4397416"/>
                  </a:cubicBezTo>
                  <a:lnTo>
                    <a:pt x="2240943" y="4453411"/>
                  </a:lnTo>
                  <a:lnTo>
                    <a:pt x="1177043" y="4453411"/>
                  </a:lnTo>
                  <a:lnTo>
                    <a:pt x="1002995" y="4148156"/>
                  </a:lnTo>
                  <a:cubicBezTo>
                    <a:pt x="536775" y="3289266"/>
                    <a:pt x="198336" y="2366528"/>
                    <a:pt x="0" y="1411054"/>
                  </a:cubicBezTo>
                  <a:cubicBezTo>
                    <a:pt x="545756" y="1000016"/>
                    <a:pt x="1051511" y="526443"/>
                    <a:pt x="1508526" y="0"/>
                  </a:cubicBezTo>
                  <a:close/>
                </a:path>
              </a:pathLst>
            </a:custGeom>
            <a:solidFill>
              <a:srgbClr val="A0C680"/>
            </a:solidFill>
            <a:ln w="9525" cap="flat">
              <a:noFill/>
              <a:prstDash val="solid"/>
              <a:miter/>
            </a:ln>
          </p:spPr>
          <p:txBody>
            <a:bodyPr wrap="square" rtlCol="0" anchor="ctr">
              <a:noAutofit/>
            </a:bodyPr>
            <a:lstStyle/>
            <a:p>
              <a:endParaRPr lang="en-GB" b="0" i="0" dirty="0">
                <a:latin typeface="Roboto Regular" panose="02000000000000000000" pitchFamily="2" charset="0"/>
              </a:endParaRPr>
            </a:p>
          </p:txBody>
        </p:sp>
        <p:grpSp>
          <p:nvGrpSpPr>
            <p:cNvPr id="3" name="Group 2">
              <a:extLst>
                <a:ext uri="{FF2B5EF4-FFF2-40B4-BE49-F238E27FC236}">
                  <a16:creationId xmlns:a16="http://schemas.microsoft.com/office/drawing/2014/main" id="{2DFB2EBA-67FF-4E6D-8802-C69D4BFB6C14}"/>
                </a:ext>
              </a:extLst>
            </p:cNvPr>
            <p:cNvGrpSpPr/>
            <p:nvPr userDrawn="1"/>
          </p:nvGrpSpPr>
          <p:grpSpPr>
            <a:xfrm>
              <a:off x="0" y="69653"/>
              <a:ext cx="12192000" cy="6764518"/>
              <a:chOff x="0" y="69653"/>
              <a:chExt cx="12192000" cy="6764518"/>
            </a:xfrm>
          </p:grpSpPr>
          <p:sp>
            <p:nvSpPr>
              <p:cNvPr id="22" name="Freeform: Shape 21">
                <a:extLst>
                  <a:ext uri="{FF2B5EF4-FFF2-40B4-BE49-F238E27FC236}">
                    <a16:creationId xmlns:a16="http://schemas.microsoft.com/office/drawing/2014/main" id="{CA46B033-747C-4DFA-9FC1-54E65CF1D028}"/>
                  </a:ext>
                </a:extLst>
              </p:cNvPr>
              <p:cNvSpPr/>
              <p:nvPr userDrawn="1"/>
            </p:nvSpPr>
            <p:spPr>
              <a:xfrm>
                <a:off x="0" y="2495510"/>
                <a:ext cx="386036" cy="771665"/>
              </a:xfrm>
              <a:custGeom>
                <a:avLst/>
                <a:gdLst>
                  <a:gd name="connsiteX0" fmla="*/ 0 w 386036"/>
                  <a:gd name="connsiteY0" fmla="*/ 0 h 771665"/>
                  <a:gd name="connsiteX1" fmla="*/ 97102 w 386036"/>
                  <a:gd name="connsiteY1" fmla="*/ 149054 h 771665"/>
                  <a:gd name="connsiteX2" fmla="*/ 386036 w 386036"/>
                  <a:gd name="connsiteY2" fmla="*/ 547984 h 771665"/>
                  <a:gd name="connsiteX3" fmla="*/ 20320 w 386036"/>
                  <a:gd name="connsiteY3" fmla="*/ 758739 h 771665"/>
                  <a:gd name="connsiteX4" fmla="*/ 0 w 386036"/>
                  <a:gd name="connsiteY4" fmla="*/ 771665 h 77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036" h="771665">
                    <a:moveTo>
                      <a:pt x="0" y="0"/>
                    </a:moveTo>
                    <a:lnTo>
                      <a:pt x="97102" y="149054"/>
                    </a:lnTo>
                    <a:cubicBezTo>
                      <a:pt x="189941" y="284157"/>
                      <a:pt x="286264" y="417177"/>
                      <a:pt x="386036" y="547984"/>
                    </a:cubicBezTo>
                    <a:cubicBezTo>
                      <a:pt x="262701" y="615455"/>
                      <a:pt x="140774" y="685743"/>
                      <a:pt x="20320" y="758739"/>
                    </a:cubicBezTo>
                    <a:lnTo>
                      <a:pt x="0" y="771665"/>
                    </a:lnTo>
                    <a:close/>
                  </a:path>
                </a:pathLst>
              </a:custGeom>
              <a:solidFill>
                <a:srgbClr val="C2D9AC"/>
              </a:solidFill>
              <a:ln w="9525" cap="flat">
                <a:noFill/>
                <a:prstDash val="solid"/>
                <a:miter/>
              </a:ln>
            </p:spPr>
            <p:txBody>
              <a:bodyPr rtlCol="0" anchor="ctr"/>
              <a:lstStyle/>
              <a:p>
                <a:endParaRPr lang="en-GB" b="0" i="0" dirty="0">
                  <a:latin typeface="Roboto Regular" panose="02000000000000000000" pitchFamily="2" charset="0"/>
                </a:endParaRPr>
              </a:p>
            </p:txBody>
          </p:sp>
          <p:sp>
            <p:nvSpPr>
              <p:cNvPr id="23" name="Freeform: Shape 22">
                <a:extLst>
                  <a:ext uri="{FF2B5EF4-FFF2-40B4-BE49-F238E27FC236}">
                    <a16:creationId xmlns:a16="http://schemas.microsoft.com/office/drawing/2014/main" id="{81DA04A4-4607-419C-B3D8-6FBA6766DFA9}"/>
                  </a:ext>
                </a:extLst>
              </p:cNvPr>
              <p:cNvSpPr/>
              <p:nvPr userDrawn="1"/>
            </p:nvSpPr>
            <p:spPr>
              <a:xfrm>
                <a:off x="0" y="5596173"/>
                <a:ext cx="5262325" cy="1237998"/>
              </a:xfrm>
              <a:custGeom>
                <a:avLst/>
                <a:gdLst>
                  <a:gd name="connsiteX0" fmla="*/ 3284010 w 5262325"/>
                  <a:gd name="connsiteY0" fmla="*/ 0 h 1237998"/>
                  <a:gd name="connsiteX1" fmla="*/ 3729533 w 5262325"/>
                  <a:gd name="connsiteY1" fmla="*/ 243684 h 1237998"/>
                  <a:gd name="connsiteX2" fmla="*/ 5207716 w 5262325"/>
                  <a:gd name="connsiteY2" fmla="*/ 857483 h 1237998"/>
                  <a:gd name="connsiteX3" fmla="*/ 5262325 w 5262325"/>
                  <a:gd name="connsiteY3" fmla="*/ 1237998 h 1237998"/>
                  <a:gd name="connsiteX4" fmla="*/ 0 w 5262325"/>
                  <a:gd name="connsiteY4" fmla="*/ 1237998 h 1237998"/>
                  <a:gd name="connsiteX5" fmla="*/ 0 w 5262325"/>
                  <a:gd name="connsiteY5" fmla="*/ 185769 h 1237998"/>
                  <a:gd name="connsiteX6" fmla="*/ 270259 w 5262325"/>
                  <a:gd name="connsiteY6" fmla="*/ 215046 h 1237998"/>
                  <a:gd name="connsiteX7" fmla="*/ 3284010 w 5262325"/>
                  <a:gd name="connsiteY7" fmla="*/ 0 h 123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62325" h="1237998">
                    <a:moveTo>
                      <a:pt x="3284010" y="0"/>
                    </a:moveTo>
                    <a:cubicBezTo>
                      <a:pt x="3429300" y="83677"/>
                      <a:pt x="3577809" y="165520"/>
                      <a:pt x="3729533" y="243684"/>
                    </a:cubicBezTo>
                    <a:cubicBezTo>
                      <a:pt x="4212759" y="491959"/>
                      <a:pt x="4707021" y="695641"/>
                      <a:pt x="5207716" y="857483"/>
                    </a:cubicBezTo>
                    <a:lnTo>
                      <a:pt x="5262325" y="1237998"/>
                    </a:lnTo>
                    <a:lnTo>
                      <a:pt x="0" y="1237998"/>
                    </a:lnTo>
                    <a:lnTo>
                      <a:pt x="0" y="185769"/>
                    </a:lnTo>
                    <a:lnTo>
                      <a:pt x="270259" y="215046"/>
                    </a:lnTo>
                    <a:cubicBezTo>
                      <a:pt x="1286740" y="298540"/>
                      <a:pt x="2302963" y="223108"/>
                      <a:pt x="3284010" y="0"/>
                    </a:cubicBezTo>
                    <a:close/>
                  </a:path>
                </a:pathLst>
              </a:custGeom>
              <a:solidFill>
                <a:srgbClr val="C2D9AC"/>
              </a:solidFill>
              <a:ln w="9525" cap="flat">
                <a:noFill/>
                <a:prstDash val="solid"/>
                <a:miter/>
              </a:ln>
            </p:spPr>
            <p:txBody>
              <a:bodyPr rtlCol="0" anchor="ctr"/>
              <a:lstStyle/>
              <a:p>
                <a:endParaRPr lang="en-GB" b="0" i="0" dirty="0">
                  <a:latin typeface="Roboto Regular" panose="02000000000000000000" pitchFamily="2" charset="0"/>
                </a:endParaRPr>
              </a:p>
            </p:txBody>
          </p:sp>
          <p:sp>
            <p:nvSpPr>
              <p:cNvPr id="24" name="Freeform: Shape 23">
                <a:extLst>
                  <a:ext uri="{FF2B5EF4-FFF2-40B4-BE49-F238E27FC236}">
                    <a16:creationId xmlns:a16="http://schemas.microsoft.com/office/drawing/2014/main" id="{85A5FBD6-1932-4D8A-864F-71B660300C9A}"/>
                  </a:ext>
                </a:extLst>
              </p:cNvPr>
              <p:cNvSpPr/>
              <p:nvPr/>
            </p:nvSpPr>
            <p:spPr>
              <a:xfrm>
                <a:off x="25041" y="3043030"/>
                <a:ext cx="3258506" cy="2801597"/>
              </a:xfrm>
              <a:custGeom>
                <a:avLst/>
                <a:gdLst>
                  <a:gd name="connsiteX0" fmla="*/ 360995 w 3258506"/>
                  <a:gd name="connsiteY0" fmla="*/ 0 h 2801597"/>
                  <a:gd name="connsiteX1" fmla="*/ 3258506 w 3258506"/>
                  <a:gd name="connsiteY1" fmla="*/ 2553598 h 2801597"/>
                  <a:gd name="connsiteX2" fmla="*/ 245210 w 3258506"/>
                  <a:gd name="connsiteY2" fmla="*/ 2768581 h 2801597"/>
                  <a:gd name="connsiteX3" fmla="*/ 0 w 3258506"/>
                  <a:gd name="connsiteY3" fmla="*/ 2742040 h 2801597"/>
                  <a:gd name="connsiteX4" fmla="*/ 0 w 3258506"/>
                  <a:gd name="connsiteY4" fmla="*/ 208300 h 28015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8506" h="2801597">
                    <a:moveTo>
                      <a:pt x="360995" y="0"/>
                    </a:moveTo>
                    <a:cubicBezTo>
                      <a:pt x="1130201" y="1007831"/>
                      <a:pt x="2102630" y="1882787"/>
                      <a:pt x="3258506" y="2553598"/>
                    </a:cubicBezTo>
                    <a:cubicBezTo>
                      <a:pt x="2277802" y="2776362"/>
                      <a:pt x="1261668" y="2851966"/>
                      <a:pt x="245210" y="2768581"/>
                    </a:cubicBezTo>
                    <a:lnTo>
                      <a:pt x="0" y="2742040"/>
                    </a:lnTo>
                    <a:lnTo>
                      <a:pt x="0" y="208300"/>
                    </a:lnTo>
                    <a:close/>
                  </a:path>
                </a:pathLst>
              </a:custGeom>
              <a:solidFill>
                <a:srgbClr val="7BB453"/>
              </a:solidFill>
              <a:ln w="9525" cap="flat">
                <a:noFill/>
                <a:prstDash val="solid"/>
                <a:miter/>
              </a:ln>
            </p:spPr>
            <p:txBody>
              <a:bodyPr rtlCol="0" anchor="ctr"/>
              <a:lstStyle/>
              <a:p>
                <a:endParaRPr lang="en-GB" b="0" i="0" dirty="0">
                  <a:latin typeface="Roboto Regular" panose="02000000000000000000" pitchFamily="2" charset="0"/>
                </a:endParaRPr>
              </a:p>
            </p:txBody>
          </p:sp>
          <p:sp>
            <p:nvSpPr>
              <p:cNvPr id="26" name="Freeform: Shape 25">
                <a:extLst>
                  <a:ext uri="{FF2B5EF4-FFF2-40B4-BE49-F238E27FC236}">
                    <a16:creationId xmlns:a16="http://schemas.microsoft.com/office/drawing/2014/main" id="{0A36405C-0DD2-4895-988D-42CFC5E3B16D}"/>
                  </a:ext>
                </a:extLst>
              </p:cNvPr>
              <p:cNvSpPr/>
              <p:nvPr/>
            </p:nvSpPr>
            <p:spPr>
              <a:xfrm>
                <a:off x="8593966" y="1516572"/>
                <a:ext cx="3598034" cy="3207216"/>
              </a:xfrm>
              <a:custGeom>
                <a:avLst/>
                <a:gdLst>
                  <a:gd name="connsiteX0" fmla="*/ 697021 w 3598034"/>
                  <a:gd name="connsiteY0" fmla="*/ 0 h 3207216"/>
                  <a:gd name="connsiteX1" fmla="*/ 2149457 w 3598034"/>
                  <a:gd name="connsiteY1" fmla="*/ 916797 h 3207216"/>
                  <a:gd name="connsiteX2" fmla="*/ 3374359 w 3598034"/>
                  <a:gd name="connsiteY2" fmla="*/ 1445308 h 3207216"/>
                  <a:gd name="connsiteX3" fmla="*/ 3598034 w 3598034"/>
                  <a:gd name="connsiteY3" fmla="*/ 1520221 h 3207216"/>
                  <a:gd name="connsiteX4" fmla="*/ 3598034 w 3598034"/>
                  <a:gd name="connsiteY4" fmla="*/ 3207216 h 3207216"/>
                  <a:gd name="connsiteX5" fmla="*/ 3319985 w 3598034"/>
                  <a:gd name="connsiteY5" fmla="*/ 2935157 h 3207216"/>
                  <a:gd name="connsiteX6" fmla="*/ 1117718 w 3598034"/>
                  <a:gd name="connsiteY6" fmla="*/ 1393585 h 3207216"/>
                  <a:gd name="connsiteX7" fmla="*/ 0 w 3598034"/>
                  <a:gd name="connsiteY7" fmla="*/ 905758 h 3207216"/>
                  <a:gd name="connsiteX8" fmla="*/ 697021 w 3598034"/>
                  <a:gd name="connsiteY8" fmla="*/ 0 h 320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98034" h="3207216">
                    <a:moveTo>
                      <a:pt x="697021" y="0"/>
                    </a:moveTo>
                    <a:cubicBezTo>
                      <a:pt x="1147144" y="340694"/>
                      <a:pt x="1630829" y="649664"/>
                      <a:pt x="2149457" y="916797"/>
                    </a:cubicBezTo>
                    <a:cubicBezTo>
                      <a:pt x="2550841" y="1123236"/>
                      <a:pt x="2960042" y="1298870"/>
                      <a:pt x="3374359" y="1445308"/>
                    </a:cubicBezTo>
                    <a:lnTo>
                      <a:pt x="3598034" y="1520221"/>
                    </a:lnTo>
                    <a:lnTo>
                      <a:pt x="3598034" y="3207216"/>
                    </a:lnTo>
                    <a:lnTo>
                      <a:pt x="3319985" y="2935157"/>
                    </a:lnTo>
                    <a:cubicBezTo>
                      <a:pt x="2674529" y="2336558"/>
                      <a:pt x="1938419" y="1815143"/>
                      <a:pt x="1117718" y="1393585"/>
                    </a:cubicBezTo>
                    <a:cubicBezTo>
                      <a:pt x="751273" y="1205074"/>
                      <a:pt x="377475" y="1044154"/>
                      <a:pt x="0" y="905758"/>
                    </a:cubicBezTo>
                    <a:cubicBezTo>
                      <a:pt x="247821" y="619779"/>
                      <a:pt x="480007" y="318166"/>
                      <a:pt x="697021" y="0"/>
                    </a:cubicBezTo>
                    <a:close/>
                  </a:path>
                </a:pathLst>
              </a:custGeom>
              <a:solidFill>
                <a:srgbClr val="C2D9AC"/>
              </a:solidFill>
              <a:ln w="9525" cap="flat">
                <a:noFill/>
                <a:prstDash val="solid"/>
                <a:miter/>
              </a:ln>
            </p:spPr>
            <p:txBody>
              <a:bodyPr rtlCol="0" anchor="ctr"/>
              <a:lstStyle/>
              <a:p>
                <a:endParaRPr lang="en-GB" b="0" i="0" dirty="0">
                  <a:latin typeface="Roboto Regular" panose="02000000000000000000" pitchFamily="2" charset="0"/>
                </a:endParaRPr>
              </a:p>
            </p:txBody>
          </p:sp>
          <p:sp>
            <p:nvSpPr>
              <p:cNvPr id="31" name="Freeform: Shape 30">
                <a:extLst>
                  <a:ext uri="{FF2B5EF4-FFF2-40B4-BE49-F238E27FC236}">
                    <a16:creationId xmlns:a16="http://schemas.microsoft.com/office/drawing/2014/main" id="{9258E70E-5D7C-4D33-AFAE-C86622C87E22}"/>
                  </a:ext>
                </a:extLst>
              </p:cNvPr>
              <p:cNvSpPr/>
              <p:nvPr/>
            </p:nvSpPr>
            <p:spPr>
              <a:xfrm>
                <a:off x="3244926" y="1813358"/>
                <a:ext cx="3840972" cy="3277515"/>
              </a:xfrm>
              <a:custGeom>
                <a:avLst/>
                <a:gdLst>
                  <a:gd name="connsiteX0" fmla="*/ 0 w 795718"/>
                  <a:gd name="connsiteY0" fmla="*/ 39862 h 678989"/>
                  <a:gd name="connsiteX1" fmla="*/ 337661 w 795718"/>
                  <a:gd name="connsiteY1" fmla="*/ 678990 h 678989"/>
                  <a:gd name="connsiteX2" fmla="*/ 795719 w 795718"/>
                  <a:gd name="connsiteY2" fmla="*/ 418481 h 678989"/>
                  <a:gd name="connsiteX3" fmla="*/ 752475 w 795718"/>
                  <a:gd name="connsiteY3" fmla="*/ 29956 h 678989"/>
                  <a:gd name="connsiteX4" fmla="*/ 0 w 795718"/>
                  <a:gd name="connsiteY4" fmla="*/ 39862 h 678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718" h="678989">
                    <a:moveTo>
                      <a:pt x="0" y="39862"/>
                    </a:moveTo>
                    <a:cubicBezTo>
                      <a:pt x="150019" y="232553"/>
                      <a:pt x="264033" y="449151"/>
                      <a:pt x="337661" y="678990"/>
                    </a:cubicBezTo>
                    <a:cubicBezTo>
                      <a:pt x="499967" y="612029"/>
                      <a:pt x="654272" y="525161"/>
                      <a:pt x="795719" y="418481"/>
                    </a:cubicBezTo>
                    <a:cubicBezTo>
                      <a:pt x="769144" y="291322"/>
                      <a:pt x="754475" y="161020"/>
                      <a:pt x="752475" y="29956"/>
                    </a:cubicBezTo>
                    <a:cubicBezTo>
                      <a:pt x="500348" y="-13859"/>
                      <a:pt x="245364" y="-8811"/>
                      <a:pt x="0" y="39862"/>
                    </a:cubicBezTo>
                  </a:path>
                </a:pathLst>
              </a:custGeom>
              <a:solidFill>
                <a:srgbClr val="7BB453"/>
              </a:solidFill>
              <a:ln w="9525" cap="flat">
                <a:noFill/>
                <a:prstDash val="solid"/>
                <a:miter/>
              </a:ln>
            </p:spPr>
            <p:txBody>
              <a:bodyPr rtlCol="0" anchor="ctr"/>
              <a:lstStyle/>
              <a:p>
                <a:endParaRPr lang="en-GB" b="0" i="0" dirty="0">
                  <a:latin typeface="Roboto Regular" panose="02000000000000000000" pitchFamily="2" charset="0"/>
                </a:endParaRPr>
              </a:p>
            </p:txBody>
          </p:sp>
          <p:sp>
            <p:nvSpPr>
              <p:cNvPr id="33" name="Freeform: Shape 32">
                <a:extLst>
                  <a:ext uri="{FF2B5EF4-FFF2-40B4-BE49-F238E27FC236}">
                    <a16:creationId xmlns:a16="http://schemas.microsoft.com/office/drawing/2014/main" id="{D411FB3C-6FDE-44BB-8689-222B4FD6F017}"/>
                  </a:ext>
                </a:extLst>
              </p:cNvPr>
              <p:cNvSpPr/>
              <p:nvPr/>
            </p:nvSpPr>
            <p:spPr>
              <a:xfrm>
                <a:off x="6877157" y="1957957"/>
                <a:ext cx="1716804" cy="1875426"/>
              </a:xfrm>
              <a:custGeom>
                <a:avLst/>
                <a:gdLst>
                  <a:gd name="connsiteX0" fmla="*/ 43243 w 355663"/>
                  <a:gd name="connsiteY0" fmla="*/ 388525 h 388524"/>
                  <a:gd name="connsiteX1" fmla="*/ 355663 w 355663"/>
                  <a:gd name="connsiteY1" fmla="*/ 96202 h 388524"/>
                  <a:gd name="connsiteX2" fmla="*/ 0 w 355663"/>
                  <a:gd name="connsiteY2" fmla="*/ 0 h 388524"/>
                  <a:gd name="connsiteX3" fmla="*/ 43243 w 355663"/>
                  <a:gd name="connsiteY3" fmla="*/ 388525 h 388524"/>
                </a:gdLst>
                <a:ahLst/>
                <a:cxnLst>
                  <a:cxn ang="0">
                    <a:pos x="connsiteX0" y="connsiteY0"/>
                  </a:cxn>
                  <a:cxn ang="0">
                    <a:pos x="connsiteX1" y="connsiteY1"/>
                  </a:cxn>
                  <a:cxn ang="0">
                    <a:pos x="connsiteX2" y="connsiteY2"/>
                  </a:cxn>
                  <a:cxn ang="0">
                    <a:pos x="connsiteX3" y="connsiteY3"/>
                  </a:cxn>
                </a:cxnLst>
                <a:rect l="l" t="t" r="r" b="b"/>
                <a:pathLst>
                  <a:path w="355663" h="388524">
                    <a:moveTo>
                      <a:pt x="43243" y="388525"/>
                    </a:moveTo>
                    <a:cubicBezTo>
                      <a:pt x="156305" y="303371"/>
                      <a:pt x="260985" y="205264"/>
                      <a:pt x="355663" y="96202"/>
                    </a:cubicBezTo>
                    <a:cubicBezTo>
                      <a:pt x="238601" y="53054"/>
                      <a:pt x="119729" y="20860"/>
                      <a:pt x="0" y="0"/>
                    </a:cubicBezTo>
                    <a:cubicBezTo>
                      <a:pt x="2000" y="131064"/>
                      <a:pt x="16669" y="261271"/>
                      <a:pt x="43243" y="388525"/>
                    </a:cubicBezTo>
                  </a:path>
                </a:pathLst>
              </a:custGeom>
              <a:solidFill>
                <a:srgbClr val="4DA32F"/>
              </a:solidFill>
              <a:ln w="9525" cap="flat">
                <a:noFill/>
                <a:prstDash val="solid"/>
                <a:miter/>
              </a:ln>
            </p:spPr>
            <p:txBody>
              <a:bodyPr rtlCol="0" anchor="ctr"/>
              <a:lstStyle/>
              <a:p>
                <a:endParaRPr lang="en-GB" b="0" i="0" dirty="0">
                  <a:latin typeface="Roboto Regular" panose="02000000000000000000" pitchFamily="2" charset="0"/>
                </a:endParaRPr>
              </a:p>
            </p:txBody>
          </p:sp>
          <p:sp>
            <p:nvSpPr>
              <p:cNvPr id="34" name="Freeform: Shape 33">
                <a:extLst>
                  <a:ext uri="{FF2B5EF4-FFF2-40B4-BE49-F238E27FC236}">
                    <a16:creationId xmlns:a16="http://schemas.microsoft.com/office/drawing/2014/main" id="{F89FDA44-F0F6-4D3F-A241-5F19BD6D02C3}"/>
                  </a:ext>
                </a:extLst>
              </p:cNvPr>
              <p:cNvSpPr/>
              <p:nvPr/>
            </p:nvSpPr>
            <p:spPr>
              <a:xfrm>
                <a:off x="0" y="69653"/>
                <a:ext cx="3244926" cy="2973377"/>
              </a:xfrm>
              <a:custGeom>
                <a:avLst/>
                <a:gdLst>
                  <a:gd name="connsiteX0" fmla="*/ 1238919 w 3244926"/>
                  <a:gd name="connsiteY0" fmla="*/ 0 h 2973377"/>
                  <a:gd name="connsiteX1" fmla="*/ 3244926 w 3244926"/>
                  <a:gd name="connsiteY1" fmla="*/ 1936121 h 2973377"/>
                  <a:gd name="connsiteX2" fmla="*/ 386495 w 3244926"/>
                  <a:gd name="connsiteY2" fmla="*/ 2973377 h 2973377"/>
                  <a:gd name="connsiteX3" fmla="*/ 97496 w 3244926"/>
                  <a:gd name="connsiteY3" fmla="*/ 2574642 h 2973377"/>
                  <a:gd name="connsiteX4" fmla="*/ 0 w 3244926"/>
                  <a:gd name="connsiteY4" fmla="*/ 2425036 h 2973377"/>
                  <a:gd name="connsiteX5" fmla="*/ 0 w 3244926"/>
                  <a:gd name="connsiteY5" fmla="*/ 122910 h 2973377"/>
                  <a:gd name="connsiteX6" fmla="*/ 226923 w 3244926"/>
                  <a:gd name="connsiteY6" fmla="*/ 113083 h 2973377"/>
                  <a:gd name="connsiteX7" fmla="*/ 1238919 w 3244926"/>
                  <a:gd name="connsiteY7" fmla="*/ 0 h 2973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44926" h="2973377">
                    <a:moveTo>
                      <a:pt x="1238919" y="0"/>
                    </a:moveTo>
                    <a:cubicBezTo>
                      <a:pt x="2009046" y="555410"/>
                      <a:pt x="2679403" y="1210591"/>
                      <a:pt x="3244926" y="1936121"/>
                    </a:cubicBezTo>
                    <a:cubicBezTo>
                      <a:pt x="2246291" y="2134744"/>
                      <a:pt x="1280760" y="2482794"/>
                      <a:pt x="386495" y="2973377"/>
                    </a:cubicBezTo>
                    <a:cubicBezTo>
                      <a:pt x="286724" y="2842685"/>
                      <a:pt x="190372" y="2709723"/>
                      <a:pt x="97496" y="2574642"/>
                    </a:cubicBezTo>
                    <a:lnTo>
                      <a:pt x="0" y="2425036"/>
                    </a:lnTo>
                    <a:lnTo>
                      <a:pt x="0" y="122910"/>
                    </a:lnTo>
                    <a:lnTo>
                      <a:pt x="226923" y="113083"/>
                    </a:lnTo>
                    <a:cubicBezTo>
                      <a:pt x="566583" y="92588"/>
                      <a:pt x="904433" y="54829"/>
                      <a:pt x="1238919" y="0"/>
                    </a:cubicBezTo>
                    <a:close/>
                  </a:path>
                </a:pathLst>
              </a:custGeom>
              <a:solidFill>
                <a:srgbClr val="A0C680"/>
              </a:solidFill>
              <a:ln w="9525" cap="flat">
                <a:noFill/>
                <a:prstDash val="solid"/>
                <a:miter/>
              </a:ln>
            </p:spPr>
            <p:txBody>
              <a:bodyPr rtlCol="0" anchor="ctr"/>
              <a:lstStyle/>
              <a:p>
                <a:endParaRPr lang="en-GB" b="0" i="0" dirty="0">
                  <a:latin typeface="Roboto Regular" panose="02000000000000000000" pitchFamily="2" charset="0"/>
                </a:endParaRPr>
              </a:p>
            </p:txBody>
          </p:sp>
          <p:sp>
            <p:nvSpPr>
              <p:cNvPr id="35" name="Freeform: Shape 34">
                <a:extLst>
                  <a:ext uri="{FF2B5EF4-FFF2-40B4-BE49-F238E27FC236}">
                    <a16:creationId xmlns:a16="http://schemas.microsoft.com/office/drawing/2014/main" id="{4E0CA05E-D909-45ED-B448-043D452446F2}"/>
                  </a:ext>
                </a:extLst>
              </p:cNvPr>
              <p:cNvSpPr/>
              <p:nvPr/>
            </p:nvSpPr>
            <p:spPr>
              <a:xfrm>
                <a:off x="3284006" y="5090420"/>
                <a:ext cx="1924164" cy="1363237"/>
              </a:xfrm>
              <a:custGeom>
                <a:avLst/>
                <a:gdLst>
                  <a:gd name="connsiteX0" fmla="*/ 0 w 398621"/>
                  <a:gd name="connsiteY0" fmla="*/ 104775 h 282416"/>
                  <a:gd name="connsiteX1" fmla="*/ 92297 w 398621"/>
                  <a:gd name="connsiteY1" fmla="*/ 155258 h 282416"/>
                  <a:gd name="connsiteX2" fmla="*/ 398621 w 398621"/>
                  <a:gd name="connsiteY2" fmla="*/ 282416 h 282416"/>
                  <a:gd name="connsiteX3" fmla="*/ 329660 w 398621"/>
                  <a:gd name="connsiteY3" fmla="*/ 0 h 282416"/>
                  <a:gd name="connsiteX4" fmla="*/ 0 w 398621"/>
                  <a:gd name="connsiteY4" fmla="*/ 104775 h 282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621" h="282416">
                    <a:moveTo>
                      <a:pt x="0" y="104775"/>
                    </a:moveTo>
                    <a:cubicBezTo>
                      <a:pt x="30099" y="122206"/>
                      <a:pt x="60865" y="139160"/>
                      <a:pt x="92297" y="155258"/>
                    </a:cubicBezTo>
                    <a:cubicBezTo>
                      <a:pt x="192405" y="206692"/>
                      <a:pt x="294894" y="248793"/>
                      <a:pt x="398621" y="282416"/>
                    </a:cubicBezTo>
                    <a:cubicBezTo>
                      <a:pt x="382238" y="186785"/>
                      <a:pt x="359188" y="92297"/>
                      <a:pt x="329660" y="0"/>
                    </a:cubicBezTo>
                    <a:cubicBezTo>
                      <a:pt x="222790" y="44005"/>
                      <a:pt x="112586" y="79153"/>
                      <a:pt x="0" y="104775"/>
                    </a:cubicBezTo>
                  </a:path>
                </a:pathLst>
              </a:custGeom>
              <a:solidFill>
                <a:srgbClr val="A0C680"/>
              </a:solidFill>
              <a:ln w="9525" cap="flat">
                <a:noFill/>
                <a:prstDash val="solid"/>
                <a:miter/>
              </a:ln>
            </p:spPr>
            <p:txBody>
              <a:bodyPr rtlCol="0" anchor="ctr"/>
              <a:lstStyle/>
              <a:p>
                <a:endParaRPr lang="en-GB" b="0" i="0" dirty="0">
                  <a:latin typeface="Roboto Regular" panose="02000000000000000000" pitchFamily="2" charset="0"/>
                </a:endParaRPr>
              </a:p>
            </p:txBody>
          </p:sp>
          <p:sp>
            <p:nvSpPr>
              <p:cNvPr id="36" name="Freeform: Shape 35">
                <a:extLst>
                  <a:ext uri="{FF2B5EF4-FFF2-40B4-BE49-F238E27FC236}">
                    <a16:creationId xmlns:a16="http://schemas.microsoft.com/office/drawing/2014/main" id="{254DF548-0029-4508-8884-F7C93E79099A}"/>
                  </a:ext>
                </a:extLst>
              </p:cNvPr>
              <p:cNvSpPr/>
              <p:nvPr/>
            </p:nvSpPr>
            <p:spPr>
              <a:xfrm>
                <a:off x="386037" y="2005774"/>
                <a:ext cx="4488796" cy="3590395"/>
              </a:xfrm>
              <a:custGeom>
                <a:avLst/>
                <a:gdLst>
                  <a:gd name="connsiteX0" fmla="*/ 929926 w 929925"/>
                  <a:gd name="connsiteY0" fmla="*/ 639128 h 743807"/>
                  <a:gd name="connsiteX1" fmla="*/ 592265 w 929925"/>
                  <a:gd name="connsiteY1" fmla="*/ 0 h 743807"/>
                  <a:gd name="connsiteX2" fmla="*/ 0 w 929925"/>
                  <a:gd name="connsiteY2" fmla="*/ 214884 h 743807"/>
                  <a:gd name="connsiteX3" fmla="*/ 600266 w 929925"/>
                  <a:gd name="connsiteY3" fmla="*/ 743807 h 743807"/>
                  <a:gd name="connsiteX4" fmla="*/ 929926 w 929925"/>
                  <a:gd name="connsiteY4" fmla="*/ 639128 h 743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9925" h="743807">
                    <a:moveTo>
                      <a:pt x="929926" y="639128"/>
                    </a:moveTo>
                    <a:cubicBezTo>
                      <a:pt x="856298" y="409289"/>
                      <a:pt x="742283" y="192691"/>
                      <a:pt x="592265" y="0"/>
                    </a:cubicBezTo>
                    <a:cubicBezTo>
                      <a:pt x="385286" y="41148"/>
                      <a:pt x="185357" y="113252"/>
                      <a:pt x="0" y="214884"/>
                    </a:cubicBezTo>
                    <a:cubicBezTo>
                      <a:pt x="159353" y="423672"/>
                      <a:pt x="360807" y="604837"/>
                      <a:pt x="600266" y="743807"/>
                    </a:cubicBezTo>
                    <a:cubicBezTo>
                      <a:pt x="712946" y="718185"/>
                      <a:pt x="823151" y="683038"/>
                      <a:pt x="929926" y="639128"/>
                    </a:cubicBezTo>
                  </a:path>
                </a:pathLst>
              </a:custGeom>
              <a:solidFill>
                <a:srgbClr val="4DA32F"/>
              </a:solidFill>
              <a:ln w="9525" cap="flat">
                <a:noFill/>
                <a:prstDash val="solid"/>
                <a:miter/>
              </a:ln>
            </p:spPr>
            <p:txBody>
              <a:bodyPr rtlCol="0" anchor="ctr"/>
              <a:lstStyle/>
              <a:p>
                <a:endParaRPr lang="en-GB" b="0" i="0" dirty="0">
                  <a:latin typeface="Roboto Regular" panose="02000000000000000000" pitchFamily="2" charset="0"/>
                </a:endParaRPr>
              </a:p>
            </p:txBody>
          </p:sp>
        </p:grpSp>
      </p:grpSp>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5">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6"/>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B55096F-8328-4A26-9626-C523E79B11E1}"/>
              </a:ext>
            </a:extLst>
          </p:cNvPr>
          <p:cNvSpPr>
            <a:spLocks noGrp="1"/>
          </p:cNvSpPr>
          <p:nvPr userDrawn="1">
            <p:ph type="title" hasCustomPrompt="1"/>
          </p:nvPr>
        </p:nvSpPr>
        <p:spPr>
          <a:xfrm>
            <a:off x="669921" y="2561646"/>
            <a:ext cx="5359841" cy="810204"/>
          </a:xfrm>
          <a:noFill/>
        </p:spPr>
        <p:txBody>
          <a:bodyPr wrap="square" lIns="72000" tIns="72000" rIns="72000" bIns="72000" rtlCol="0">
            <a:normAutofit/>
          </a:bodyPr>
          <a:lstStyle>
            <a:lvl1pPr algn="l">
              <a:defRPr lang="en-GB" sz="4800">
                <a:solidFill>
                  <a:schemeClr val="accent6"/>
                </a:solidFill>
                <a:ea typeface="+mn-ea"/>
                <a:cs typeface="+mn-cs"/>
              </a:defRPr>
            </a:lvl1pPr>
          </a:lstStyle>
          <a:p>
            <a:pPr marL="0" lvl="0" algn="ctr">
              <a:buClr>
                <a:schemeClr val="accent1"/>
              </a:buClr>
            </a:pPr>
            <a:r>
              <a:rPr lang="en-US" dirty="0"/>
              <a:t>Thank you</a:t>
            </a:r>
            <a:endParaRPr lang="en-GB" dirty="0"/>
          </a:p>
        </p:txBody>
      </p:sp>
      <p:sp>
        <p:nvSpPr>
          <p:cNvPr id="16" name="Picture Placeholder 15">
            <a:extLst>
              <a:ext uri="{FF2B5EF4-FFF2-40B4-BE49-F238E27FC236}">
                <a16:creationId xmlns:a16="http://schemas.microsoft.com/office/drawing/2014/main" id="{09A5336C-F9C7-4FF7-AE13-FA3FC43CA273}"/>
              </a:ext>
            </a:extLst>
          </p:cNvPr>
          <p:cNvSpPr>
            <a:spLocks noGrp="1"/>
          </p:cNvSpPr>
          <p:nvPr userDrawn="1">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dirty="0">
              <a:latin typeface="Roboto Regular" panose="02000000000000000000" pitchFamily="2" charset="0"/>
            </a:endParaRPr>
          </a:p>
        </p:txBody>
      </p:sp>
      <p:sp>
        <p:nvSpPr>
          <p:cNvPr id="8" name="Text Placeholder 7">
            <a:extLst>
              <a:ext uri="{FF2B5EF4-FFF2-40B4-BE49-F238E27FC236}">
                <a16:creationId xmlns:a16="http://schemas.microsoft.com/office/drawing/2014/main" id="{B0693EA9-9735-F644-AC05-10A0A8DA8822}"/>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Regular" panose="02000000000000000000" pitchFamily="2" charset="0"/>
                <a:ea typeface="Roboto Regular" panose="02000000000000000000" pitchFamily="2" charset="0"/>
                <a:cs typeface="Roboto Regular"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spTree>
    <p:custDataLst>
      <p:tags r:id="rId1"/>
    </p:custDataLst>
    <p:extLst>
      <p:ext uri="{BB962C8B-B14F-4D97-AF65-F5344CB8AC3E}">
        <p14:creationId xmlns:p14="http://schemas.microsoft.com/office/powerpoint/2010/main" val="2561691477"/>
      </p:ext>
    </p:extLst>
  </p:cSld>
  <p:clrMapOvr>
    <a:masterClrMapping/>
  </p:clrMapOvr>
  <p:transition spd="slow">
    <p:push dir="u"/>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hank You Slide 2">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71B218EF-6870-4F71-BB91-D235A81E967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2">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3"/>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B55096F-8328-4A26-9626-C523E79B11E1}"/>
              </a:ext>
            </a:extLst>
          </p:cNvPr>
          <p:cNvSpPr>
            <a:spLocks noGrp="1"/>
          </p:cNvSpPr>
          <p:nvPr>
            <p:ph type="title" hasCustomPrompt="1"/>
          </p:nvPr>
        </p:nvSpPr>
        <p:spPr>
          <a:xfrm>
            <a:off x="669921" y="2561646"/>
            <a:ext cx="5359841" cy="810204"/>
          </a:xfrm>
          <a:noFill/>
        </p:spPr>
        <p:txBody>
          <a:bodyPr wrap="square" lIns="72000" tIns="72000" rIns="72000" bIns="72000" rtlCol="0">
            <a:normAutofit/>
          </a:bodyPr>
          <a:lstStyle>
            <a:lvl1pPr>
              <a:defRPr lang="en-GB" sz="4800">
                <a:solidFill>
                  <a:schemeClr val="accent3"/>
                </a:solidFill>
                <a:ea typeface="+mn-ea"/>
                <a:cs typeface="+mn-cs"/>
              </a:defRPr>
            </a:lvl1pPr>
          </a:lstStyle>
          <a:p>
            <a:pPr marL="0" lvl="0" algn="ctr">
              <a:buClr>
                <a:schemeClr val="accent1"/>
              </a:buClr>
            </a:pPr>
            <a:r>
              <a:rPr lang="en-US" dirty="0"/>
              <a:t>Thank you</a:t>
            </a:r>
            <a:endParaRPr lang="en-GB" dirty="0"/>
          </a:p>
        </p:txBody>
      </p: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dirty="0">
              <a:latin typeface="Roboto Regular" panose="02000000000000000000" pitchFamily="2" charset="0"/>
            </a:endParaRPr>
          </a:p>
        </p:txBody>
      </p:sp>
      <p:sp>
        <p:nvSpPr>
          <p:cNvPr id="13" name="Text Placeholder 7">
            <a:extLst>
              <a:ext uri="{FF2B5EF4-FFF2-40B4-BE49-F238E27FC236}">
                <a16:creationId xmlns:a16="http://schemas.microsoft.com/office/drawing/2014/main" id="{A48268D4-EF57-5141-AB2C-A5D252E908A2}"/>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Regular" panose="02000000000000000000" pitchFamily="2" charset="0"/>
                <a:ea typeface="Roboto Regular" panose="02000000000000000000" pitchFamily="2" charset="0"/>
                <a:cs typeface="Roboto Regular"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spTree>
    <p:custDataLst>
      <p:tags r:id="rId1"/>
    </p:custDataLst>
    <p:extLst>
      <p:ext uri="{BB962C8B-B14F-4D97-AF65-F5344CB8AC3E}">
        <p14:creationId xmlns:p14="http://schemas.microsoft.com/office/powerpoint/2010/main" val="2953775439"/>
      </p:ext>
    </p:extLst>
  </p:cSld>
  <p:clrMapOvr>
    <a:masterClrMapping/>
  </p:clrMapOvr>
  <p:transition spd="slow">
    <p:push dir="u"/>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hank You Slide 3">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24AC61F8-343F-4548-8A0A-405B40EE5D2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3">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2"/>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B55096F-8328-4A26-9626-C523E79B11E1}"/>
              </a:ext>
            </a:extLst>
          </p:cNvPr>
          <p:cNvSpPr>
            <a:spLocks noGrp="1"/>
          </p:cNvSpPr>
          <p:nvPr>
            <p:ph type="title" hasCustomPrompt="1"/>
          </p:nvPr>
        </p:nvSpPr>
        <p:spPr>
          <a:xfrm>
            <a:off x="669921" y="2561646"/>
            <a:ext cx="5359841" cy="810204"/>
          </a:xfrm>
          <a:noFill/>
        </p:spPr>
        <p:txBody>
          <a:bodyPr wrap="square" lIns="72000" tIns="72000" rIns="72000" bIns="72000" rtlCol="0">
            <a:normAutofit/>
          </a:bodyPr>
          <a:lstStyle>
            <a:lvl1pPr>
              <a:defRPr lang="en-GB" sz="4800">
                <a:solidFill>
                  <a:schemeClr val="accent2"/>
                </a:solidFill>
                <a:ea typeface="+mn-ea"/>
                <a:cs typeface="+mn-cs"/>
              </a:defRPr>
            </a:lvl1pPr>
          </a:lstStyle>
          <a:p>
            <a:pPr marL="0" lvl="0" algn="ctr">
              <a:buClr>
                <a:schemeClr val="accent1"/>
              </a:buClr>
            </a:pPr>
            <a:r>
              <a:rPr lang="en-US" dirty="0"/>
              <a:t>Thank you</a:t>
            </a:r>
            <a:endParaRPr lang="en-GB" dirty="0"/>
          </a:p>
        </p:txBody>
      </p: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dirty="0">
              <a:latin typeface="Roboto Regular" panose="02000000000000000000" pitchFamily="2" charset="0"/>
            </a:endParaRPr>
          </a:p>
        </p:txBody>
      </p:sp>
      <p:sp>
        <p:nvSpPr>
          <p:cNvPr id="13" name="Text Placeholder 7">
            <a:extLst>
              <a:ext uri="{FF2B5EF4-FFF2-40B4-BE49-F238E27FC236}">
                <a16:creationId xmlns:a16="http://schemas.microsoft.com/office/drawing/2014/main" id="{AA6CED6C-815B-8042-A513-9CCAFD9C3E29}"/>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Regular" panose="02000000000000000000" pitchFamily="2" charset="0"/>
                <a:ea typeface="Roboto Regular" panose="02000000000000000000" pitchFamily="2" charset="0"/>
                <a:cs typeface="Roboto Regular"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spTree>
    <p:custDataLst>
      <p:tags r:id="rId1"/>
    </p:custDataLst>
    <p:extLst>
      <p:ext uri="{BB962C8B-B14F-4D97-AF65-F5344CB8AC3E}">
        <p14:creationId xmlns:p14="http://schemas.microsoft.com/office/powerpoint/2010/main" val="251950824"/>
      </p:ext>
    </p:extLst>
  </p:cSld>
  <p:clrMapOvr>
    <a:masterClrMapping/>
  </p:clrMapOvr>
  <p:transition spd="slow">
    <p:push dir="u"/>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hank You Slide 4">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C0CDF118-0575-488E-8A1E-03BA6D226CB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4">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6"/>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B55096F-8328-4A26-9626-C523E79B11E1}"/>
              </a:ext>
            </a:extLst>
          </p:cNvPr>
          <p:cNvSpPr>
            <a:spLocks noGrp="1"/>
          </p:cNvSpPr>
          <p:nvPr>
            <p:ph type="title" hasCustomPrompt="1"/>
          </p:nvPr>
        </p:nvSpPr>
        <p:spPr>
          <a:xfrm>
            <a:off x="669921" y="2561646"/>
            <a:ext cx="5359841" cy="810204"/>
          </a:xfrm>
          <a:noFill/>
        </p:spPr>
        <p:txBody>
          <a:bodyPr wrap="square" lIns="72000" tIns="72000" rIns="72000" bIns="72000" rtlCol="0">
            <a:normAutofit/>
          </a:bodyPr>
          <a:lstStyle>
            <a:lvl1pPr algn="l">
              <a:defRPr lang="en-GB" sz="4800">
                <a:solidFill>
                  <a:schemeClr val="bg1"/>
                </a:solidFill>
                <a:ea typeface="+mn-ea"/>
                <a:cs typeface="+mn-cs"/>
              </a:defRPr>
            </a:lvl1pPr>
          </a:lstStyle>
          <a:p>
            <a:pPr marL="0" lvl="0" algn="ctr">
              <a:buClr>
                <a:schemeClr val="accent1"/>
              </a:buClr>
            </a:pPr>
            <a:r>
              <a:rPr lang="en-US" dirty="0"/>
              <a:t>Thank you</a:t>
            </a:r>
            <a:endParaRPr lang="en-GB" dirty="0"/>
          </a:p>
        </p:txBody>
      </p: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dirty="0">
              <a:latin typeface="Roboto Regular" panose="02000000000000000000" pitchFamily="2" charset="0"/>
            </a:endParaRPr>
          </a:p>
        </p:txBody>
      </p:sp>
      <p:sp>
        <p:nvSpPr>
          <p:cNvPr id="13" name="Text Placeholder 7">
            <a:extLst>
              <a:ext uri="{FF2B5EF4-FFF2-40B4-BE49-F238E27FC236}">
                <a16:creationId xmlns:a16="http://schemas.microsoft.com/office/drawing/2014/main" id="{E35B83C8-673F-B143-B113-945E122429F3}"/>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Regular" panose="02000000000000000000" pitchFamily="2" charset="0"/>
                <a:ea typeface="Roboto Regular" panose="02000000000000000000" pitchFamily="2" charset="0"/>
                <a:cs typeface="Roboto Regular"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spTree>
    <p:custDataLst>
      <p:tags r:id="rId1"/>
    </p:custDataLst>
    <p:extLst>
      <p:ext uri="{BB962C8B-B14F-4D97-AF65-F5344CB8AC3E}">
        <p14:creationId xmlns:p14="http://schemas.microsoft.com/office/powerpoint/2010/main" val="1589106194"/>
      </p:ext>
    </p:extLst>
  </p:cSld>
  <p:clrMapOvr>
    <a:masterClrMapping/>
  </p:clrMapOvr>
  <p:transition spd="slow">
    <p:push dir="u"/>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hank You Slide 5">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586C8FB8-665F-4503-BF3A-6432C721F59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6">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B55096F-8328-4A26-9626-C523E79B11E1}"/>
              </a:ext>
            </a:extLst>
          </p:cNvPr>
          <p:cNvSpPr>
            <a:spLocks noGrp="1"/>
          </p:cNvSpPr>
          <p:nvPr>
            <p:ph type="title" hasCustomPrompt="1"/>
          </p:nvPr>
        </p:nvSpPr>
        <p:spPr>
          <a:xfrm>
            <a:off x="669921" y="2561646"/>
            <a:ext cx="5359841" cy="810204"/>
          </a:xfrm>
          <a:noFill/>
        </p:spPr>
        <p:txBody>
          <a:bodyPr wrap="square" lIns="72000" tIns="72000" rIns="72000" bIns="72000" rtlCol="0">
            <a:normAutofit/>
          </a:bodyPr>
          <a:lstStyle>
            <a:lvl1pPr>
              <a:defRPr lang="en-GB" sz="4800">
                <a:solidFill>
                  <a:schemeClr val="bg1"/>
                </a:solidFill>
                <a:ea typeface="+mn-ea"/>
                <a:cs typeface="+mn-cs"/>
              </a:defRPr>
            </a:lvl1pPr>
          </a:lstStyle>
          <a:p>
            <a:pPr marL="0" lvl="0" algn="ctr">
              <a:buClr>
                <a:schemeClr val="accent1"/>
              </a:buClr>
            </a:pPr>
            <a:r>
              <a:rPr lang="en-US" dirty="0"/>
              <a:t>Thank you</a:t>
            </a:r>
            <a:endParaRPr lang="en-GB" dirty="0"/>
          </a:p>
        </p:txBody>
      </p: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dirty="0">
              <a:latin typeface="Roboto Regular" panose="02000000000000000000" pitchFamily="2" charset="0"/>
            </a:endParaRPr>
          </a:p>
        </p:txBody>
      </p:sp>
      <p:sp>
        <p:nvSpPr>
          <p:cNvPr id="13" name="Text Placeholder 7">
            <a:extLst>
              <a:ext uri="{FF2B5EF4-FFF2-40B4-BE49-F238E27FC236}">
                <a16:creationId xmlns:a16="http://schemas.microsoft.com/office/drawing/2014/main" id="{F944F8D7-0D41-824A-9BCB-9F74AAB7EF35}"/>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Regular" panose="02000000000000000000" pitchFamily="2" charset="0"/>
                <a:ea typeface="Roboto Regular" panose="02000000000000000000" pitchFamily="2" charset="0"/>
                <a:cs typeface="Roboto Regular"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spTree>
    <p:custDataLst>
      <p:tags r:id="rId1"/>
    </p:custDataLst>
    <p:extLst>
      <p:ext uri="{BB962C8B-B14F-4D97-AF65-F5344CB8AC3E}">
        <p14:creationId xmlns:p14="http://schemas.microsoft.com/office/powerpoint/2010/main" val="3710462425"/>
      </p:ext>
    </p:extLst>
  </p:cSld>
  <p:clrMapOvr>
    <a:masterClrMapping/>
  </p:clrMapOvr>
  <p:transition spd="slow">
    <p:push dir="u"/>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hank You Slide 6">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87FDCE0B-EB6C-4681-9518-F12884F3FC4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p:nvSpPr>
        <p:spPr>
          <a:xfrm>
            <a:off x="0" y="0"/>
            <a:ext cx="12192000" cy="6858000"/>
          </a:xfrm>
          <a:prstGeom prst="rect">
            <a:avLst/>
          </a:prstGeom>
          <a:solidFill>
            <a:schemeClr val="accent1">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7" name="Oval 7">
            <a:extLst>
              <a:ext uri="{FF2B5EF4-FFF2-40B4-BE49-F238E27FC236}">
                <a16:creationId xmlns:a16="http://schemas.microsoft.com/office/drawing/2014/main" id="{7EF83C9F-9E70-4D7F-898D-0441FF6846A4}"/>
              </a:ext>
            </a:extLst>
          </p:cNvPr>
          <p:cNvSpPr/>
          <p:nvPr/>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9" name="Oval 8">
            <a:extLst>
              <a:ext uri="{FF2B5EF4-FFF2-40B4-BE49-F238E27FC236}">
                <a16:creationId xmlns:a16="http://schemas.microsoft.com/office/drawing/2014/main" id="{5B8561CA-6465-4203-AD72-71F9A273DE17}"/>
              </a:ext>
            </a:extLst>
          </p:cNvPr>
          <p:cNvSpPr/>
          <p:nvPr/>
        </p:nvSpPr>
        <p:spPr>
          <a:xfrm>
            <a:off x="9791700" y="1000125"/>
            <a:ext cx="723900" cy="723900"/>
          </a:xfrm>
          <a:prstGeom prst="ellipse">
            <a:avLst/>
          </a:prstGeom>
          <a:solidFill>
            <a:schemeClr val="accent6"/>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B55096F-8328-4A26-9626-C523E79B11E1}"/>
              </a:ext>
            </a:extLst>
          </p:cNvPr>
          <p:cNvSpPr>
            <a:spLocks noGrp="1"/>
          </p:cNvSpPr>
          <p:nvPr>
            <p:ph type="title" hasCustomPrompt="1"/>
          </p:nvPr>
        </p:nvSpPr>
        <p:spPr>
          <a:xfrm>
            <a:off x="669921" y="2561646"/>
            <a:ext cx="5359841" cy="810204"/>
          </a:xfrm>
          <a:noFill/>
        </p:spPr>
        <p:txBody>
          <a:bodyPr wrap="square" lIns="72000" tIns="72000" rIns="72000" bIns="72000" rtlCol="0">
            <a:normAutofit/>
          </a:bodyPr>
          <a:lstStyle>
            <a:lvl1pPr>
              <a:defRPr lang="en-GB" sz="4800">
                <a:solidFill>
                  <a:schemeClr val="bg1"/>
                </a:solidFill>
                <a:ea typeface="+mn-ea"/>
                <a:cs typeface="+mn-cs"/>
              </a:defRPr>
            </a:lvl1pPr>
          </a:lstStyle>
          <a:p>
            <a:pPr marL="0" lvl="0" algn="ctr">
              <a:buClr>
                <a:schemeClr val="accent1"/>
              </a:buClr>
            </a:pPr>
            <a:r>
              <a:rPr lang="en-US" dirty="0"/>
              <a:t>Thank you</a:t>
            </a:r>
            <a:endParaRPr lang="en-GB" dirty="0"/>
          </a:p>
        </p:txBody>
      </p: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dirty="0">
              <a:latin typeface="Roboto Regular" panose="02000000000000000000" pitchFamily="2" charset="0"/>
            </a:endParaRPr>
          </a:p>
        </p:txBody>
      </p:sp>
      <p:sp>
        <p:nvSpPr>
          <p:cNvPr id="13" name="Text Placeholder 7">
            <a:extLst>
              <a:ext uri="{FF2B5EF4-FFF2-40B4-BE49-F238E27FC236}">
                <a16:creationId xmlns:a16="http://schemas.microsoft.com/office/drawing/2014/main" id="{1B145133-EEC2-144D-A111-FEB093769ACF}"/>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Regular" panose="02000000000000000000" pitchFamily="2" charset="0"/>
                <a:ea typeface="Roboto Regular" panose="02000000000000000000" pitchFamily="2" charset="0"/>
                <a:cs typeface="Roboto Regular"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spTree>
    <p:custDataLst>
      <p:tags r:id="rId1"/>
    </p:custDataLst>
    <p:extLst>
      <p:ext uri="{BB962C8B-B14F-4D97-AF65-F5344CB8AC3E}">
        <p14:creationId xmlns:p14="http://schemas.microsoft.com/office/powerpoint/2010/main" val="4009879609"/>
      </p:ext>
    </p:extLst>
  </p:cSld>
  <p:clrMapOvr>
    <a:masterClrMapping/>
  </p:clrMapOvr>
  <p:transition spd="slow">
    <p:push dir="u"/>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lient Logo ">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7" name="Picture Placeholder 6">
            <a:extLst>
              <a:ext uri="{FF2B5EF4-FFF2-40B4-BE49-F238E27FC236}">
                <a16:creationId xmlns:a16="http://schemas.microsoft.com/office/drawing/2014/main" id="{A536FC0D-FBB4-40E0-82DF-6A47C4AD7952}"/>
              </a:ext>
            </a:extLst>
          </p:cNvPr>
          <p:cNvSpPr>
            <a:spLocks noGrp="1" noChangeAspect="1"/>
          </p:cNvSpPr>
          <p:nvPr>
            <p:ph type="pic" sz="quarter" idx="13" hasCustomPrompt="1"/>
          </p:nvPr>
        </p:nvSpPr>
        <p:spPr>
          <a:xfrm>
            <a:off x="507998"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3" name="Freeform: Shape 12">
            <a:extLst>
              <a:ext uri="{FF2B5EF4-FFF2-40B4-BE49-F238E27FC236}">
                <a16:creationId xmlns:a16="http://schemas.microsoft.com/office/drawing/2014/main" id="{B5881C7C-3BE9-49C9-A677-86AB5A4E46C7}"/>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dirty="0">
              <a:latin typeface="Roboto Regular" panose="02000000000000000000" pitchFamily="2" charset="0"/>
            </a:endParaRPr>
          </a:p>
        </p:txBody>
      </p:sp>
      <p:sp>
        <p:nvSpPr>
          <p:cNvPr id="14" name="Picture Placeholder 6">
            <a:extLst>
              <a:ext uri="{FF2B5EF4-FFF2-40B4-BE49-F238E27FC236}">
                <a16:creationId xmlns:a16="http://schemas.microsoft.com/office/drawing/2014/main" id="{CBBC92C0-DB52-4B61-9AA8-1D5F7F3F8CAA}"/>
              </a:ext>
            </a:extLst>
          </p:cNvPr>
          <p:cNvSpPr>
            <a:spLocks noGrp="1" noChangeAspect="1"/>
          </p:cNvSpPr>
          <p:nvPr>
            <p:ph type="pic" sz="quarter" idx="14" hasCustomPrompt="1"/>
          </p:nvPr>
        </p:nvSpPr>
        <p:spPr>
          <a:xfrm>
            <a:off x="3323752"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5" name="Picture Placeholder 6">
            <a:extLst>
              <a:ext uri="{FF2B5EF4-FFF2-40B4-BE49-F238E27FC236}">
                <a16:creationId xmlns:a16="http://schemas.microsoft.com/office/drawing/2014/main" id="{30F1796C-A283-4A7D-ABFB-072DB9034AE5}"/>
              </a:ext>
            </a:extLst>
          </p:cNvPr>
          <p:cNvSpPr>
            <a:spLocks noGrp="1" noChangeAspect="1"/>
          </p:cNvSpPr>
          <p:nvPr>
            <p:ph type="pic" sz="quarter" idx="15" hasCustomPrompt="1"/>
          </p:nvPr>
        </p:nvSpPr>
        <p:spPr>
          <a:xfrm>
            <a:off x="6139506"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6" name="Picture Placeholder 6">
            <a:extLst>
              <a:ext uri="{FF2B5EF4-FFF2-40B4-BE49-F238E27FC236}">
                <a16:creationId xmlns:a16="http://schemas.microsoft.com/office/drawing/2014/main" id="{1EA7B143-302E-48D2-986B-F40D72CD1A40}"/>
              </a:ext>
            </a:extLst>
          </p:cNvPr>
          <p:cNvSpPr>
            <a:spLocks noGrp="1" noChangeAspect="1"/>
          </p:cNvSpPr>
          <p:nvPr>
            <p:ph type="pic" sz="quarter" idx="16" hasCustomPrompt="1"/>
          </p:nvPr>
        </p:nvSpPr>
        <p:spPr>
          <a:xfrm>
            <a:off x="8955260"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7" name="Picture Placeholder 6">
            <a:extLst>
              <a:ext uri="{FF2B5EF4-FFF2-40B4-BE49-F238E27FC236}">
                <a16:creationId xmlns:a16="http://schemas.microsoft.com/office/drawing/2014/main" id="{B6A96311-AF85-460E-91AA-03D5EDE0A41D}"/>
              </a:ext>
            </a:extLst>
          </p:cNvPr>
          <p:cNvSpPr>
            <a:spLocks noGrp="1" noChangeAspect="1"/>
          </p:cNvSpPr>
          <p:nvPr>
            <p:ph type="pic" sz="quarter" idx="17" hasCustomPrompt="1"/>
          </p:nvPr>
        </p:nvSpPr>
        <p:spPr>
          <a:xfrm>
            <a:off x="507998"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8" name="Picture Placeholder 6">
            <a:extLst>
              <a:ext uri="{FF2B5EF4-FFF2-40B4-BE49-F238E27FC236}">
                <a16:creationId xmlns:a16="http://schemas.microsoft.com/office/drawing/2014/main" id="{EE591DDA-544A-40D4-8278-D51C1412DE0F}"/>
              </a:ext>
            </a:extLst>
          </p:cNvPr>
          <p:cNvSpPr>
            <a:spLocks noGrp="1" noChangeAspect="1"/>
          </p:cNvSpPr>
          <p:nvPr>
            <p:ph type="pic" sz="quarter" idx="18" hasCustomPrompt="1"/>
          </p:nvPr>
        </p:nvSpPr>
        <p:spPr>
          <a:xfrm>
            <a:off x="3323752"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9" name="Picture Placeholder 6">
            <a:extLst>
              <a:ext uri="{FF2B5EF4-FFF2-40B4-BE49-F238E27FC236}">
                <a16:creationId xmlns:a16="http://schemas.microsoft.com/office/drawing/2014/main" id="{7B22EF5C-18F2-4AD6-A573-C49B9A2B8F51}"/>
              </a:ext>
            </a:extLst>
          </p:cNvPr>
          <p:cNvSpPr>
            <a:spLocks noGrp="1" noChangeAspect="1"/>
          </p:cNvSpPr>
          <p:nvPr>
            <p:ph type="pic" sz="quarter" idx="19" hasCustomPrompt="1"/>
          </p:nvPr>
        </p:nvSpPr>
        <p:spPr>
          <a:xfrm>
            <a:off x="6139506"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0" name="Picture Placeholder 6">
            <a:extLst>
              <a:ext uri="{FF2B5EF4-FFF2-40B4-BE49-F238E27FC236}">
                <a16:creationId xmlns:a16="http://schemas.microsoft.com/office/drawing/2014/main" id="{777BF268-B397-4577-84EE-675184E23E60}"/>
              </a:ext>
            </a:extLst>
          </p:cNvPr>
          <p:cNvSpPr>
            <a:spLocks noGrp="1" noChangeAspect="1"/>
          </p:cNvSpPr>
          <p:nvPr>
            <p:ph type="pic" sz="quarter" idx="20" hasCustomPrompt="1"/>
          </p:nvPr>
        </p:nvSpPr>
        <p:spPr>
          <a:xfrm>
            <a:off x="8955260"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1" name="Picture Placeholder 6">
            <a:extLst>
              <a:ext uri="{FF2B5EF4-FFF2-40B4-BE49-F238E27FC236}">
                <a16:creationId xmlns:a16="http://schemas.microsoft.com/office/drawing/2014/main" id="{B11B35A3-BED9-426D-AF85-BBA99DA56231}"/>
              </a:ext>
            </a:extLst>
          </p:cNvPr>
          <p:cNvSpPr>
            <a:spLocks noGrp="1" noChangeAspect="1"/>
          </p:cNvSpPr>
          <p:nvPr>
            <p:ph type="pic" sz="quarter" idx="21" hasCustomPrompt="1"/>
          </p:nvPr>
        </p:nvSpPr>
        <p:spPr>
          <a:xfrm>
            <a:off x="507998"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2" name="Picture Placeholder 6">
            <a:extLst>
              <a:ext uri="{FF2B5EF4-FFF2-40B4-BE49-F238E27FC236}">
                <a16:creationId xmlns:a16="http://schemas.microsoft.com/office/drawing/2014/main" id="{EABED3F8-F263-448A-A3DA-1C672646D144}"/>
              </a:ext>
            </a:extLst>
          </p:cNvPr>
          <p:cNvSpPr>
            <a:spLocks noGrp="1" noChangeAspect="1"/>
          </p:cNvSpPr>
          <p:nvPr>
            <p:ph type="pic" sz="quarter" idx="22" hasCustomPrompt="1"/>
          </p:nvPr>
        </p:nvSpPr>
        <p:spPr>
          <a:xfrm>
            <a:off x="3323752"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3" name="Picture Placeholder 6">
            <a:extLst>
              <a:ext uri="{FF2B5EF4-FFF2-40B4-BE49-F238E27FC236}">
                <a16:creationId xmlns:a16="http://schemas.microsoft.com/office/drawing/2014/main" id="{C309FFED-7768-465E-BF00-A87E31DEC7FF}"/>
              </a:ext>
            </a:extLst>
          </p:cNvPr>
          <p:cNvSpPr>
            <a:spLocks noGrp="1" noChangeAspect="1"/>
          </p:cNvSpPr>
          <p:nvPr>
            <p:ph type="pic" sz="quarter" idx="23" hasCustomPrompt="1"/>
          </p:nvPr>
        </p:nvSpPr>
        <p:spPr>
          <a:xfrm>
            <a:off x="6139506"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4" name="Picture Placeholder 6">
            <a:extLst>
              <a:ext uri="{FF2B5EF4-FFF2-40B4-BE49-F238E27FC236}">
                <a16:creationId xmlns:a16="http://schemas.microsoft.com/office/drawing/2014/main" id="{C63C9354-0EB3-4187-A32B-E26422210D12}"/>
              </a:ext>
            </a:extLst>
          </p:cNvPr>
          <p:cNvSpPr>
            <a:spLocks noGrp="1" noChangeAspect="1"/>
          </p:cNvSpPr>
          <p:nvPr>
            <p:ph type="pic" sz="quarter" idx="24" hasCustomPrompt="1"/>
          </p:nvPr>
        </p:nvSpPr>
        <p:spPr>
          <a:xfrm>
            <a:off x="8955260"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6" name="Title 25">
            <a:extLst>
              <a:ext uri="{FF2B5EF4-FFF2-40B4-BE49-F238E27FC236}">
                <a16:creationId xmlns:a16="http://schemas.microsoft.com/office/drawing/2014/main" id="{CEAF261F-BE16-41E1-9D91-8CBA4D11F89D}"/>
              </a:ext>
            </a:extLst>
          </p:cNvPr>
          <p:cNvSpPr>
            <a:spLocks noGrp="1"/>
          </p:cNvSpPr>
          <p:nvPr>
            <p:ph type="title" hasCustomPrompt="1"/>
          </p:nvPr>
        </p:nvSpPr>
        <p:spPr>
          <a:xfrm>
            <a:off x="507999" y="457201"/>
            <a:ext cx="11123614" cy="571500"/>
          </a:xfrm>
        </p:spPr>
        <p:txBody>
          <a:bodyPr tIns="72000"/>
          <a:lstStyle>
            <a:lvl1pPr algn="ctr">
              <a:defRPr>
                <a:solidFill>
                  <a:schemeClr val="accent6"/>
                </a:solidFill>
              </a:defRPr>
            </a:lvl1pPr>
          </a:lstStyle>
          <a:p>
            <a:r>
              <a:rPr lang="en-US" dirty="0"/>
              <a:t>Enter title</a:t>
            </a:r>
            <a:endParaRPr lang="en-GB" dirty="0"/>
          </a:p>
        </p:txBody>
      </p:sp>
      <p:cxnSp>
        <p:nvCxnSpPr>
          <p:cNvPr id="27" name="Straight Connector 26">
            <a:extLst>
              <a:ext uri="{FF2B5EF4-FFF2-40B4-BE49-F238E27FC236}">
                <a16:creationId xmlns:a16="http://schemas.microsoft.com/office/drawing/2014/main" id="{F4450DD4-1190-468B-9DC6-1FCBB3577F0A}"/>
              </a:ext>
            </a:extLst>
          </p:cNvPr>
          <p:cNvCxnSpPr>
            <a:cxnSpLocks/>
          </p:cNvCxnSpPr>
          <p:nvPr userDrawn="1"/>
        </p:nvCxnSpPr>
        <p:spPr>
          <a:xfrm>
            <a:off x="11642724" y="742951"/>
            <a:ext cx="389331" cy="0"/>
          </a:xfrm>
          <a:prstGeom prst="line">
            <a:avLst/>
          </a:prstGeom>
          <a:ln w="25400" cap="rnd">
            <a:solidFill>
              <a:schemeClr val="accent5"/>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54E5A5A-4494-40A0-A5EC-3135DF84B7E8}"/>
              </a:ext>
            </a:extLst>
          </p:cNvPr>
          <p:cNvCxnSpPr>
            <a:cxnSpLocks/>
          </p:cNvCxnSpPr>
          <p:nvPr userDrawn="1"/>
        </p:nvCxnSpPr>
        <p:spPr>
          <a:xfrm>
            <a:off x="90535" y="742951"/>
            <a:ext cx="417463" cy="0"/>
          </a:xfrm>
          <a:prstGeom prst="line">
            <a:avLst/>
          </a:prstGeom>
          <a:ln w="25400" cap="rnd">
            <a:solidFill>
              <a:schemeClr val="accent5"/>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186952870"/>
      </p:ext>
    </p:extLst>
  </p:cSld>
  <p:clrMapOvr>
    <a:masterClrMapping/>
  </p:clrMapOvr>
  <p:transition spd="slow">
    <p:push dir="u"/>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Client Logo ">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13" name="Freeform: Shape 12">
            <a:extLst>
              <a:ext uri="{FF2B5EF4-FFF2-40B4-BE49-F238E27FC236}">
                <a16:creationId xmlns:a16="http://schemas.microsoft.com/office/drawing/2014/main" id="{B5881C7C-3BE9-49C9-A677-86AB5A4E46C7}"/>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dirty="0">
              <a:latin typeface="Roboto Regular" panose="02000000000000000000" pitchFamily="2" charset="0"/>
            </a:endParaRPr>
          </a:p>
        </p:txBody>
      </p:sp>
      <p:sp>
        <p:nvSpPr>
          <p:cNvPr id="17" name="Picture Placeholder 6">
            <a:extLst>
              <a:ext uri="{FF2B5EF4-FFF2-40B4-BE49-F238E27FC236}">
                <a16:creationId xmlns:a16="http://schemas.microsoft.com/office/drawing/2014/main" id="{B6A96311-AF85-460E-91AA-03D5EDE0A41D}"/>
              </a:ext>
            </a:extLst>
          </p:cNvPr>
          <p:cNvSpPr>
            <a:spLocks noGrp="1" noChangeAspect="1"/>
          </p:cNvSpPr>
          <p:nvPr>
            <p:ph type="pic" sz="quarter" idx="17" hasCustomPrompt="1"/>
          </p:nvPr>
        </p:nvSpPr>
        <p:spPr>
          <a:xfrm>
            <a:off x="571372"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26" name="Title 25">
            <a:extLst>
              <a:ext uri="{FF2B5EF4-FFF2-40B4-BE49-F238E27FC236}">
                <a16:creationId xmlns:a16="http://schemas.microsoft.com/office/drawing/2014/main" id="{CEAF261F-BE16-41E1-9D91-8CBA4D11F89D}"/>
              </a:ext>
            </a:extLst>
          </p:cNvPr>
          <p:cNvSpPr>
            <a:spLocks noGrp="1"/>
          </p:cNvSpPr>
          <p:nvPr>
            <p:ph type="title" hasCustomPrompt="1"/>
          </p:nvPr>
        </p:nvSpPr>
        <p:spPr>
          <a:xfrm>
            <a:off x="1268489" y="457201"/>
            <a:ext cx="9659857" cy="571500"/>
          </a:xfrm>
        </p:spPr>
        <p:txBody>
          <a:bodyPr tIns="72000"/>
          <a:lstStyle>
            <a:lvl1pPr algn="ctr">
              <a:defRPr>
                <a:solidFill>
                  <a:schemeClr val="accent6"/>
                </a:solidFill>
              </a:defRPr>
            </a:lvl1pPr>
          </a:lstStyle>
          <a:p>
            <a:r>
              <a:rPr lang="en-US" dirty="0"/>
              <a:t>Enter title</a:t>
            </a:r>
            <a:endParaRPr lang="en-GB" dirty="0"/>
          </a:p>
        </p:txBody>
      </p:sp>
      <p:cxnSp>
        <p:nvCxnSpPr>
          <p:cNvPr id="27" name="Straight Connector 26">
            <a:extLst>
              <a:ext uri="{FF2B5EF4-FFF2-40B4-BE49-F238E27FC236}">
                <a16:creationId xmlns:a16="http://schemas.microsoft.com/office/drawing/2014/main" id="{F4450DD4-1190-468B-9DC6-1FCBB3577F0A}"/>
              </a:ext>
            </a:extLst>
          </p:cNvPr>
          <p:cNvCxnSpPr>
            <a:cxnSpLocks/>
          </p:cNvCxnSpPr>
          <p:nvPr userDrawn="1"/>
        </p:nvCxnSpPr>
        <p:spPr>
          <a:xfrm>
            <a:off x="10928346" y="742951"/>
            <a:ext cx="1103709" cy="0"/>
          </a:xfrm>
          <a:prstGeom prst="line">
            <a:avLst/>
          </a:prstGeom>
          <a:ln w="25400" cap="rnd">
            <a:solidFill>
              <a:schemeClr val="accent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54E5A5A-4494-40A0-A5EC-3135DF84B7E8}"/>
              </a:ext>
            </a:extLst>
          </p:cNvPr>
          <p:cNvCxnSpPr>
            <a:cxnSpLocks/>
          </p:cNvCxnSpPr>
          <p:nvPr userDrawn="1"/>
        </p:nvCxnSpPr>
        <p:spPr>
          <a:xfrm>
            <a:off x="90535" y="742951"/>
            <a:ext cx="1177954" cy="0"/>
          </a:xfrm>
          <a:prstGeom prst="line">
            <a:avLst/>
          </a:prstGeom>
          <a:ln w="25400" cap="rnd">
            <a:solidFill>
              <a:schemeClr val="accent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76F5890D-11C3-4833-898D-9F3725B9943A}"/>
              </a:ext>
            </a:extLst>
          </p:cNvPr>
          <p:cNvSpPr>
            <a:spLocks noGrp="1" noChangeAspect="1"/>
          </p:cNvSpPr>
          <p:nvPr>
            <p:ph type="body" sz="quarter" idx="18" hasCustomPrompt="1"/>
          </p:nvPr>
        </p:nvSpPr>
        <p:spPr>
          <a:xfrm>
            <a:off x="571372"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dirty="0"/>
              <a:t>Click to add name and job title</a:t>
            </a:r>
          </a:p>
        </p:txBody>
      </p:sp>
      <p:sp>
        <p:nvSpPr>
          <p:cNvPr id="71" name="Picture Placeholder 6">
            <a:extLst>
              <a:ext uri="{FF2B5EF4-FFF2-40B4-BE49-F238E27FC236}">
                <a16:creationId xmlns:a16="http://schemas.microsoft.com/office/drawing/2014/main" id="{908A6068-ABBC-45E3-BB6E-C5C055EC3661}"/>
              </a:ext>
            </a:extLst>
          </p:cNvPr>
          <p:cNvSpPr>
            <a:spLocks noGrp="1" noChangeAspect="1"/>
          </p:cNvSpPr>
          <p:nvPr>
            <p:ph type="pic" sz="quarter" idx="19" hasCustomPrompt="1"/>
          </p:nvPr>
        </p:nvSpPr>
        <p:spPr>
          <a:xfrm>
            <a:off x="3354284"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72" name="Text Placeholder 5">
            <a:extLst>
              <a:ext uri="{FF2B5EF4-FFF2-40B4-BE49-F238E27FC236}">
                <a16:creationId xmlns:a16="http://schemas.microsoft.com/office/drawing/2014/main" id="{2DDF4C12-4169-4B59-B570-274183D87D2F}"/>
              </a:ext>
            </a:extLst>
          </p:cNvPr>
          <p:cNvSpPr>
            <a:spLocks noGrp="1" noChangeAspect="1"/>
          </p:cNvSpPr>
          <p:nvPr>
            <p:ph type="body" sz="quarter" idx="20" hasCustomPrompt="1"/>
          </p:nvPr>
        </p:nvSpPr>
        <p:spPr>
          <a:xfrm>
            <a:off x="3354284"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dirty="0"/>
              <a:t>Click to add name and job title</a:t>
            </a:r>
          </a:p>
        </p:txBody>
      </p:sp>
      <p:sp>
        <p:nvSpPr>
          <p:cNvPr id="73" name="Picture Placeholder 6">
            <a:extLst>
              <a:ext uri="{FF2B5EF4-FFF2-40B4-BE49-F238E27FC236}">
                <a16:creationId xmlns:a16="http://schemas.microsoft.com/office/drawing/2014/main" id="{882C2D4F-812A-4D49-8801-81990C549556}"/>
              </a:ext>
            </a:extLst>
          </p:cNvPr>
          <p:cNvSpPr>
            <a:spLocks noGrp="1" noChangeAspect="1"/>
          </p:cNvSpPr>
          <p:nvPr>
            <p:ph type="pic" sz="quarter" idx="21" hasCustomPrompt="1"/>
          </p:nvPr>
        </p:nvSpPr>
        <p:spPr>
          <a:xfrm>
            <a:off x="6137196"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74" name="Text Placeholder 5">
            <a:extLst>
              <a:ext uri="{FF2B5EF4-FFF2-40B4-BE49-F238E27FC236}">
                <a16:creationId xmlns:a16="http://schemas.microsoft.com/office/drawing/2014/main" id="{95B6267F-9B93-46A2-BFED-EB4753109A55}"/>
              </a:ext>
            </a:extLst>
          </p:cNvPr>
          <p:cNvSpPr>
            <a:spLocks noGrp="1" noChangeAspect="1"/>
          </p:cNvSpPr>
          <p:nvPr>
            <p:ph type="body" sz="quarter" idx="22" hasCustomPrompt="1"/>
          </p:nvPr>
        </p:nvSpPr>
        <p:spPr>
          <a:xfrm>
            <a:off x="6137196"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75" name="Picture Placeholder 6">
            <a:extLst>
              <a:ext uri="{FF2B5EF4-FFF2-40B4-BE49-F238E27FC236}">
                <a16:creationId xmlns:a16="http://schemas.microsoft.com/office/drawing/2014/main" id="{F91B0D7F-3137-4720-A640-2C14BC63725D}"/>
              </a:ext>
            </a:extLst>
          </p:cNvPr>
          <p:cNvSpPr>
            <a:spLocks noGrp="1" noChangeAspect="1"/>
          </p:cNvSpPr>
          <p:nvPr>
            <p:ph type="pic" sz="quarter" idx="23" hasCustomPrompt="1"/>
          </p:nvPr>
        </p:nvSpPr>
        <p:spPr>
          <a:xfrm>
            <a:off x="8920108"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76" name="Text Placeholder 5">
            <a:extLst>
              <a:ext uri="{FF2B5EF4-FFF2-40B4-BE49-F238E27FC236}">
                <a16:creationId xmlns:a16="http://schemas.microsoft.com/office/drawing/2014/main" id="{3F919C86-3A5B-4EB9-B53B-48B35748CE8D}"/>
              </a:ext>
            </a:extLst>
          </p:cNvPr>
          <p:cNvSpPr>
            <a:spLocks noGrp="1" noChangeAspect="1"/>
          </p:cNvSpPr>
          <p:nvPr>
            <p:ph type="body" sz="quarter" idx="24" hasCustomPrompt="1"/>
          </p:nvPr>
        </p:nvSpPr>
        <p:spPr>
          <a:xfrm>
            <a:off x="8920108"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81" name="Picture Placeholder 6">
            <a:extLst>
              <a:ext uri="{FF2B5EF4-FFF2-40B4-BE49-F238E27FC236}">
                <a16:creationId xmlns:a16="http://schemas.microsoft.com/office/drawing/2014/main" id="{8D82F9ED-C792-44B5-B8FB-F2E689F3ACE4}"/>
              </a:ext>
            </a:extLst>
          </p:cNvPr>
          <p:cNvSpPr>
            <a:spLocks noGrp="1" noChangeAspect="1"/>
          </p:cNvSpPr>
          <p:nvPr>
            <p:ph type="pic" sz="quarter" idx="25" hasCustomPrompt="1"/>
          </p:nvPr>
        </p:nvSpPr>
        <p:spPr>
          <a:xfrm>
            <a:off x="571372"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82" name="Text Placeholder 5">
            <a:extLst>
              <a:ext uri="{FF2B5EF4-FFF2-40B4-BE49-F238E27FC236}">
                <a16:creationId xmlns:a16="http://schemas.microsoft.com/office/drawing/2014/main" id="{35EC3AE4-5DA7-4BB6-A8EE-FF23E7BF484D}"/>
              </a:ext>
            </a:extLst>
          </p:cNvPr>
          <p:cNvSpPr>
            <a:spLocks noGrp="1" noChangeAspect="1"/>
          </p:cNvSpPr>
          <p:nvPr>
            <p:ph type="body" sz="quarter" idx="26" hasCustomPrompt="1"/>
          </p:nvPr>
        </p:nvSpPr>
        <p:spPr>
          <a:xfrm>
            <a:off x="571372"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83" name="Picture Placeholder 6">
            <a:extLst>
              <a:ext uri="{FF2B5EF4-FFF2-40B4-BE49-F238E27FC236}">
                <a16:creationId xmlns:a16="http://schemas.microsoft.com/office/drawing/2014/main" id="{EDB1C4F4-ECE6-4863-AF66-9B33983BF0F3}"/>
              </a:ext>
            </a:extLst>
          </p:cNvPr>
          <p:cNvSpPr>
            <a:spLocks noGrp="1" noChangeAspect="1"/>
          </p:cNvSpPr>
          <p:nvPr>
            <p:ph type="pic" sz="quarter" idx="27" hasCustomPrompt="1"/>
          </p:nvPr>
        </p:nvSpPr>
        <p:spPr>
          <a:xfrm>
            <a:off x="3354284"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84" name="Text Placeholder 5">
            <a:extLst>
              <a:ext uri="{FF2B5EF4-FFF2-40B4-BE49-F238E27FC236}">
                <a16:creationId xmlns:a16="http://schemas.microsoft.com/office/drawing/2014/main" id="{4695329D-011F-4836-84DE-C7EED3FC037E}"/>
              </a:ext>
            </a:extLst>
          </p:cNvPr>
          <p:cNvSpPr>
            <a:spLocks noGrp="1" noChangeAspect="1"/>
          </p:cNvSpPr>
          <p:nvPr>
            <p:ph type="body" sz="quarter" idx="28" hasCustomPrompt="1"/>
          </p:nvPr>
        </p:nvSpPr>
        <p:spPr>
          <a:xfrm>
            <a:off x="3354284"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85" name="Picture Placeholder 6">
            <a:extLst>
              <a:ext uri="{FF2B5EF4-FFF2-40B4-BE49-F238E27FC236}">
                <a16:creationId xmlns:a16="http://schemas.microsoft.com/office/drawing/2014/main" id="{37BDA77B-0368-45D9-A77E-53341A5ECEEB}"/>
              </a:ext>
            </a:extLst>
          </p:cNvPr>
          <p:cNvSpPr>
            <a:spLocks noGrp="1" noChangeAspect="1"/>
          </p:cNvSpPr>
          <p:nvPr>
            <p:ph type="pic" sz="quarter" idx="29" hasCustomPrompt="1"/>
          </p:nvPr>
        </p:nvSpPr>
        <p:spPr>
          <a:xfrm>
            <a:off x="6137196"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86" name="Text Placeholder 5">
            <a:extLst>
              <a:ext uri="{FF2B5EF4-FFF2-40B4-BE49-F238E27FC236}">
                <a16:creationId xmlns:a16="http://schemas.microsoft.com/office/drawing/2014/main" id="{F964AB33-A84C-4B6C-B4E9-A5ACBBD44259}"/>
              </a:ext>
            </a:extLst>
          </p:cNvPr>
          <p:cNvSpPr>
            <a:spLocks noGrp="1" noChangeAspect="1"/>
          </p:cNvSpPr>
          <p:nvPr>
            <p:ph type="body" sz="quarter" idx="30" hasCustomPrompt="1"/>
          </p:nvPr>
        </p:nvSpPr>
        <p:spPr>
          <a:xfrm>
            <a:off x="6137196"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87" name="Picture Placeholder 6">
            <a:extLst>
              <a:ext uri="{FF2B5EF4-FFF2-40B4-BE49-F238E27FC236}">
                <a16:creationId xmlns:a16="http://schemas.microsoft.com/office/drawing/2014/main" id="{F9B1206F-67C7-40AA-B568-D023DC2F049B}"/>
              </a:ext>
            </a:extLst>
          </p:cNvPr>
          <p:cNvSpPr>
            <a:spLocks noGrp="1" noChangeAspect="1"/>
          </p:cNvSpPr>
          <p:nvPr>
            <p:ph type="pic" sz="quarter" idx="31" hasCustomPrompt="1"/>
          </p:nvPr>
        </p:nvSpPr>
        <p:spPr>
          <a:xfrm>
            <a:off x="8920108"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88" name="Text Placeholder 5">
            <a:extLst>
              <a:ext uri="{FF2B5EF4-FFF2-40B4-BE49-F238E27FC236}">
                <a16:creationId xmlns:a16="http://schemas.microsoft.com/office/drawing/2014/main" id="{72F13910-D7EA-4AF8-8D1A-E7A66520BF67}"/>
              </a:ext>
            </a:extLst>
          </p:cNvPr>
          <p:cNvSpPr>
            <a:spLocks noGrp="1" noChangeAspect="1"/>
          </p:cNvSpPr>
          <p:nvPr>
            <p:ph type="body" sz="quarter" idx="32" hasCustomPrompt="1"/>
          </p:nvPr>
        </p:nvSpPr>
        <p:spPr>
          <a:xfrm>
            <a:off x="8920108"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Tree>
    <p:custDataLst>
      <p:tags r:id="rId1"/>
    </p:custDataLst>
    <p:extLst>
      <p:ext uri="{BB962C8B-B14F-4D97-AF65-F5344CB8AC3E}">
        <p14:creationId xmlns:p14="http://schemas.microsoft.com/office/powerpoint/2010/main" val="2103744189"/>
      </p:ext>
    </p:extLst>
  </p:cSld>
  <p:clrMapOvr>
    <a:masterClrMapping/>
  </p:clrMapOvr>
  <p:transition spd="slow">
    <p:push dir="u"/>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ACDEB7-CE12-4B6A-BE02-44E988CFBF1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DD52D960-8E40-4617-ADFC-8C03EB9F1137}"/>
              </a:ext>
            </a:extLst>
          </p:cNvPr>
          <p:cNvSpPr/>
          <p:nvPr userDrawn="1"/>
        </p:nvSpPr>
        <p:spPr>
          <a:xfrm>
            <a:off x="0" y="0"/>
            <a:ext cx="12192000" cy="6858000"/>
          </a:xfrm>
          <a:prstGeom prst="rect">
            <a:avLst/>
          </a:prstGeom>
          <a:solidFill>
            <a:schemeClr val="accent1">
              <a:alpha val="7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sp>
        <p:nvSpPr>
          <p:cNvPr id="10" name="Parallelogram 9">
            <a:extLst>
              <a:ext uri="{FF2B5EF4-FFF2-40B4-BE49-F238E27FC236}">
                <a16:creationId xmlns:a16="http://schemas.microsoft.com/office/drawing/2014/main" id="{497BCECE-4FCE-422C-AB25-B6AAA5A67F90}"/>
              </a:ext>
            </a:extLst>
          </p:cNvPr>
          <p:cNvSpPr/>
          <p:nvPr userDrawn="1"/>
        </p:nvSpPr>
        <p:spPr>
          <a:xfrm>
            <a:off x="643865" y="0"/>
            <a:ext cx="10904270" cy="6858000"/>
          </a:xfrm>
          <a:prstGeom prst="parallelogram">
            <a:avLst/>
          </a:prstGeom>
          <a:solidFill>
            <a:schemeClr val="accent5">
              <a:alpha val="91000"/>
            </a:schemeClr>
          </a:solidFill>
          <a:ln w="25400">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sp>
        <p:nvSpPr>
          <p:cNvPr id="28" name="Text Placeholder 27">
            <a:extLst>
              <a:ext uri="{FF2B5EF4-FFF2-40B4-BE49-F238E27FC236}">
                <a16:creationId xmlns:a16="http://schemas.microsoft.com/office/drawing/2014/main" id="{BE96DAD2-6527-49B9-B7F7-607D60231D21}"/>
              </a:ext>
            </a:extLst>
          </p:cNvPr>
          <p:cNvSpPr>
            <a:spLocks noGrp="1" noChangeAspect="1"/>
          </p:cNvSpPr>
          <p:nvPr>
            <p:ph type="body" sz="quarter" idx="10" hasCustomPrompt="1"/>
          </p:nvPr>
        </p:nvSpPr>
        <p:spPr>
          <a:xfrm>
            <a:off x="2362200" y="1485106"/>
            <a:ext cx="7467600" cy="3887787"/>
          </a:xfrm>
          <a:solidFill>
            <a:schemeClr val="bg1"/>
          </a:solidFill>
        </p:spPr>
        <p:txBody>
          <a:bodyPr lIns="72000" tIns="72000" rIns="72000" bIns="72000" anchor="ctr" anchorCtr="0"/>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GB" dirty="0"/>
              <a:t>Click here to add testimonial</a:t>
            </a:r>
          </a:p>
        </p:txBody>
      </p:sp>
    </p:spTree>
    <p:custDataLst>
      <p:tags r:id="rId1"/>
    </p:custDataLst>
    <p:extLst>
      <p:ext uri="{BB962C8B-B14F-4D97-AF65-F5344CB8AC3E}">
        <p14:creationId xmlns:p14="http://schemas.microsoft.com/office/powerpoint/2010/main" val="1217857274"/>
      </p:ext>
    </p:extLst>
  </p:cSld>
  <p:clrMapOvr>
    <a:masterClrMapping/>
  </p:clrMapOvr>
  <p:transition spd="slow">
    <p:push dir="u"/>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trategic Pla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13858B3-5795-774F-8A9E-68374A3AA1F1}"/>
              </a:ext>
            </a:extLst>
          </p:cNvPr>
          <p:cNvPicPr>
            <a:picLocks noChangeAspect="1"/>
          </p:cNvPicPr>
          <p:nvPr userDrawn="1"/>
        </p:nvPicPr>
        <p:blipFill>
          <a:blip r:embed="rId2">
            <a:alphaModFix amt="70000"/>
          </a:blip>
          <a:stretch>
            <a:fillRect/>
          </a:stretch>
        </p:blipFill>
        <p:spPr>
          <a:xfrm>
            <a:off x="0" y="0"/>
            <a:ext cx="12192000" cy="6163056"/>
          </a:xfrm>
          <a:prstGeom prst="rect">
            <a:avLst/>
          </a:prstGeom>
        </p:spPr>
      </p:pic>
      <p:pic>
        <p:nvPicPr>
          <p:cNvPr id="5" name="Content Placeholder 7">
            <a:extLst>
              <a:ext uri="{FF2B5EF4-FFF2-40B4-BE49-F238E27FC236}">
                <a16:creationId xmlns:a16="http://schemas.microsoft.com/office/drawing/2014/main" id="{D4E8CD13-C3B2-B344-85E1-C1969604138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62900" y="13496"/>
            <a:ext cx="4229100" cy="6162067"/>
          </a:xfrm>
          <a:prstGeom prst="rect">
            <a:avLst/>
          </a:prstGeom>
          <a:noFill/>
        </p:spPr>
      </p:pic>
      <p:sp>
        <p:nvSpPr>
          <p:cNvPr id="6" name="Title 1">
            <a:extLst>
              <a:ext uri="{FF2B5EF4-FFF2-40B4-BE49-F238E27FC236}">
                <a16:creationId xmlns:a16="http://schemas.microsoft.com/office/drawing/2014/main" id="{8B09A7CE-9B32-584A-9CB9-C034ECA64368}"/>
              </a:ext>
            </a:extLst>
          </p:cNvPr>
          <p:cNvSpPr>
            <a:spLocks noGrp="1"/>
          </p:cNvSpPr>
          <p:nvPr>
            <p:ph type="title"/>
          </p:nvPr>
        </p:nvSpPr>
        <p:spPr>
          <a:xfrm>
            <a:off x="255116" y="514350"/>
            <a:ext cx="2829397" cy="1600200"/>
          </a:xfrm>
        </p:spPr>
        <p:txBody>
          <a:bodyPr>
            <a:normAutofit/>
          </a:bodyPr>
          <a:lstStyle/>
          <a:p>
            <a:r>
              <a:rPr lang="en-US"/>
              <a:t>Click to edit Master title style</a:t>
            </a:r>
            <a:endParaRPr lang="en-GB"/>
          </a:p>
        </p:txBody>
      </p:sp>
      <p:sp>
        <p:nvSpPr>
          <p:cNvPr id="7" name="Footer Placeholder 3">
            <a:extLst>
              <a:ext uri="{FF2B5EF4-FFF2-40B4-BE49-F238E27FC236}">
                <a16:creationId xmlns:a16="http://schemas.microsoft.com/office/drawing/2014/main" id="{85279470-FA44-1F40-96EF-D62F3A665E05}"/>
              </a:ext>
            </a:extLst>
          </p:cNvPr>
          <p:cNvSpPr>
            <a:spLocks noGrp="1"/>
          </p:cNvSpPr>
          <p:nvPr>
            <p:ph type="ftr" sz="quarter" idx="10"/>
          </p:nvPr>
        </p:nvSpPr>
        <p:spPr>
          <a:xfrm>
            <a:off x="255116" y="6330935"/>
            <a:ext cx="5792788" cy="365125"/>
          </a:xfrm>
        </p:spPr>
        <p:txBody>
          <a:bodyPr/>
          <a:lstStyle/>
          <a:p>
            <a:r>
              <a:rPr lang="da-DK">
                <a:hlinkClick r:id="rId4"/>
              </a:rPr>
              <a:t>https://www.gbif.org/strategic-plan</a:t>
            </a:r>
            <a:r>
              <a:rPr lang="da-DK"/>
              <a:t> </a:t>
            </a:r>
          </a:p>
        </p:txBody>
      </p:sp>
      <p:grpSp>
        <p:nvGrpSpPr>
          <p:cNvPr id="8" name="Group 7">
            <a:extLst>
              <a:ext uri="{FF2B5EF4-FFF2-40B4-BE49-F238E27FC236}">
                <a16:creationId xmlns:a16="http://schemas.microsoft.com/office/drawing/2014/main" id="{3247CAE8-A0ED-A544-B0C2-D95B567822CE}"/>
              </a:ext>
            </a:extLst>
          </p:cNvPr>
          <p:cNvGrpSpPr>
            <a:grpSpLocks noChangeAspect="1"/>
          </p:cNvGrpSpPr>
          <p:nvPr userDrawn="1"/>
        </p:nvGrpSpPr>
        <p:grpSpPr>
          <a:xfrm>
            <a:off x="2766238" y="13496"/>
            <a:ext cx="5196662" cy="1232413"/>
            <a:chOff x="2766238" y="13496"/>
            <a:chExt cx="5196662" cy="1232413"/>
          </a:xfrm>
        </p:grpSpPr>
        <p:sp>
          <p:nvSpPr>
            <p:cNvPr id="9" name="Rectangle 8">
              <a:extLst>
                <a:ext uri="{FF2B5EF4-FFF2-40B4-BE49-F238E27FC236}">
                  <a16:creationId xmlns:a16="http://schemas.microsoft.com/office/drawing/2014/main" id="{860CAB54-C4DC-734E-B94E-6178EE407E83}"/>
                </a:ext>
              </a:extLst>
            </p:cNvPr>
            <p:cNvSpPr/>
            <p:nvPr/>
          </p:nvSpPr>
          <p:spPr>
            <a:xfrm>
              <a:off x="3198813" y="13496"/>
              <a:ext cx="4764087" cy="1232413"/>
            </a:xfrm>
            <a:prstGeom prst="rect">
              <a:avLst/>
            </a:prstGeom>
            <a:solidFill>
              <a:schemeClr val="accent5"/>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540000" rtlCol="0" anchor="ctr">
              <a:normAutofit/>
            </a:bodyPr>
            <a:lstStyle/>
            <a:p>
              <a:r>
                <a:rPr lang="da-DK" sz="1400" dirty="0">
                  <a:solidFill>
                    <a:schemeClr val="accent6"/>
                  </a:solidFill>
                  <a:latin typeface="+mj-lt"/>
                </a:rPr>
                <a:t>Empower global network</a:t>
              </a:r>
            </a:p>
            <a:p>
              <a:r>
                <a:rPr lang="en-GB" sz="1200" b="0" i="0" dirty="0">
                  <a:latin typeface="Roboto Regular" panose="02000000000000000000" pitchFamily="2" charset="0"/>
                  <a:cs typeface="Arial Narrow" panose="020B0604020202020204" pitchFamily="34" charset="0"/>
                </a:rPr>
                <a:t>Ensure that governments, researchers and users are equipped and supported to share, improve and use data through the GBIF network, regardless of geography, language or institutional affiliation</a:t>
              </a:r>
            </a:p>
          </p:txBody>
        </p:sp>
        <p:sp>
          <p:nvSpPr>
            <p:cNvPr id="10" name="Oval 9">
              <a:extLst>
                <a:ext uri="{FF2B5EF4-FFF2-40B4-BE49-F238E27FC236}">
                  <a16:creationId xmlns:a16="http://schemas.microsoft.com/office/drawing/2014/main" id="{98B9A868-3FDD-1744-A54E-18254D60F390}"/>
                </a:ext>
              </a:extLst>
            </p:cNvPr>
            <p:cNvSpPr/>
            <p:nvPr/>
          </p:nvSpPr>
          <p:spPr>
            <a:xfrm>
              <a:off x="2766238" y="195455"/>
              <a:ext cx="865149" cy="868494"/>
            </a:xfrm>
            <a:prstGeom prst="ellipse">
              <a:avLst/>
            </a:prstGeom>
            <a:solidFill>
              <a:schemeClr val="bg1"/>
            </a:solidFill>
            <a:ln w="25400">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GB" sz="2400" b="0" i="0" dirty="0">
                  <a:solidFill>
                    <a:schemeClr val="accent1"/>
                  </a:solidFill>
                  <a:latin typeface="Roboto Regular" panose="02000000000000000000" pitchFamily="2" charset="0"/>
                </a:rPr>
                <a:t>01</a:t>
              </a:r>
            </a:p>
          </p:txBody>
        </p:sp>
      </p:grpSp>
      <p:grpSp>
        <p:nvGrpSpPr>
          <p:cNvPr id="11" name="Group 10">
            <a:extLst>
              <a:ext uri="{FF2B5EF4-FFF2-40B4-BE49-F238E27FC236}">
                <a16:creationId xmlns:a16="http://schemas.microsoft.com/office/drawing/2014/main" id="{66268297-EA9D-B54E-A39F-B146737C529E}"/>
              </a:ext>
            </a:extLst>
          </p:cNvPr>
          <p:cNvGrpSpPr>
            <a:grpSpLocks noChangeAspect="1"/>
          </p:cNvGrpSpPr>
          <p:nvPr userDrawn="1"/>
        </p:nvGrpSpPr>
        <p:grpSpPr>
          <a:xfrm>
            <a:off x="2766238" y="1245909"/>
            <a:ext cx="5196662" cy="1232413"/>
            <a:chOff x="2766238" y="1245909"/>
            <a:chExt cx="5196662" cy="1232413"/>
          </a:xfrm>
        </p:grpSpPr>
        <p:sp>
          <p:nvSpPr>
            <p:cNvPr id="12" name="Rectangle 11">
              <a:extLst>
                <a:ext uri="{FF2B5EF4-FFF2-40B4-BE49-F238E27FC236}">
                  <a16:creationId xmlns:a16="http://schemas.microsoft.com/office/drawing/2014/main" id="{700BBCFC-F5EE-D54F-A4B0-10E6967409A9}"/>
                </a:ext>
              </a:extLst>
            </p:cNvPr>
            <p:cNvSpPr/>
            <p:nvPr/>
          </p:nvSpPr>
          <p:spPr>
            <a:xfrm>
              <a:off x="3198813" y="1245909"/>
              <a:ext cx="4764087" cy="1232413"/>
            </a:xfrm>
            <a:prstGeom prst="rect">
              <a:avLst/>
            </a:prstGeom>
            <a:solidFill>
              <a:schemeClr val="accent5"/>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0" tIns="45720" rIns="91440" bIns="45720" numCol="1" spcCol="0" rtlCol="0" fromWordArt="0" anchor="ctr" anchorCtr="0" forceAA="0" compatLnSpc="1">
              <a:prstTxWarp prst="textNoShape">
                <a:avLst/>
              </a:prstTxWarp>
              <a:normAutofit/>
            </a:bodyPr>
            <a:lstStyle/>
            <a:p>
              <a:r>
                <a:rPr lang="da-DK" sz="1400" dirty="0" err="1">
                  <a:solidFill>
                    <a:schemeClr val="accent6"/>
                  </a:solidFill>
                  <a:latin typeface="+mj-lt"/>
                </a:rPr>
                <a:t>Enhance</a:t>
              </a:r>
              <a:r>
                <a:rPr lang="da-DK" sz="1400" dirty="0">
                  <a:solidFill>
                    <a:schemeClr val="accent6"/>
                  </a:solidFill>
                  <a:latin typeface="+mj-lt"/>
                </a:rPr>
                <a:t> </a:t>
              </a:r>
              <a:r>
                <a:rPr lang="da-DK" sz="1400" dirty="0" err="1">
                  <a:solidFill>
                    <a:schemeClr val="accent6"/>
                  </a:solidFill>
                  <a:latin typeface="+mj-lt"/>
                </a:rPr>
                <a:t>Biodiversity</a:t>
              </a:r>
              <a:r>
                <a:rPr lang="da-DK" sz="1400" dirty="0">
                  <a:solidFill>
                    <a:schemeClr val="accent6"/>
                  </a:solidFill>
                  <a:latin typeface="+mj-lt"/>
                </a:rPr>
                <a:t> Information </a:t>
              </a:r>
              <a:r>
                <a:rPr lang="da-DK" sz="1400" dirty="0" err="1">
                  <a:solidFill>
                    <a:schemeClr val="accent6"/>
                  </a:solidFill>
                  <a:latin typeface="+mj-lt"/>
                </a:rPr>
                <a:t>Infrastructure</a:t>
              </a:r>
              <a:endParaRPr lang="da-DK" sz="1400" dirty="0">
                <a:solidFill>
                  <a:schemeClr val="accent6"/>
                </a:solidFill>
                <a:latin typeface="+mj-lt"/>
              </a:endParaRPr>
            </a:p>
            <a:p>
              <a:r>
                <a:rPr lang="en-GB" sz="1200" b="0" i="0" dirty="0">
                  <a:latin typeface="Roboto Regular" panose="02000000000000000000" pitchFamily="2" charset="0"/>
                  <a:cs typeface="Arial Narrow" panose="020B0604020202020204" pitchFamily="34" charset="0"/>
                </a:rPr>
                <a:t>Provide leadership, expertise and tools to support the integration of all biodiversity information as an interconnected digital knowledgebase</a:t>
              </a:r>
            </a:p>
          </p:txBody>
        </p:sp>
        <p:sp>
          <p:nvSpPr>
            <p:cNvPr id="13" name="Oval 12">
              <a:extLst>
                <a:ext uri="{FF2B5EF4-FFF2-40B4-BE49-F238E27FC236}">
                  <a16:creationId xmlns:a16="http://schemas.microsoft.com/office/drawing/2014/main" id="{C182612B-849C-AA42-8941-389FC77320B9}"/>
                </a:ext>
              </a:extLst>
            </p:cNvPr>
            <p:cNvSpPr/>
            <p:nvPr/>
          </p:nvSpPr>
          <p:spPr>
            <a:xfrm>
              <a:off x="2766238" y="1427868"/>
              <a:ext cx="865149" cy="868494"/>
            </a:xfrm>
            <a:prstGeom prst="ellipse">
              <a:avLst/>
            </a:prstGeom>
            <a:solidFill>
              <a:schemeClr val="bg1"/>
            </a:solidFill>
            <a:ln w="25400">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GB" sz="2400" b="0" i="0" dirty="0">
                  <a:solidFill>
                    <a:schemeClr val="accent1"/>
                  </a:solidFill>
                  <a:latin typeface="Roboto Regular" panose="02000000000000000000" pitchFamily="2" charset="0"/>
                </a:rPr>
                <a:t>02</a:t>
              </a:r>
            </a:p>
          </p:txBody>
        </p:sp>
      </p:grpSp>
      <p:grpSp>
        <p:nvGrpSpPr>
          <p:cNvPr id="14" name="Group 13">
            <a:extLst>
              <a:ext uri="{FF2B5EF4-FFF2-40B4-BE49-F238E27FC236}">
                <a16:creationId xmlns:a16="http://schemas.microsoft.com/office/drawing/2014/main" id="{DA6E699A-6AAF-9C46-902F-0474D316BEE0}"/>
              </a:ext>
            </a:extLst>
          </p:cNvPr>
          <p:cNvGrpSpPr>
            <a:grpSpLocks noChangeAspect="1"/>
          </p:cNvGrpSpPr>
          <p:nvPr userDrawn="1"/>
        </p:nvGrpSpPr>
        <p:grpSpPr>
          <a:xfrm>
            <a:off x="2766238" y="2478323"/>
            <a:ext cx="5196662" cy="1232413"/>
            <a:chOff x="2766238" y="2478323"/>
            <a:chExt cx="5196662" cy="1232413"/>
          </a:xfrm>
        </p:grpSpPr>
        <p:sp>
          <p:nvSpPr>
            <p:cNvPr id="15" name="Rectangle 14">
              <a:extLst>
                <a:ext uri="{FF2B5EF4-FFF2-40B4-BE49-F238E27FC236}">
                  <a16:creationId xmlns:a16="http://schemas.microsoft.com/office/drawing/2014/main" id="{DCE29B54-9574-A64E-9576-4BAA33FA4CBC}"/>
                </a:ext>
              </a:extLst>
            </p:cNvPr>
            <p:cNvSpPr/>
            <p:nvPr/>
          </p:nvSpPr>
          <p:spPr>
            <a:xfrm>
              <a:off x="3198813" y="2478323"/>
              <a:ext cx="4764087" cy="1232413"/>
            </a:xfrm>
            <a:prstGeom prst="rect">
              <a:avLst/>
            </a:prstGeom>
            <a:solidFill>
              <a:schemeClr val="accent5"/>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0" tIns="45720" rIns="91440" bIns="45720" numCol="1" spcCol="0" rtlCol="0" fromWordArt="0" anchor="ctr" anchorCtr="0" forceAA="0" compatLnSpc="1">
              <a:prstTxWarp prst="textNoShape">
                <a:avLst/>
              </a:prstTxWarp>
              <a:normAutofit/>
            </a:bodyPr>
            <a:lstStyle/>
            <a:p>
              <a:r>
                <a:rPr lang="da-DK" sz="1400" dirty="0" err="1">
                  <a:solidFill>
                    <a:schemeClr val="accent6"/>
                  </a:solidFill>
                  <a:latin typeface="+mj-lt"/>
                </a:rPr>
                <a:t>Fill</a:t>
              </a:r>
              <a:r>
                <a:rPr lang="da-DK" sz="1400" dirty="0">
                  <a:solidFill>
                    <a:schemeClr val="accent6"/>
                  </a:solidFill>
                  <a:latin typeface="+mj-lt"/>
                </a:rPr>
                <a:t> data </a:t>
              </a:r>
              <a:r>
                <a:rPr lang="da-DK" sz="1400" dirty="0" err="1">
                  <a:solidFill>
                    <a:schemeClr val="accent6"/>
                  </a:solidFill>
                  <a:latin typeface="+mj-lt"/>
                </a:rPr>
                <a:t>gaps</a:t>
              </a:r>
              <a:endParaRPr lang="da-DK" sz="1400" dirty="0">
                <a:solidFill>
                  <a:schemeClr val="accent6"/>
                </a:solidFill>
                <a:latin typeface="+mj-lt"/>
              </a:endParaRPr>
            </a:p>
            <a:p>
              <a:r>
                <a:rPr lang="en-GB" sz="1200" b="0" i="0" dirty="0">
                  <a:latin typeface="Roboto Regular" panose="02000000000000000000" pitchFamily="2" charset="0"/>
                </a:rPr>
                <a:t>Prioritize and promote mobilization of new data resources that combine with existing resources to maximize the coverage, completeness and resolution of GBIF-mediated data, particularly with respect to taxonomy, geography</a:t>
              </a:r>
              <a:br>
                <a:rPr lang="en-GB" sz="1200" b="0" i="0" dirty="0">
                  <a:latin typeface="Roboto Regular" panose="02000000000000000000" pitchFamily="2" charset="0"/>
                </a:rPr>
              </a:br>
              <a:r>
                <a:rPr lang="en-GB" sz="1200" b="0" i="0" dirty="0">
                  <a:latin typeface="Roboto Regular" panose="02000000000000000000" pitchFamily="2" charset="0"/>
                </a:rPr>
                <a:t>and time</a:t>
              </a:r>
            </a:p>
          </p:txBody>
        </p:sp>
        <p:sp>
          <p:nvSpPr>
            <p:cNvPr id="16" name="Oval 15">
              <a:extLst>
                <a:ext uri="{FF2B5EF4-FFF2-40B4-BE49-F238E27FC236}">
                  <a16:creationId xmlns:a16="http://schemas.microsoft.com/office/drawing/2014/main" id="{F3602862-CC9A-BF4E-91D1-94657877B43F}"/>
                </a:ext>
              </a:extLst>
            </p:cNvPr>
            <p:cNvSpPr/>
            <p:nvPr/>
          </p:nvSpPr>
          <p:spPr>
            <a:xfrm>
              <a:off x="2766238" y="2660281"/>
              <a:ext cx="865149" cy="868494"/>
            </a:xfrm>
            <a:prstGeom prst="ellipse">
              <a:avLst/>
            </a:prstGeom>
            <a:solidFill>
              <a:schemeClr val="bg1"/>
            </a:solidFill>
            <a:ln w="25400">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0" i="0" dirty="0">
                  <a:solidFill>
                    <a:schemeClr val="accent1"/>
                  </a:solidFill>
                  <a:latin typeface="Roboto Regular" panose="02000000000000000000" pitchFamily="2" charset="0"/>
                </a:rPr>
                <a:t>03</a:t>
              </a:r>
            </a:p>
          </p:txBody>
        </p:sp>
      </p:grpSp>
      <p:grpSp>
        <p:nvGrpSpPr>
          <p:cNvPr id="17" name="Group 16">
            <a:extLst>
              <a:ext uri="{FF2B5EF4-FFF2-40B4-BE49-F238E27FC236}">
                <a16:creationId xmlns:a16="http://schemas.microsoft.com/office/drawing/2014/main" id="{4E3509CC-C847-1542-8FC9-7C51D5BFA042}"/>
              </a:ext>
            </a:extLst>
          </p:cNvPr>
          <p:cNvGrpSpPr>
            <a:grpSpLocks noChangeAspect="1"/>
          </p:cNvGrpSpPr>
          <p:nvPr userDrawn="1"/>
        </p:nvGrpSpPr>
        <p:grpSpPr>
          <a:xfrm>
            <a:off x="2766238" y="3710736"/>
            <a:ext cx="5196662" cy="1232413"/>
            <a:chOff x="2766238" y="3710736"/>
            <a:chExt cx="5196662" cy="1232413"/>
          </a:xfrm>
        </p:grpSpPr>
        <p:sp>
          <p:nvSpPr>
            <p:cNvPr id="18" name="Rectangle 17">
              <a:extLst>
                <a:ext uri="{FF2B5EF4-FFF2-40B4-BE49-F238E27FC236}">
                  <a16:creationId xmlns:a16="http://schemas.microsoft.com/office/drawing/2014/main" id="{C578E5E6-40FE-0B42-8434-4DB26F69F70D}"/>
                </a:ext>
              </a:extLst>
            </p:cNvPr>
            <p:cNvSpPr/>
            <p:nvPr/>
          </p:nvSpPr>
          <p:spPr>
            <a:xfrm>
              <a:off x="3198813" y="3710736"/>
              <a:ext cx="4764087" cy="1232413"/>
            </a:xfrm>
            <a:prstGeom prst="rect">
              <a:avLst/>
            </a:prstGeom>
            <a:solidFill>
              <a:schemeClr val="accent5"/>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0" tIns="45720" rIns="91440" bIns="45720" numCol="1" spcCol="0" rtlCol="0" fromWordArt="0" anchor="ctr" anchorCtr="0" forceAA="0" compatLnSpc="1">
              <a:prstTxWarp prst="textNoShape">
                <a:avLst/>
              </a:prstTxWarp>
              <a:normAutofit/>
            </a:bodyPr>
            <a:lstStyle/>
            <a:p>
              <a:r>
                <a:rPr lang="da-DK" sz="1400" dirty="0" err="1">
                  <a:solidFill>
                    <a:schemeClr val="accent6"/>
                  </a:solidFill>
                  <a:latin typeface="+mj-lt"/>
                </a:rPr>
                <a:t>Improve</a:t>
              </a:r>
              <a:r>
                <a:rPr lang="da-DK" sz="1400" dirty="0">
                  <a:solidFill>
                    <a:schemeClr val="accent6"/>
                  </a:solidFill>
                  <a:latin typeface="+mj-lt"/>
                </a:rPr>
                <a:t> data </a:t>
              </a:r>
              <a:r>
                <a:rPr lang="da-DK" sz="1400" dirty="0" err="1">
                  <a:solidFill>
                    <a:schemeClr val="accent6"/>
                  </a:solidFill>
                  <a:latin typeface="+mj-lt"/>
                </a:rPr>
                <a:t>Quality</a:t>
              </a:r>
              <a:endParaRPr lang="da-DK" sz="1400" dirty="0">
                <a:solidFill>
                  <a:schemeClr val="accent6"/>
                </a:solidFill>
                <a:latin typeface="+mj-lt"/>
              </a:endParaRPr>
            </a:p>
            <a:p>
              <a:r>
                <a:rPr lang="en-GB" sz="1200" b="0" i="0" dirty="0">
                  <a:latin typeface="Roboto Regular" panose="02000000000000000000" pitchFamily="2" charset="0"/>
                </a:rPr>
                <a:t>Ensure that all data within the GBIF network are of the highest-possible quality and associated with clear indicators enabling users to assess their origin, relevance and usefulness for any application</a:t>
              </a:r>
            </a:p>
          </p:txBody>
        </p:sp>
        <p:sp>
          <p:nvSpPr>
            <p:cNvPr id="19" name="Oval 18">
              <a:extLst>
                <a:ext uri="{FF2B5EF4-FFF2-40B4-BE49-F238E27FC236}">
                  <a16:creationId xmlns:a16="http://schemas.microsoft.com/office/drawing/2014/main" id="{8B09C37B-4763-C044-94ED-2ED2D298BE42}"/>
                </a:ext>
              </a:extLst>
            </p:cNvPr>
            <p:cNvSpPr/>
            <p:nvPr/>
          </p:nvSpPr>
          <p:spPr>
            <a:xfrm>
              <a:off x="2766238" y="3892694"/>
              <a:ext cx="865149" cy="868494"/>
            </a:xfrm>
            <a:prstGeom prst="ellipse">
              <a:avLst/>
            </a:prstGeom>
            <a:solidFill>
              <a:schemeClr val="bg1"/>
            </a:solidFill>
            <a:ln w="25400">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GB" sz="2400" b="0" i="0" dirty="0">
                  <a:solidFill>
                    <a:schemeClr val="accent1"/>
                  </a:solidFill>
                  <a:latin typeface="Roboto Regular" panose="02000000000000000000" pitchFamily="2" charset="0"/>
                </a:rPr>
                <a:t>04</a:t>
              </a:r>
            </a:p>
          </p:txBody>
        </p:sp>
      </p:grpSp>
      <p:grpSp>
        <p:nvGrpSpPr>
          <p:cNvPr id="20" name="Group 19">
            <a:extLst>
              <a:ext uri="{FF2B5EF4-FFF2-40B4-BE49-F238E27FC236}">
                <a16:creationId xmlns:a16="http://schemas.microsoft.com/office/drawing/2014/main" id="{B6E0F414-CF96-DC42-B330-34C5362E9253}"/>
              </a:ext>
            </a:extLst>
          </p:cNvPr>
          <p:cNvGrpSpPr>
            <a:grpSpLocks noChangeAspect="1"/>
          </p:cNvGrpSpPr>
          <p:nvPr userDrawn="1"/>
        </p:nvGrpSpPr>
        <p:grpSpPr>
          <a:xfrm>
            <a:off x="2766238" y="4943150"/>
            <a:ext cx="5196662" cy="1232413"/>
            <a:chOff x="2766238" y="4943150"/>
            <a:chExt cx="5196662" cy="1232413"/>
          </a:xfrm>
        </p:grpSpPr>
        <p:sp>
          <p:nvSpPr>
            <p:cNvPr id="21" name="Rectangle 20">
              <a:extLst>
                <a:ext uri="{FF2B5EF4-FFF2-40B4-BE49-F238E27FC236}">
                  <a16:creationId xmlns:a16="http://schemas.microsoft.com/office/drawing/2014/main" id="{96C4A902-B4E9-F54F-B439-1147BB2A6A73}"/>
                </a:ext>
              </a:extLst>
            </p:cNvPr>
            <p:cNvSpPr/>
            <p:nvPr/>
          </p:nvSpPr>
          <p:spPr>
            <a:xfrm>
              <a:off x="3198813" y="4943150"/>
              <a:ext cx="4764087" cy="1232413"/>
            </a:xfrm>
            <a:prstGeom prst="rect">
              <a:avLst/>
            </a:prstGeom>
            <a:solidFill>
              <a:schemeClr val="accent5"/>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0" tIns="45720" rIns="91440" bIns="45720" numCol="1" spcCol="0" rtlCol="0" fromWordArt="0" anchor="ctr" anchorCtr="0" forceAA="0" compatLnSpc="1">
              <a:prstTxWarp prst="textNoShape">
                <a:avLst/>
              </a:prstTxWarp>
              <a:normAutofit/>
            </a:bodyPr>
            <a:lstStyle/>
            <a:p>
              <a:r>
                <a:rPr lang="da-DK" sz="1400" dirty="0">
                  <a:solidFill>
                    <a:schemeClr val="accent6"/>
                  </a:solidFill>
                  <a:latin typeface="+mj-lt"/>
                </a:rPr>
                <a:t>Deliver relevant data</a:t>
              </a:r>
            </a:p>
            <a:p>
              <a:r>
                <a:rPr lang="en-GB" sz="1200" b="0" i="0" dirty="0">
                  <a:latin typeface="Roboto Regular" panose="02000000000000000000" pitchFamily="2" charset="0"/>
                </a:rPr>
                <a:t>Ensure that GBIF delivers data in the form and completeness required to meet the highest-priority needs of science and, through science, society</a:t>
              </a:r>
            </a:p>
          </p:txBody>
        </p:sp>
        <p:sp>
          <p:nvSpPr>
            <p:cNvPr id="22" name="Oval 21">
              <a:extLst>
                <a:ext uri="{FF2B5EF4-FFF2-40B4-BE49-F238E27FC236}">
                  <a16:creationId xmlns:a16="http://schemas.microsoft.com/office/drawing/2014/main" id="{B2120668-7B2E-6B44-95F2-0600E9423A24}"/>
                </a:ext>
              </a:extLst>
            </p:cNvPr>
            <p:cNvSpPr/>
            <p:nvPr/>
          </p:nvSpPr>
          <p:spPr>
            <a:xfrm>
              <a:off x="2766238" y="5125107"/>
              <a:ext cx="865149" cy="868494"/>
            </a:xfrm>
            <a:prstGeom prst="ellipse">
              <a:avLst/>
            </a:prstGeom>
            <a:solidFill>
              <a:schemeClr val="bg1"/>
            </a:solidFill>
            <a:ln w="25400">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GB" sz="2400" b="0" i="0" dirty="0">
                  <a:solidFill>
                    <a:schemeClr val="accent1"/>
                  </a:solidFill>
                  <a:latin typeface="Roboto Regular" panose="02000000000000000000" pitchFamily="2" charset="0"/>
                </a:rPr>
                <a:t>05</a:t>
              </a:r>
            </a:p>
          </p:txBody>
        </p:sp>
      </p:grpSp>
      <p:pic>
        <p:nvPicPr>
          <p:cNvPr id="31" name="Picture 30">
            <a:extLst>
              <a:ext uri="{FF2B5EF4-FFF2-40B4-BE49-F238E27FC236}">
                <a16:creationId xmlns:a16="http://schemas.microsoft.com/office/drawing/2014/main" id="{440B0D3D-0106-D14A-BBCA-03378AB70EDD}"/>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extLst>
      <p:ext uri="{BB962C8B-B14F-4D97-AF65-F5344CB8AC3E}">
        <p14:creationId xmlns:p14="http://schemas.microsoft.com/office/powerpoint/2010/main" val="47912866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AD44D23-D5DF-3543-AB15-C4935E62955F}"/>
              </a:ext>
            </a:extLst>
          </p:cNvPr>
          <p:cNvSpPr>
            <a:spLocks noGrp="1"/>
          </p:cNvSpPr>
          <p:nvPr>
            <p:ph type="title" hasCustomPrompt="1"/>
          </p:nvPr>
        </p:nvSpPr>
        <p:spPr>
          <a:xfrm>
            <a:off x="236365" y="457201"/>
            <a:ext cx="11701463" cy="558799"/>
          </a:xfrm>
        </p:spPr>
        <p:txBody>
          <a:bodyPr/>
          <a:lstStyle>
            <a:lvl1pPr>
              <a:defRPr>
                <a:solidFill>
                  <a:schemeClr val="bg1"/>
                </a:solidFill>
              </a:defRPr>
            </a:lvl1pPr>
          </a:lstStyle>
          <a:p>
            <a:r>
              <a:rPr lang="en-US" dirty="0" err="1"/>
              <a:t>TimELINE</a:t>
            </a:r>
            <a:endParaRPr lang="en-GB" dirty="0"/>
          </a:p>
        </p:txBody>
      </p:sp>
      <p:sp>
        <p:nvSpPr>
          <p:cNvPr id="5" name="Footer Placeholder 3">
            <a:extLst>
              <a:ext uri="{FF2B5EF4-FFF2-40B4-BE49-F238E27FC236}">
                <a16:creationId xmlns:a16="http://schemas.microsoft.com/office/drawing/2014/main" id="{B4722C74-0806-9041-957C-0A2A7C348616}"/>
              </a:ext>
            </a:extLst>
          </p:cNvPr>
          <p:cNvSpPr>
            <a:spLocks noGrp="1"/>
          </p:cNvSpPr>
          <p:nvPr>
            <p:ph type="ftr" sz="quarter" idx="10"/>
          </p:nvPr>
        </p:nvSpPr>
        <p:spPr>
          <a:xfrm>
            <a:off x="255589" y="6332538"/>
            <a:ext cx="5783262" cy="365125"/>
          </a:xfrm>
        </p:spPr>
        <p:txBody>
          <a:bodyPr/>
          <a:lstStyle/>
          <a:p>
            <a:endParaRPr lang="en-GB"/>
          </a:p>
        </p:txBody>
      </p:sp>
      <p:sp>
        <p:nvSpPr>
          <p:cNvPr id="8" name="Rectangle 7">
            <a:extLst>
              <a:ext uri="{FF2B5EF4-FFF2-40B4-BE49-F238E27FC236}">
                <a16:creationId xmlns:a16="http://schemas.microsoft.com/office/drawing/2014/main" id="{FF7D3207-A5EC-CA4B-9A14-19919E7E49F8}"/>
              </a:ext>
            </a:extLst>
          </p:cNvPr>
          <p:cNvSpPr/>
          <p:nvPr userDrawn="1"/>
        </p:nvSpPr>
        <p:spPr>
          <a:xfrm>
            <a:off x="255959" y="2380094"/>
            <a:ext cx="9380105" cy="6623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r>
              <a:rPr lang="en-US" sz="1600" b="0" i="0" dirty="0">
                <a:solidFill>
                  <a:prstClr val="white"/>
                </a:solidFill>
                <a:latin typeface="Roboto Regular" panose="02000000000000000000" pitchFamily="2" charset="0"/>
              </a:rPr>
              <a:t>June 2020 </a:t>
            </a:r>
            <a:r>
              <a:rPr lang="mr-IN" sz="1600" b="0" i="0" dirty="0">
                <a:solidFill>
                  <a:prstClr val="white"/>
                </a:solidFill>
                <a:latin typeface="Roboto Regular" panose="02000000000000000000" pitchFamily="2" charset="0"/>
              </a:rPr>
              <a:t>–</a:t>
            </a:r>
            <a:r>
              <a:rPr lang="en-US" sz="1600" b="0" i="0" dirty="0">
                <a:solidFill>
                  <a:prstClr val="white"/>
                </a:solidFill>
                <a:latin typeface="Roboto Regular" panose="02000000000000000000" pitchFamily="2" charset="0"/>
              </a:rPr>
              <a:t> June 2022</a:t>
            </a:r>
          </a:p>
          <a:p>
            <a:pPr algn="ctr" defTabSz="457200">
              <a:defRPr/>
            </a:pPr>
            <a:r>
              <a:rPr lang="en-US" sz="1600" b="0" i="0" dirty="0">
                <a:solidFill>
                  <a:prstClr val="white"/>
                </a:solidFill>
                <a:latin typeface="Roboto Regular" panose="02000000000000000000" pitchFamily="2" charset="0"/>
              </a:rPr>
              <a:t>Step 2</a:t>
            </a:r>
          </a:p>
        </p:txBody>
      </p:sp>
      <p:sp>
        <p:nvSpPr>
          <p:cNvPr id="9" name="Rectangle 8">
            <a:extLst>
              <a:ext uri="{FF2B5EF4-FFF2-40B4-BE49-F238E27FC236}">
                <a16:creationId xmlns:a16="http://schemas.microsoft.com/office/drawing/2014/main" id="{52D52A41-6616-614E-92EC-921CBE057C9D}"/>
              </a:ext>
            </a:extLst>
          </p:cNvPr>
          <p:cNvSpPr/>
          <p:nvPr userDrawn="1"/>
        </p:nvSpPr>
        <p:spPr>
          <a:xfrm>
            <a:off x="6270078" y="4536993"/>
            <a:ext cx="5674272" cy="66231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r>
              <a:rPr lang="en-US" sz="1600" b="0" i="0" dirty="0">
                <a:solidFill>
                  <a:prstClr val="white"/>
                </a:solidFill>
                <a:latin typeface="Roboto Regular" panose="02000000000000000000" pitchFamily="2" charset="0"/>
              </a:rPr>
              <a:t>October 2021 </a:t>
            </a:r>
            <a:r>
              <a:rPr lang="mr-IN" sz="1600" b="0" i="0" dirty="0">
                <a:solidFill>
                  <a:prstClr val="white"/>
                </a:solidFill>
                <a:latin typeface="Roboto Regular" panose="02000000000000000000" pitchFamily="2" charset="0"/>
              </a:rPr>
              <a:t>–</a:t>
            </a:r>
            <a:r>
              <a:rPr lang="en-US" sz="1600" b="0" i="0" dirty="0">
                <a:solidFill>
                  <a:prstClr val="white"/>
                </a:solidFill>
                <a:latin typeface="Roboto Regular" panose="02000000000000000000" pitchFamily="2" charset="0"/>
              </a:rPr>
              <a:t> March 2023</a:t>
            </a:r>
          </a:p>
          <a:p>
            <a:pPr algn="ctr" defTabSz="457200">
              <a:defRPr/>
            </a:pPr>
            <a:r>
              <a:rPr lang="en-US" sz="1600" b="0" i="0" dirty="0">
                <a:solidFill>
                  <a:prstClr val="white"/>
                </a:solidFill>
                <a:latin typeface="Roboto Regular" panose="02000000000000000000" pitchFamily="2" charset="0"/>
              </a:rPr>
              <a:t>Step 5</a:t>
            </a:r>
          </a:p>
        </p:txBody>
      </p:sp>
      <p:sp>
        <p:nvSpPr>
          <p:cNvPr id="10" name="Rectangle 9">
            <a:extLst>
              <a:ext uri="{FF2B5EF4-FFF2-40B4-BE49-F238E27FC236}">
                <a16:creationId xmlns:a16="http://schemas.microsoft.com/office/drawing/2014/main" id="{DE415C42-BB6D-8547-A658-3C018748A9D7}"/>
              </a:ext>
            </a:extLst>
          </p:cNvPr>
          <p:cNvSpPr/>
          <p:nvPr userDrawn="1"/>
        </p:nvSpPr>
        <p:spPr>
          <a:xfrm>
            <a:off x="4365993" y="3818026"/>
            <a:ext cx="6432211" cy="66231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r>
              <a:rPr lang="en-US" sz="1600" b="0" i="0" dirty="0">
                <a:solidFill>
                  <a:prstClr val="white"/>
                </a:solidFill>
                <a:latin typeface="Roboto Regular" panose="02000000000000000000" pitchFamily="2" charset="0"/>
              </a:rPr>
              <a:t>May 2021 </a:t>
            </a:r>
            <a:r>
              <a:rPr lang="mr-IN" sz="1600" b="0" i="0" dirty="0">
                <a:solidFill>
                  <a:prstClr val="white"/>
                </a:solidFill>
                <a:latin typeface="Roboto Regular" panose="02000000000000000000" pitchFamily="2" charset="0"/>
              </a:rPr>
              <a:t>–</a:t>
            </a:r>
            <a:r>
              <a:rPr lang="en-US" sz="1600" b="0" i="0" dirty="0">
                <a:solidFill>
                  <a:prstClr val="white"/>
                </a:solidFill>
                <a:latin typeface="Roboto Regular" panose="02000000000000000000" pitchFamily="2" charset="0"/>
              </a:rPr>
              <a:t> December 2022</a:t>
            </a:r>
          </a:p>
          <a:p>
            <a:pPr algn="ctr" defTabSz="457200">
              <a:defRPr/>
            </a:pPr>
            <a:r>
              <a:rPr lang="en-US" sz="1600" b="0" i="0" dirty="0">
                <a:solidFill>
                  <a:prstClr val="white"/>
                </a:solidFill>
                <a:latin typeface="Roboto Regular" panose="02000000000000000000" pitchFamily="2" charset="0"/>
              </a:rPr>
              <a:t>Step 4</a:t>
            </a:r>
          </a:p>
        </p:txBody>
      </p:sp>
      <p:sp>
        <p:nvSpPr>
          <p:cNvPr id="11" name="Rectangle 10">
            <a:extLst>
              <a:ext uri="{FF2B5EF4-FFF2-40B4-BE49-F238E27FC236}">
                <a16:creationId xmlns:a16="http://schemas.microsoft.com/office/drawing/2014/main" id="{2FCAB7B7-F3D4-F04B-99C0-165301F4A32A}"/>
              </a:ext>
            </a:extLst>
          </p:cNvPr>
          <p:cNvSpPr/>
          <p:nvPr userDrawn="1"/>
        </p:nvSpPr>
        <p:spPr>
          <a:xfrm>
            <a:off x="4365993" y="3099060"/>
            <a:ext cx="4902269" cy="66231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r>
              <a:rPr lang="en-US" sz="1600" b="0" i="0" dirty="0">
                <a:solidFill>
                  <a:prstClr val="white"/>
                </a:solidFill>
                <a:latin typeface="Roboto Regular" panose="02000000000000000000" pitchFamily="2" charset="0"/>
              </a:rPr>
              <a:t>May 2021 </a:t>
            </a:r>
            <a:r>
              <a:rPr lang="mr-IN" sz="1600" b="0" i="0" dirty="0">
                <a:solidFill>
                  <a:prstClr val="white"/>
                </a:solidFill>
                <a:latin typeface="Roboto Regular" panose="02000000000000000000" pitchFamily="2" charset="0"/>
              </a:rPr>
              <a:t>–</a:t>
            </a:r>
            <a:r>
              <a:rPr lang="en-US" sz="1600" b="0" i="0" dirty="0">
                <a:solidFill>
                  <a:prstClr val="white"/>
                </a:solidFill>
                <a:latin typeface="Roboto Regular" panose="02000000000000000000" pitchFamily="2" charset="0"/>
              </a:rPr>
              <a:t> October 2022</a:t>
            </a:r>
          </a:p>
          <a:p>
            <a:pPr algn="ctr" defTabSz="457200">
              <a:defRPr/>
            </a:pPr>
            <a:r>
              <a:rPr lang="en-US" sz="1600" b="0" i="0" dirty="0">
                <a:solidFill>
                  <a:prstClr val="white"/>
                </a:solidFill>
                <a:latin typeface="Roboto Regular" panose="02000000000000000000" pitchFamily="2" charset="0"/>
              </a:rPr>
              <a:t>Step 3</a:t>
            </a:r>
          </a:p>
        </p:txBody>
      </p:sp>
      <p:sp>
        <p:nvSpPr>
          <p:cNvPr id="12" name="Rectangle 11">
            <a:extLst>
              <a:ext uri="{FF2B5EF4-FFF2-40B4-BE49-F238E27FC236}">
                <a16:creationId xmlns:a16="http://schemas.microsoft.com/office/drawing/2014/main" id="{66E43EC0-066D-2948-859A-EEE513684501}"/>
              </a:ext>
            </a:extLst>
          </p:cNvPr>
          <p:cNvSpPr/>
          <p:nvPr userDrawn="1"/>
        </p:nvSpPr>
        <p:spPr>
          <a:xfrm>
            <a:off x="252350" y="1661128"/>
            <a:ext cx="4868617" cy="6623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r>
              <a:rPr lang="en-US" sz="1600" b="0" i="0" dirty="0">
                <a:solidFill>
                  <a:prstClr val="white"/>
                </a:solidFill>
                <a:latin typeface="Roboto Regular" panose="02000000000000000000" pitchFamily="2" charset="0"/>
              </a:rPr>
              <a:t>June 2020 </a:t>
            </a:r>
            <a:r>
              <a:rPr lang="mr-IN" sz="1600" b="0" i="0" dirty="0">
                <a:solidFill>
                  <a:prstClr val="white"/>
                </a:solidFill>
                <a:latin typeface="Roboto Regular" panose="02000000000000000000" pitchFamily="2" charset="0"/>
              </a:rPr>
              <a:t>–</a:t>
            </a:r>
            <a:r>
              <a:rPr lang="en-US" sz="1600" b="0" i="0" dirty="0">
                <a:solidFill>
                  <a:prstClr val="white"/>
                </a:solidFill>
                <a:latin typeface="Roboto Regular" panose="02000000000000000000" pitchFamily="2" charset="0"/>
              </a:rPr>
              <a:t> June 2021</a:t>
            </a:r>
          </a:p>
          <a:p>
            <a:pPr algn="ctr" defTabSz="457200">
              <a:defRPr/>
            </a:pPr>
            <a:r>
              <a:rPr lang="en-US" sz="1600" b="0" i="0" dirty="0">
                <a:solidFill>
                  <a:prstClr val="white"/>
                </a:solidFill>
                <a:latin typeface="Roboto Regular" panose="02000000000000000000" pitchFamily="2" charset="0"/>
              </a:rPr>
              <a:t>Step 1</a:t>
            </a:r>
          </a:p>
        </p:txBody>
      </p:sp>
      <p:cxnSp>
        <p:nvCxnSpPr>
          <p:cNvPr id="13" name="Straight Connector 12">
            <a:extLst>
              <a:ext uri="{FF2B5EF4-FFF2-40B4-BE49-F238E27FC236}">
                <a16:creationId xmlns:a16="http://schemas.microsoft.com/office/drawing/2014/main" id="{A612628C-1066-FB4D-BF54-585CDA60C491}"/>
              </a:ext>
            </a:extLst>
          </p:cNvPr>
          <p:cNvCxnSpPr>
            <a:cxnSpLocks/>
          </p:cNvCxnSpPr>
          <p:nvPr userDrawn="1"/>
        </p:nvCxnSpPr>
        <p:spPr>
          <a:xfrm flipH="1">
            <a:off x="247650" y="1197996"/>
            <a:ext cx="7535" cy="4786879"/>
          </a:xfrm>
          <a:prstGeom prst="line">
            <a:avLst/>
          </a:prstGeom>
          <a:ln w="25400" cap="rnd">
            <a:solidFill>
              <a:schemeClr val="tx2"/>
            </a:solidFill>
            <a:round/>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20A49FED-EB95-1C4C-A50D-2C0D3CF23EB1}"/>
              </a:ext>
            </a:extLst>
          </p:cNvPr>
          <p:cNvSpPr txBox="1"/>
          <p:nvPr userDrawn="1"/>
        </p:nvSpPr>
        <p:spPr>
          <a:xfrm>
            <a:off x="255185" y="1085869"/>
            <a:ext cx="1697115" cy="338554"/>
          </a:xfrm>
          <a:prstGeom prst="rect">
            <a:avLst/>
          </a:prstGeom>
          <a:noFill/>
        </p:spPr>
        <p:txBody>
          <a:bodyPr wrap="square" rtlCol="0">
            <a:spAutoFit/>
          </a:bodyPr>
          <a:lstStyle/>
          <a:p>
            <a:r>
              <a:rPr lang="en-GB" sz="1600" dirty="0">
                <a:solidFill>
                  <a:schemeClr val="tx1">
                    <a:lumMod val="50000"/>
                    <a:lumOff val="50000"/>
                  </a:schemeClr>
                </a:solidFill>
                <a:latin typeface="+mj-lt"/>
              </a:rPr>
              <a:t>JUNE 2020</a:t>
            </a:r>
          </a:p>
        </p:txBody>
      </p:sp>
      <p:sp>
        <p:nvSpPr>
          <p:cNvPr id="15" name="TextBox 14">
            <a:extLst>
              <a:ext uri="{FF2B5EF4-FFF2-40B4-BE49-F238E27FC236}">
                <a16:creationId xmlns:a16="http://schemas.microsoft.com/office/drawing/2014/main" id="{3C4CCB9E-9C03-0843-9EF7-A9DEB4BB0E9A}"/>
              </a:ext>
            </a:extLst>
          </p:cNvPr>
          <p:cNvSpPr txBox="1"/>
          <p:nvPr userDrawn="1"/>
        </p:nvSpPr>
        <p:spPr>
          <a:xfrm>
            <a:off x="10145171" y="1079698"/>
            <a:ext cx="1799177" cy="338554"/>
          </a:xfrm>
          <a:prstGeom prst="rect">
            <a:avLst/>
          </a:prstGeom>
          <a:noFill/>
        </p:spPr>
        <p:txBody>
          <a:bodyPr wrap="square" rtlCol="0">
            <a:spAutoFit/>
          </a:bodyPr>
          <a:lstStyle/>
          <a:p>
            <a:pPr algn="r"/>
            <a:r>
              <a:rPr lang="en-GB" sz="1600" dirty="0">
                <a:solidFill>
                  <a:schemeClr val="tx1">
                    <a:lumMod val="50000"/>
                    <a:lumOff val="50000"/>
                  </a:schemeClr>
                </a:solidFill>
                <a:latin typeface="+mj-lt"/>
              </a:rPr>
              <a:t>MARCH 2023</a:t>
            </a:r>
          </a:p>
        </p:txBody>
      </p:sp>
      <p:cxnSp>
        <p:nvCxnSpPr>
          <p:cNvPr id="16" name="Straight Connector 15">
            <a:extLst>
              <a:ext uri="{FF2B5EF4-FFF2-40B4-BE49-F238E27FC236}">
                <a16:creationId xmlns:a16="http://schemas.microsoft.com/office/drawing/2014/main" id="{92245437-8643-2949-B27C-A626DA7A9200}"/>
              </a:ext>
            </a:extLst>
          </p:cNvPr>
          <p:cNvCxnSpPr>
            <a:cxnSpLocks/>
          </p:cNvCxnSpPr>
          <p:nvPr userDrawn="1"/>
        </p:nvCxnSpPr>
        <p:spPr>
          <a:xfrm>
            <a:off x="11944349" y="1195683"/>
            <a:ext cx="9054" cy="4789192"/>
          </a:xfrm>
          <a:prstGeom prst="line">
            <a:avLst/>
          </a:prstGeom>
          <a:ln w="25400" cap="rnd">
            <a:solidFill>
              <a:schemeClr val="tx2"/>
            </a:solidFill>
            <a:round/>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0267B223-F763-9A40-B440-BA5D01D4C74F}"/>
              </a:ext>
            </a:extLst>
          </p:cNvPr>
          <p:cNvCxnSpPr/>
          <p:nvPr userDrawn="1"/>
        </p:nvCxnSpPr>
        <p:spPr>
          <a:xfrm>
            <a:off x="0" y="6172200"/>
            <a:ext cx="12192000" cy="0"/>
          </a:xfrm>
          <a:prstGeom prst="line">
            <a:avLst/>
          </a:prstGeom>
          <a:ln w="25400" cap="rnd">
            <a:solidFill>
              <a:schemeClr val="bg1">
                <a:lumMod val="95000"/>
              </a:schemeClr>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48D0237A-72DC-5A44-99F4-B4E1B60E7AD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extLst>
      <p:ext uri="{BB962C8B-B14F-4D97-AF65-F5344CB8AC3E}">
        <p14:creationId xmlns:p14="http://schemas.microsoft.com/office/powerpoint/2010/main" val="109297391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B3A5-6311-4777-92BD-AC8940BF1DBB}"/>
              </a:ext>
            </a:extLst>
          </p:cNvPr>
          <p:cNvSpPr>
            <a:spLocks noGrp="1"/>
          </p:cNvSpPr>
          <p:nvPr>
            <p:ph type="title" hasCustomPrompt="1"/>
          </p:nvPr>
        </p:nvSpPr>
        <p:spPr>
          <a:xfrm>
            <a:off x="246062" y="438936"/>
            <a:ext cx="11698287" cy="608029"/>
          </a:xfrm>
        </p:spPr>
        <p:txBody>
          <a:bodyPr/>
          <a:lstStyle/>
          <a:p>
            <a:r>
              <a:rPr lang="en-US" dirty="0"/>
              <a:t>Do not use: layout for import</a:t>
            </a:r>
            <a:endParaRPr lang="en-GB" dirty="0"/>
          </a:p>
        </p:txBody>
      </p:sp>
      <p:sp>
        <p:nvSpPr>
          <p:cNvPr id="3" name="Text Placeholder 2">
            <a:extLst>
              <a:ext uri="{FF2B5EF4-FFF2-40B4-BE49-F238E27FC236}">
                <a16:creationId xmlns:a16="http://schemas.microsoft.com/office/drawing/2014/main" id="{5E1AC616-EBE9-4F3B-BF65-2DD223CA643E}"/>
              </a:ext>
            </a:extLst>
          </p:cNvPr>
          <p:cNvSpPr>
            <a:spLocks noGrp="1"/>
          </p:cNvSpPr>
          <p:nvPr>
            <p:ph type="body" idx="1"/>
          </p:nvPr>
        </p:nvSpPr>
        <p:spPr>
          <a:xfrm>
            <a:off x="246064" y="1206500"/>
            <a:ext cx="5792786"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3A8982C-BA0A-4739-B806-65C9BA5EB777}"/>
              </a:ext>
            </a:extLst>
          </p:cNvPr>
          <p:cNvSpPr>
            <a:spLocks noGrp="1"/>
          </p:cNvSpPr>
          <p:nvPr>
            <p:ph sz="half" idx="2"/>
          </p:nvPr>
        </p:nvSpPr>
        <p:spPr>
          <a:xfrm>
            <a:off x="246064" y="2227261"/>
            <a:ext cx="5801840" cy="37576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9E93469-9A18-44FC-8130-D57BE37C147A}"/>
              </a:ext>
            </a:extLst>
          </p:cNvPr>
          <p:cNvSpPr>
            <a:spLocks noGrp="1"/>
          </p:cNvSpPr>
          <p:nvPr>
            <p:ph type="body" sz="quarter" idx="3"/>
          </p:nvPr>
        </p:nvSpPr>
        <p:spPr>
          <a:xfrm>
            <a:off x="6172200" y="1206500"/>
            <a:ext cx="5772150"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BF976E7-EE39-424B-8E00-78B1644ACFA2}"/>
              </a:ext>
            </a:extLst>
          </p:cNvPr>
          <p:cNvSpPr>
            <a:spLocks noGrp="1"/>
          </p:cNvSpPr>
          <p:nvPr>
            <p:ph sz="quarter" idx="4"/>
          </p:nvPr>
        </p:nvSpPr>
        <p:spPr>
          <a:xfrm>
            <a:off x="6172200" y="2227261"/>
            <a:ext cx="5772150" cy="37576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8" name="Straight Connector 17">
            <a:extLst>
              <a:ext uri="{FF2B5EF4-FFF2-40B4-BE49-F238E27FC236}">
                <a16:creationId xmlns:a16="http://schemas.microsoft.com/office/drawing/2014/main" id="{9157BD64-C006-46A8-970F-FC5AB17611A1}"/>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9" name="Footer Placeholder 18">
            <a:extLst>
              <a:ext uri="{FF2B5EF4-FFF2-40B4-BE49-F238E27FC236}">
                <a16:creationId xmlns:a16="http://schemas.microsoft.com/office/drawing/2014/main" id="{C4DE2CBC-2CC3-420D-AA40-6DA43A278D39}"/>
              </a:ext>
            </a:extLst>
          </p:cNvPr>
          <p:cNvSpPr>
            <a:spLocks noGrp="1"/>
          </p:cNvSpPr>
          <p:nvPr>
            <p:ph type="ftr" sz="quarter" idx="10"/>
          </p:nvPr>
        </p:nvSpPr>
        <p:spPr/>
        <p:txBody>
          <a:bodyPr/>
          <a:lstStyle/>
          <a:p>
            <a:endParaRPr lang="en-GB"/>
          </a:p>
        </p:txBody>
      </p:sp>
      <p:pic>
        <p:nvPicPr>
          <p:cNvPr id="20" name="Picture 19">
            <a:extLst>
              <a:ext uri="{FF2B5EF4-FFF2-40B4-BE49-F238E27FC236}">
                <a16:creationId xmlns:a16="http://schemas.microsoft.com/office/drawing/2014/main" id="{95B1CE2F-D166-A74A-B061-D6247EE6659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745168633"/>
      </p:ext>
    </p:extLst>
  </p:cSld>
  <p:clrMapOvr>
    <a:masterClrMapping/>
  </p:clrMapOvr>
  <p:transition spd="slow">
    <p:push dir="u"/>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8887E-B1E7-469D-9541-68A8CD87A798}"/>
              </a:ext>
            </a:extLst>
          </p:cNvPr>
          <p:cNvSpPr>
            <a:spLocks noGrp="1"/>
          </p:cNvSpPr>
          <p:nvPr>
            <p:ph type="title" hasCustomPrompt="1"/>
          </p:nvPr>
        </p:nvSpPr>
        <p:spPr/>
        <p:txBody>
          <a:bodyPr/>
          <a:lstStyle>
            <a:lvl1pPr>
              <a:defRPr/>
            </a:lvl1pPr>
          </a:lstStyle>
          <a:p>
            <a:r>
              <a:rPr lang="en-US" dirty="0"/>
              <a:t>Do not use: layout for import</a:t>
            </a:r>
            <a:endParaRPr lang="en-GB" dirty="0"/>
          </a:p>
        </p:txBody>
      </p:sp>
      <p:sp>
        <p:nvSpPr>
          <p:cNvPr id="3" name="Content Placeholder 2">
            <a:extLst>
              <a:ext uri="{FF2B5EF4-FFF2-40B4-BE49-F238E27FC236}">
                <a16:creationId xmlns:a16="http://schemas.microsoft.com/office/drawing/2014/main" id="{D092C4BC-75C4-4C16-B705-4C1DB9D9A31C}"/>
              </a:ext>
            </a:extLst>
          </p:cNvPr>
          <p:cNvSpPr>
            <a:spLocks noGrp="1"/>
          </p:cNvSpPr>
          <p:nvPr>
            <p:ph sz="half" idx="1"/>
          </p:nvPr>
        </p:nvSpPr>
        <p:spPr>
          <a:xfrm>
            <a:off x="255116" y="1196975"/>
            <a:ext cx="5764684" cy="47879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A6BA9F1-786C-4D83-B2D0-4ECA704332B3}"/>
              </a:ext>
            </a:extLst>
          </p:cNvPr>
          <p:cNvSpPr>
            <a:spLocks noGrp="1"/>
          </p:cNvSpPr>
          <p:nvPr>
            <p:ph sz="half" idx="2"/>
          </p:nvPr>
        </p:nvSpPr>
        <p:spPr>
          <a:xfrm>
            <a:off x="6172199" y="1196975"/>
            <a:ext cx="5764683" cy="47879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6" name="Straight Connector 15">
            <a:extLst>
              <a:ext uri="{FF2B5EF4-FFF2-40B4-BE49-F238E27FC236}">
                <a16:creationId xmlns:a16="http://schemas.microsoft.com/office/drawing/2014/main" id="{13F5A62D-55A5-4C2A-A5FA-58D73710621C}"/>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96D5D8B3-7463-4AFC-B990-724156906FCB}"/>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69F65647-BABC-9642-AF67-EDB6BEECF52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608775832"/>
      </p:ext>
    </p:extLst>
  </p:cSld>
  <p:clrMapOvr>
    <a:masterClrMapping/>
  </p:clrMapOvr>
  <p:transition spd="slow">
    <p:push dir="u"/>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488B1-A1AF-4B75-B96A-04232738A23C}"/>
              </a:ext>
            </a:extLst>
          </p:cNvPr>
          <p:cNvSpPr>
            <a:spLocks noGrp="1"/>
          </p:cNvSpPr>
          <p:nvPr>
            <p:ph type="title" hasCustomPrompt="1"/>
          </p:nvPr>
        </p:nvSpPr>
        <p:spPr>
          <a:xfrm>
            <a:off x="255116" y="1196975"/>
            <a:ext cx="11689234" cy="2852737"/>
          </a:xfrm>
        </p:spPr>
        <p:txBody>
          <a:bodyPr anchor="b">
            <a:normAutofit/>
          </a:bodyPr>
          <a:lstStyle>
            <a:lvl1pPr algn="ctr">
              <a:defRPr sz="7200">
                <a:solidFill>
                  <a:schemeClr val="accent1"/>
                </a:solidFill>
              </a:defRPr>
            </a:lvl1pPr>
          </a:lstStyle>
          <a:p>
            <a:r>
              <a:rPr lang="en-US" dirty="0"/>
              <a:t>Do not use: layout for import</a:t>
            </a:r>
            <a:endParaRPr lang="en-GB" dirty="0"/>
          </a:p>
        </p:txBody>
      </p:sp>
      <p:sp>
        <p:nvSpPr>
          <p:cNvPr id="3" name="Text Placeholder 2">
            <a:extLst>
              <a:ext uri="{FF2B5EF4-FFF2-40B4-BE49-F238E27FC236}">
                <a16:creationId xmlns:a16="http://schemas.microsoft.com/office/drawing/2014/main" id="{FE1CED14-4054-4CC8-B680-F8F6BE841C8B}"/>
              </a:ext>
            </a:extLst>
          </p:cNvPr>
          <p:cNvSpPr>
            <a:spLocks noGrp="1"/>
          </p:cNvSpPr>
          <p:nvPr>
            <p:ph type="body" idx="1"/>
          </p:nvPr>
        </p:nvSpPr>
        <p:spPr>
          <a:xfrm>
            <a:off x="255116" y="4268771"/>
            <a:ext cx="11689234" cy="1500187"/>
          </a:xfrm>
        </p:spPr>
        <p:txBody>
          <a:bodyPr/>
          <a:lstStyle>
            <a:lvl1pPr marL="0" indent="0" algn="ctr">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cxnSp>
        <p:nvCxnSpPr>
          <p:cNvPr id="15" name="Straight Connector 14">
            <a:extLst>
              <a:ext uri="{FF2B5EF4-FFF2-40B4-BE49-F238E27FC236}">
                <a16:creationId xmlns:a16="http://schemas.microsoft.com/office/drawing/2014/main" id="{4909A7D2-2013-40CF-9FD9-EC93123931C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Footer Placeholder 15">
            <a:extLst>
              <a:ext uri="{FF2B5EF4-FFF2-40B4-BE49-F238E27FC236}">
                <a16:creationId xmlns:a16="http://schemas.microsoft.com/office/drawing/2014/main" id="{B2033BEB-E621-4FF6-B733-B1BB1AF52699}"/>
              </a:ext>
            </a:extLst>
          </p:cNvPr>
          <p:cNvSpPr>
            <a:spLocks noGrp="1"/>
          </p:cNvSpPr>
          <p:nvPr>
            <p:ph type="ftr" sz="quarter" idx="10"/>
          </p:nvPr>
        </p:nvSpPr>
        <p:spPr/>
        <p:txBody>
          <a:bodyPr/>
          <a:lstStyle/>
          <a:p>
            <a:endParaRPr lang="en-GB"/>
          </a:p>
        </p:txBody>
      </p:sp>
      <p:pic>
        <p:nvPicPr>
          <p:cNvPr id="17" name="Picture 16">
            <a:extLst>
              <a:ext uri="{FF2B5EF4-FFF2-40B4-BE49-F238E27FC236}">
                <a16:creationId xmlns:a16="http://schemas.microsoft.com/office/drawing/2014/main" id="{2439CD5E-C5EA-774E-BA63-B72B7B07B07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685089966"/>
      </p:ext>
    </p:extLst>
  </p:cSld>
  <p:clrMapOvr>
    <a:masterClrMapping/>
  </p:clrMapOvr>
  <p:transition spd="slow">
    <p:push dir="u"/>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5767D-669F-4985-B98F-DC507BD41F27}"/>
              </a:ext>
            </a:extLst>
          </p:cNvPr>
          <p:cNvSpPr>
            <a:spLocks noGrp="1"/>
          </p:cNvSpPr>
          <p:nvPr>
            <p:ph type="title" hasCustomPrompt="1"/>
          </p:nvPr>
        </p:nvSpPr>
        <p:spPr>
          <a:xfrm>
            <a:off x="255116" y="457200"/>
            <a:ext cx="3932237" cy="1600200"/>
          </a:xfrm>
        </p:spPr>
        <p:txBody>
          <a:bodyPr anchor="b">
            <a:normAutofit/>
          </a:bodyPr>
          <a:lstStyle>
            <a:lvl1pPr>
              <a:defRPr sz="2400"/>
            </a:lvl1pPr>
          </a:lstStyle>
          <a:p>
            <a:r>
              <a:rPr lang="en-US" dirty="0"/>
              <a:t>Do not use: layout for import</a:t>
            </a:r>
            <a:endParaRPr lang="en-GB" dirty="0"/>
          </a:p>
        </p:txBody>
      </p:sp>
      <p:sp>
        <p:nvSpPr>
          <p:cNvPr id="3" name="Content Placeholder 2">
            <a:extLst>
              <a:ext uri="{FF2B5EF4-FFF2-40B4-BE49-F238E27FC236}">
                <a16:creationId xmlns:a16="http://schemas.microsoft.com/office/drawing/2014/main" id="{BBD251DE-221D-4233-A526-8B9F83A0FFD1}"/>
              </a:ext>
            </a:extLst>
          </p:cNvPr>
          <p:cNvSpPr>
            <a:spLocks noGrp="1"/>
          </p:cNvSpPr>
          <p:nvPr>
            <p:ph idx="1"/>
          </p:nvPr>
        </p:nvSpPr>
        <p:spPr>
          <a:xfrm>
            <a:off x="5772150" y="472167"/>
            <a:ext cx="6172200" cy="5512707"/>
          </a:xfrm>
        </p:spPr>
        <p:txBody>
          <a:bodyPr/>
          <a:lstStyle>
            <a:lvl1pPr>
              <a:defRPr sz="2000"/>
            </a:lvl1pPr>
            <a:lvl2pPr>
              <a:defRPr sz="1800"/>
            </a:lvl2pPr>
            <a:lvl3pPr>
              <a:defRPr sz="1600"/>
            </a:lvl3pPr>
            <a:lvl4pPr>
              <a:defRPr sz="1400"/>
            </a:lvl4pPr>
            <a:lvl5pPr>
              <a:defRPr sz="12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4975799-0A1F-4C59-BA8A-6A3DABEC4FE7}"/>
              </a:ext>
            </a:extLst>
          </p:cNvPr>
          <p:cNvSpPr>
            <a:spLocks noGrp="1"/>
          </p:cNvSpPr>
          <p:nvPr>
            <p:ph type="body" sz="half" idx="2"/>
          </p:nvPr>
        </p:nvSpPr>
        <p:spPr>
          <a:xfrm>
            <a:off x="255116" y="2216134"/>
            <a:ext cx="3932237" cy="3768740"/>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cxnSp>
        <p:nvCxnSpPr>
          <p:cNvPr id="16" name="Straight Connector 15">
            <a:extLst>
              <a:ext uri="{FF2B5EF4-FFF2-40B4-BE49-F238E27FC236}">
                <a16:creationId xmlns:a16="http://schemas.microsoft.com/office/drawing/2014/main" id="{6561BF7B-28D8-4A1F-9B8C-0A12090F469C}"/>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EBF86D83-6518-4E3A-B8CD-C72CC799BF54}"/>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C1325C6C-9D80-804A-95BB-078AA7A837B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2482517991"/>
      </p:ext>
    </p:extLst>
  </p:cSld>
  <p:clrMapOvr>
    <a:masterClrMapping/>
  </p:clrMapOvr>
  <p:transition spd="slow">
    <p:push dir="u"/>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04A5F-C873-4F0E-9E5A-34F86096CE12}"/>
              </a:ext>
            </a:extLst>
          </p:cNvPr>
          <p:cNvSpPr>
            <a:spLocks noGrp="1"/>
          </p:cNvSpPr>
          <p:nvPr>
            <p:ph type="title" hasCustomPrompt="1"/>
          </p:nvPr>
        </p:nvSpPr>
        <p:spPr>
          <a:xfrm>
            <a:off x="255116" y="457200"/>
            <a:ext cx="3932237" cy="1600200"/>
          </a:xfrm>
        </p:spPr>
        <p:txBody>
          <a:bodyPr anchor="b"/>
          <a:lstStyle>
            <a:lvl1pPr>
              <a:defRPr sz="3200">
                <a:solidFill>
                  <a:schemeClr val="tx2"/>
                </a:solidFill>
              </a:defRPr>
            </a:lvl1pPr>
          </a:lstStyle>
          <a:p>
            <a:r>
              <a:rPr lang="en-US" dirty="0"/>
              <a:t>Do not use: layout for import</a:t>
            </a:r>
            <a:endParaRPr lang="en-GB" dirty="0"/>
          </a:p>
        </p:txBody>
      </p:sp>
      <p:sp>
        <p:nvSpPr>
          <p:cNvPr id="3" name="Picture Placeholder 2">
            <a:extLst>
              <a:ext uri="{FF2B5EF4-FFF2-40B4-BE49-F238E27FC236}">
                <a16:creationId xmlns:a16="http://schemas.microsoft.com/office/drawing/2014/main" id="{791F0EBD-89E2-4A9E-9565-654DD7C10E54}"/>
              </a:ext>
            </a:extLst>
          </p:cNvPr>
          <p:cNvSpPr>
            <a:spLocks noGrp="1"/>
          </p:cNvSpPr>
          <p:nvPr>
            <p:ph type="pic" idx="1"/>
          </p:nvPr>
        </p:nvSpPr>
        <p:spPr>
          <a:xfrm>
            <a:off x="5734049" y="457200"/>
            <a:ext cx="6210799" cy="55289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E9C216C3-064B-42A2-A420-78C79A2E8A2B}"/>
              </a:ext>
            </a:extLst>
          </p:cNvPr>
          <p:cNvSpPr>
            <a:spLocks noGrp="1"/>
          </p:cNvSpPr>
          <p:nvPr>
            <p:ph type="body" sz="half" idx="2"/>
          </p:nvPr>
        </p:nvSpPr>
        <p:spPr>
          <a:xfrm>
            <a:off x="255116" y="2216134"/>
            <a:ext cx="3932237" cy="37687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cxnSp>
        <p:nvCxnSpPr>
          <p:cNvPr id="16" name="Straight Connector 15">
            <a:extLst>
              <a:ext uri="{FF2B5EF4-FFF2-40B4-BE49-F238E27FC236}">
                <a16:creationId xmlns:a16="http://schemas.microsoft.com/office/drawing/2014/main" id="{1495847F-362D-4D61-A38C-6A82B96E853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823C35D5-1A59-4590-B12B-E560F860AF31}"/>
              </a:ext>
            </a:extLst>
          </p:cNvPr>
          <p:cNvSpPr>
            <a:spLocks noGrp="1"/>
          </p:cNvSpPr>
          <p:nvPr>
            <p:ph type="ftr" sz="quarter" idx="10"/>
          </p:nvPr>
        </p:nvSpPr>
        <p:spPr/>
        <p:txBody>
          <a:bodyPr/>
          <a:lstStyle/>
          <a:p>
            <a:endParaRPr lang="en-GB"/>
          </a:p>
        </p:txBody>
      </p:sp>
      <p:pic>
        <p:nvPicPr>
          <p:cNvPr id="19" name="Picture 18">
            <a:extLst>
              <a:ext uri="{FF2B5EF4-FFF2-40B4-BE49-F238E27FC236}">
                <a16:creationId xmlns:a16="http://schemas.microsoft.com/office/drawing/2014/main" id="{2B738EAB-E660-A942-828A-BE78F23F147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639225286"/>
      </p:ext>
    </p:extLst>
  </p:cSld>
  <p:clrMapOvr>
    <a:masterClrMapping/>
  </p:clrMapOvr>
  <p:transition spd="slow">
    <p:push dir="u"/>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5468C-0714-4D52-8AD3-B0C6BE38D4E8}"/>
              </a:ext>
            </a:extLst>
          </p:cNvPr>
          <p:cNvSpPr>
            <a:spLocks noGrp="1"/>
          </p:cNvSpPr>
          <p:nvPr>
            <p:ph type="title" hasCustomPrompt="1"/>
          </p:nvPr>
        </p:nvSpPr>
        <p:spPr/>
        <p:txBody>
          <a:bodyPr/>
          <a:lstStyle>
            <a:lvl1pPr>
              <a:defRPr/>
            </a:lvl1pPr>
          </a:lstStyle>
          <a:p>
            <a:r>
              <a:rPr lang="en-US" dirty="0"/>
              <a:t>Do not use: layout for import</a:t>
            </a:r>
            <a:endParaRPr lang="en-GB" dirty="0"/>
          </a:p>
        </p:txBody>
      </p:sp>
      <p:sp>
        <p:nvSpPr>
          <p:cNvPr id="3" name="Vertical Text Placeholder 2">
            <a:extLst>
              <a:ext uri="{FF2B5EF4-FFF2-40B4-BE49-F238E27FC236}">
                <a16:creationId xmlns:a16="http://schemas.microsoft.com/office/drawing/2014/main" id="{45965166-0DAE-481F-B34C-6F174BF3557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5" name="Straight Connector 14">
            <a:extLst>
              <a:ext uri="{FF2B5EF4-FFF2-40B4-BE49-F238E27FC236}">
                <a16:creationId xmlns:a16="http://schemas.microsoft.com/office/drawing/2014/main" id="{2AE8B7EC-3349-4097-AC88-57E06D08EFA3}"/>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Footer Placeholder 15">
            <a:extLst>
              <a:ext uri="{FF2B5EF4-FFF2-40B4-BE49-F238E27FC236}">
                <a16:creationId xmlns:a16="http://schemas.microsoft.com/office/drawing/2014/main" id="{411D6BD3-B4FD-45AC-AA08-CE4585D60073}"/>
              </a:ext>
            </a:extLst>
          </p:cNvPr>
          <p:cNvSpPr>
            <a:spLocks noGrp="1"/>
          </p:cNvSpPr>
          <p:nvPr>
            <p:ph type="ftr" sz="quarter" idx="10"/>
          </p:nvPr>
        </p:nvSpPr>
        <p:spPr/>
        <p:txBody>
          <a:bodyPr/>
          <a:lstStyle/>
          <a:p>
            <a:endParaRPr lang="en-GB"/>
          </a:p>
        </p:txBody>
      </p:sp>
      <p:pic>
        <p:nvPicPr>
          <p:cNvPr id="17" name="Picture 16">
            <a:extLst>
              <a:ext uri="{FF2B5EF4-FFF2-40B4-BE49-F238E27FC236}">
                <a16:creationId xmlns:a16="http://schemas.microsoft.com/office/drawing/2014/main" id="{5ED7C1A8-772D-4846-9554-3594B1A9C53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542354956"/>
      </p:ext>
    </p:extLst>
  </p:cSld>
  <p:clrMapOvr>
    <a:masterClrMapping/>
  </p:clrMapOvr>
  <p:transition spd="slow">
    <p:push dir="u"/>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58B0D2-1361-4912-BBDB-ECD9D09F3B03}"/>
              </a:ext>
            </a:extLst>
          </p:cNvPr>
          <p:cNvSpPr>
            <a:spLocks noGrp="1"/>
          </p:cNvSpPr>
          <p:nvPr>
            <p:ph type="title" orient="vert" hasCustomPrompt="1"/>
          </p:nvPr>
        </p:nvSpPr>
        <p:spPr>
          <a:xfrm>
            <a:off x="9294082" y="457200"/>
            <a:ext cx="2628900" cy="5527675"/>
          </a:xfrm>
        </p:spPr>
        <p:txBody>
          <a:bodyPr vert="eaVert"/>
          <a:lstStyle>
            <a:lvl1pPr>
              <a:defRPr/>
            </a:lvl1pPr>
          </a:lstStyle>
          <a:p>
            <a:r>
              <a:rPr lang="en-US" dirty="0"/>
              <a:t>Do not use: layout for import</a:t>
            </a:r>
            <a:endParaRPr lang="en-GB" dirty="0"/>
          </a:p>
        </p:txBody>
      </p:sp>
      <p:sp>
        <p:nvSpPr>
          <p:cNvPr id="3" name="Vertical Text Placeholder 2">
            <a:extLst>
              <a:ext uri="{FF2B5EF4-FFF2-40B4-BE49-F238E27FC236}">
                <a16:creationId xmlns:a16="http://schemas.microsoft.com/office/drawing/2014/main" id="{F47E7A9A-51FB-431E-B074-D0E2E14A01F9}"/>
              </a:ext>
            </a:extLst>
          </p:cNvPr>
          <p:cNvSpPr>
            <a:spLocks noGrp="1"/>
          </p:cNvSpPr>
          <p:nvPr>
            <p:ph type="body" orient="vert" idx="1"/>
          </p:nvPr>
        </p:nvSpPr>
        <p:spPr>
          <a:xfrm>
            <a:off x="258132" y="457200"/>
            <a:ext cx="8733468" cy="549171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5" name="Straight Connector 14">
            <a:extLst>
              <a:ext uri="{FF2B5EF4-FFF2-40B4-BE49-F238E27FC236}">
                <a16:creationId xmlns:a16="http://schemas.microsoft.com/office/drawing/2014/main" id="{75EF3A77-D752-4C5F-B2CC-9BAB2496327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Footer Placeholder 15">
            <a:extLst>
              <a:ext uri="{FF2B5EF4-FFF2-40B4-BE49-F238E27FC236}">
                <a16:creationId xmlns:a16="http://schemas.microsoft.com/office/drawing/2014/main" id="{8CE58F1F-0073-4782-8430-46DA8586EEF7}"/>
              </a:ext>
            </a:extLst>
          </p:cNvPr>
          <p:cNvSpPr>
            <a:spLocks noGrp="1"/>
          </p:cNvSpPr>
          <p:nvPr>
            <p:ph type="ftr" sz="quarter" idx="10"/>
          </p:nvPr>
        </p:nvSpPr>
        <p:spPr/>
        <p:txBody>
          <a:bodyPr/>
          <a:lstStyle/>
          <a:p>
            <a:endParaRPr lang="en-GB"/>
          </a:p>
        </p:txBody>
      </p:sp>
      <p:pic>
        <p:nvPicPr>
          <p:cNvPr id="17" name="Picture 16">
            <a:extLst>
              <a:ext uri="{FF2B5EF4-FFF2-40B4-BE49-F238E27FC236}">
                <a16:creationId xmlns:a16="http://schemas.microsoft.com/office/drawing/2014/main" id="{D0B56DBC-378E-0147-8B32-3AED3A92739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4148569721"/>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ags" Target="../tags/tag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1.xml"/><Relationship Id="rId18" Type="http://schemas.openxmlformats.org/officeDocument/2006/relationships/slideLayout" Target="../slideLayouts/slideLayout66.xml"/><Relationship Id="rId26" Type="http://schemas.openxmlformats.org/officeDocument/2006/relationships/slideLayout" Target="../slideLayouts/slideLayout74.xml"/><Relationship Id="rId39" Type="http://schemas.openxmlformats.org/officeDocument/2006/relationships/slideLayout" Target="../slideLayouts/slideLayout87.xml"/><Relationship Id="rId21" Type="http://schemas.openxmlformats.org/officeDocument/2006/relationships/slideLayout" Target="../slideLayouts/slideLayout69.xml"/><Relationship Id="rId34" Type="http://schemas.openxmlformats.org/officeDocument/2006/relationships/slideLayout" Target="../slideLayouts/slideLayout82.xml"/><Relationship Id="rId42" Type="http://schemas.openxmlformats.org/officeDocument/2006/relationships/slideLayout" Target="../slideLayouts/slideLayout90.xml"/><Relationship Id="rId7" Type="http://schemas.openxmlformats.org/officeDocument/2006/relationships/slideLayout" Target="../slideLayouts/slideLayout55.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9" Type="http://schemas.openxmlformats.org/officeDocument/2006/relationships/slideLayout" Target="../slideLayouts/slideLayout77.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24" Type="http://schemas.openxmlformats.org/officeDocument/2006/relationships/slideLayout" Target="../slideLayouts/slideLayout72.xml"/><Relationship Id="rId32" Type="http://schemas.openxmlformats.org/officeDocument/2006/relationships/slideLayout" Target="../slideLayouts/slideLayout80.xml"/><Relationship Id="rId37" Type="http://schemas.openxmlformats.org/officeDocument/2006/relationships/slideLayout" Target="../slideLayouts/slideLayout85.xml"/><Relationship Id="rId40" Type="http://schemas.openxmlformats.org/officeDocument/2006/relationships/slideLayout" Target="../slideLayouts/slideLayout88.xml"/><Relationship Id="rId45" Type="http://schemas.openxmlformats.org/officeDocument/2006/relationships/theme" Target="../theme/theme2.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23" Type="http://schemas.openxmlformats.org/officeDocument/2006/relationships/slideLayout" Target="../slideLayouts/slideLayout71.xml"/><Relationship Id="rId28" Type="http://schemas.openxmlformats.org/officeDocument/2006/relationships/slideLayout" Target="../slideLayouts/slideLayout76.xml"/><Relationship Id="rId36" Type="http://schemas.openxmlformats.org/officeDocument/2006/relationships/slideLayout" Target="../slideLayouts/slideLayout84.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31" Type="http://schemas.openxmlformats.org/officeDocument/2006/relationships/slideLayout" Target="../slideLayouts/slideLayout79.xml"/><Relationship Id="rId44" Type="http://schemas.openxmlformats.org/officeDocument/2006/relationships/slideLayout" Target="../slideLayouts/slideLayout92.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slideLayout" Target="../slideLayouts/slideLayout70.xml"/><Relationship Id="rId27" Type="http://schemas.openxmlformats.org/officeDocument/2006/relationships/slideLayout" Target="../slideLayouts/slideLayout75.xml"/><Relationship Id="rId30" Type="http://schemas.openxmlformats.org/officeDocument/2006/relationships/slideLayout" Target="../slideLayouts/slideLayout78.xml"/><Relationship Id="rId35" Type="http://schemas.openxmlformats.org/officeDocument/2006/relationships/slideLayout" Target="../slideLayouts/slideLayout83.xml"/><Relationship Id="rId43" Type="http://schemas.openxmlformats.org/officeDocument/2006/relationships/slideLayout" Target="../slideLayouts/slideLayout91.xml"/><Relationship Id="rId8" Type="http://schemas.openxmlformats.org/officeDocument/2006/relationships/slideLayout" Target="../slideLayouts/slideLayout56.xml"/><Relationship Id="rId3" Type="http://schemas.openxmlformats.org/officeDocument/2006/relationships/slideLayout" Target="../slideLayouts/slideLayout51.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5" Type="http://schemas.openxmlformats.org/officeDocument/2006/relationships/slideLayout" Target="../slideLayouts/slideLayout73.xml"/><Relationship Id="rId33" Type="http://schemas.openxmlformats.org/officeDocument/2006/relationships/slideLayout" Target="../slideLayouts/slideLayout81.xml"/><Relationship Id="rId38" Type="http://schemas.openxmlformats.org/officeDocument/2006/relationships/slideLayout" Target="../slideLayouts/slideLayout86.xml"/><Relationship Id="rId46" Type="http://schemas.openxmlformats.org/officeDocument/2006/relationships/tags" Target="../tags/tag46.xml"/><Relationship Id="rId20" Type="http://schemas.openxmlformats.org/officeDocument/2006/relationships/slideLayout" Target="../slideLayouts/slideLayout68.xml"/><Relationship Id="rId41" Type="http://schemas.openxmlformats.org/officeDocument/2006/relationships/slideLayout" Target="../slideLayouts/slideLayout8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22F13A-DD10-4365-A083-4B841851D566}"/>
              </a:ext>
            </a:extLst>
          </p:cNvPr>
          <p:cNvSpPr>
            <a:spLocks noGrp="1"/>
          </p:cNvSpPr>
          <p:nvPr>
            <p:ph type="title"/>
          </p:nvPr>
        </p:nvSpPr>
        <p:spPr>
          <a:xfrm>
            <a:off x="236365" y="457201"/>
            <a:ext cx="11701463" cy="558799"/>
          </a:xfrm>
          <a:prstGeom prst="rect">
            <a:avLst/>
          </a:prstGeom>
        </p:spPr>
        <p:txBody>
          <a:bodyPr vert="horz" lIns="72000" tIns="72000" rIns="72000" bIns="72000" rtlCol="0" anchor="ctr">
            <a:normAutofit/>
          </a:body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35F170D6-189B-4FC0-BD94-9368A28CBF51}"/>
              </a:ext>
            </a:extLst>
          </p:cNvPr>
          <p:cNvSpPr>
            <a:spLocks noGrp="1"/>
          </p:cNvSpPr>
          <p:nvPr>
            <p:ph type="body" idx="1"/>
          </p:nvPr>
        </p:nvSpPr>
        <p:spPr>
          <a:xfrm>
            <a:off x="237010" y="1206013"/>
            <a:ext cx="11698287" cy="478017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Footer Placeholder 4">
            <a:extLst>
              <a:ext uri="{FF2B5EF4-FFF2-40B4-BE49-F238E27FC236}">
                <a16:creationId xmlns:a16="http://schemas.microsoft.com/office/drawing/2014/main" id="{27961516-66F7-40A5-BCB3-0905494D9949}"/>
              </a:ext>
            </a:extLst>
          </p:cNvPr>
          <p:cNvSpPr>
            <a:spLocks noGrp="1"/>
          </p:cNvSpPr>
          <p:nvPr>
            <p:ph type="ftr" sz="quarter" idx="3"/>
          </p:nvPr>
        </p:nvSpPr>
        <p:spPr>
          <a:xfrm>
            <a:off x="255116" y="6330935"/>
            <a:ext cx="8736484" cy="365125"/>
          </a:xfrm>
          <a:prstGeom prst="rect">
            <a:avLst/>
          </a:prstGeom>
        </p:spPr>
        <p:txBody>
          <a:bodyPr vert="horz" lIns="91440" tIns="45720" rIns="91440" bIns="45720" rtlCol="0" anchor="ctr"/>
          <a:lstStyle>
            <a:lvl1pPr algn="l">
              <a:defRPr sz="1100" b="0" i="0">
                <a:solidFill>
                  <a:schemeClr val="tx1">
                    <a:lumMod val="65000"/>
                    <a:lumOff val="35000"/>
                  </a:schemeClr>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endParaRPr lang="en-GB" dirty="0"/>
          </a:p>
        </p:txBody>
      </p:sp>
    </p:spTree>
    <p:custDataLst>
      <p:tags r:id="rId50"/>
    </p:custDataLst>
    <p:extLst>
      <p:ext uri="{BB962C8B-B14F-4D97-AF65-F5344CB8AC3E}">
        <p14:creationId xmlns:p14="http://schemas.microsoft.com/office/powerpoint/2010/main" val="2511347657"/>
      </p:ext>
    </p:extLst>
  </p:cSld>
  <p:clrMap bg1="lt1" tx1="dk1" bg2="lt2" tx2="dk2" accent1="accent1" accent2="accent2" accent3="accent3" accent4="accent4" accent5="accent5" accent6="accent6" hlink="hlink" folHlink="folHlink"/>
  <p:sldLayoutIdLst>
    <p:sldLayoutId id="2147483726" r:id="rId1"/>
    <p:sldLayoutId id="2147483675" r:id="rId2"/>
    <p:sldLayoutId id="2147483676" r:id="rId3"/>
    <p:sldLayoutId id="2147483677" r:id="rId4"/>
    <p:sldLayoutId id="2147483662" r:id="rId5"/>
    <p:sldLayoutId id="2147483666" r:id="rId6"/>
    <p:sldLayoutId id="2147483717" r:id="rId7"/>
    <p:sldLayoutId id="2147483719" r:id="rId8"/>
    <p:sldLayoutId id="2147483708" r:id="rId9"/>
    <p:sldLayoutId id="2147483709" r:id="rId10"/>
    <p:sldLayoutId id="2147483710" r:id="rId11"/>
    <p:sldLayoutId id="2147483711" r:id="rId12"/>
    <p:sldLayoutId id="2147483712" r:id="rId13"/>
    <p:sldLayoutId id="2147483724" r:id="rId14"/>
    <p:sldLayoutId id="2147483721" r:id="rId15"/>
    <p:sldLayoutId id="2147483715" r:id="rId16"/>
    <p:sldLayoutId id="2147483716" r:id="rId17"/>
    <p:sldLayoutId id="2147483704" r:id="rId18"/>
    <p:sldLayoutId id="2147483703" r:id="rId19"/>
    <p:sldLayoutId id="2147483707" r:id="rId20"/>
    <p:sldLayoutId id="2147483678" r:id="rId21"/>
    <p:sldLayoutId id="2147483705" r:id="rId22"/>
    <p:sldLayoutId id="2147483684" r:id="rId23"/>
    <p:sldLayoutId id="2147483699" r:id="rId24"/>
    <p:sldLayoutId id="2147483700" r:id="rId25"/>
    <p:sldLayoutId id="2147483701" r:id="rId26"/>
    <p:sldLayoutId id="2147483702" r:id="rId27"/>
    <p:sldLayoutId id="2147483688" r:id="rId28"/>
    <p:sldLayoutId id="2147483694" r:id="rId29"/>
    <p:sldLayoutId id="2147483695" r:id="rId30"/>
    <p:sldLayoutId id="2147483696" r:id="rId31"/>
    <p:sldLayoutId id="2147483697" r:id="rId32"/>
    <p:sldLayoutId id="2147483698" r:id="rId33"/>
    <p:sldLayoutId id="2147483668" r:id="rId34"/>
    <p:sldLayoutId id="2147483714" r:id="rId35"/>
    <p:sldLayoutId id="2147483713" r:id="rId36"/>
    <p:sldLayoutId id="2147483665" r:id="rId37"/>
    <p:sldLayoutId id="2147483664" r:id="rId38"/>
    <p:sldLayoutId id="2147483663" r:id="rId39"/>
    <p:sldLayoutId id="2147483669" r:id="rId40"/>
    <p:sldLayoutId id="2147483670" r:id="rId41"/>
    <p:sldLayoutId id="2147483671" r:id="rId42"/>
    <p:sldLayoutId id="2147483672" r:id="rId43"/>
    <p:sldLayoutId id="2147483727" r:id="rId44"/>
    <p:sldLayoutId id="2147483831" r:id="rId45"/>
    <p:sldLayoutId id="2147483832" r:id="rId46"/>
    <p:sldLayoutId id="2147483834" r:id="rId47"/>
    <p:sldLayoutId id="2147483835" r:id="rId48"/>
  </p:sldLayoutIdLst>
  <p:hf sldNum="0" hdr="0" dt="0"/>
  <p:txStyles>
    <p:titleStyle>
      <a:lvl1pPr algn="l" defTabSz="914400" rtl="0" eaLnBrk="1" latinLnBrk="0" hangingPunct="1">
        <a:lnSpc>
          <a:spcPct val="90000"/>
        </a:lnSpc>
        <a:spcBef>
          <a:spcPct val="0"/>
        </a:spcBef>
        <a:buNone/>
        <a:defRPr sz="2400" kern="1200" cap="all" baseline="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A4A3A4"/>
          </p15:clr>
        </p15:guide>
        <p15:guide id="2" pos="7680">
          <p15:clr>
            <a:srgbClr val="A4A3A4"/>
          </p15:clr>
        </p15:guide>
        <p15:guide id="3" pos="143" userDrawn="1">
          <p15:clr>
            <a:srgbClr val="F26B43"/>
          </p15:clr>
        </p15:guide>
        <p15:guide id="4" pos="1943">
          <p15:clr>
            <a:srgbClr val="A4A3A4"/>
          </p15:clr>
        </p15:guide>
        <p15:guide id="5" pos="2015">
          <p15:clr>
            <a:srgbClr val="A4A3A4"/>
          </p15:clr>
        </p15:guide>
        <p15:guide id="6" pos="3804">
          <p15:clr>
            <a:srgbClr val="A4A3A4"/>
          </p15:clr>
        </p15:guide>
        <p15:guide id="7" pos="3876">
          <p15:clr>
            <a:srgbClr val="A4A3A4"/>
          </p15:clr>
        </p15:guide>
        <p15:guide id="8" pos="5664">
          <p15:clr>
            <a:srgbClr val="A4A3A4"/>
          </p15:clr>
        </p15:guide>
        <p15:guide id="9" pos="5736">
          <p15:clr>
            <a:srgbClr val="A4A3A4"/>
          </p15:clr>
        </p15:guide>
        <p15:guide id="10" pos="7514" userDrawn="1">
          <p15:clr>
            <a:srgbClr val="F26B43"/>
          </p15:clr>
        </p15:guide>
        <p15:guide id="11" orient="horz">
          <p15:clr>
            <a:srgbClr val="A4A3A4"/>
          </p15:clr>
        </p15:guide>
        <p15:guide id="12" orient="horz" pos="4320">
          <p15:clr>
            <a:srgbClr val="A4A3A4"/>
          </p15:clr>
        </p15:guide>
        <p15:guide id="13" orient="horz" pos="278" userDrawn="1">
          <p15:clr>
            <a:srgbClr val="A4A3A4"/>
          </p15:clr>
        </p15:guide>
        <p15:guide id="14" orient="horz" pos="2052">
          <p15:clr>
            <a:srgbClr val="A4A3A4"/>
          </p15:clr>
        </p15:guide>
        <p15:guide id="15" orient="horz" pos="2124">
          <p15:clr>
            <a:srgbClr val="A4A3A4"/>
          </p15:clr>
        </p15:guide>
        <p15:guide id="18" orient="horz" pos="754" userDrawn="1">
          <p15:clr>
            <a:srgbClr val="F26B43"/>
          </p15:clr>
        </p15:guide>
        <p15:guide id="20" orient="horz" pos="3770" userDrawn="1">
          <p15:clr>
            <a:srgbClr val="F26B43"/>
          </p15:clr>
        </p15:guide>
        <p15:guide id="21" orient="horz" pos="640"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22F13A-DD10-4365-A083-4B841851D566}"/>
              </a:ext>
            </a:extLst>
          </p:cNvPr>
          <p:cNvSpPr>
            <a:spLocks noGrp="1"/>
          </p:cNvSpPr>
          <p:nvPr>
            <p:ph type="title"/>
          </p:nvPr>
        </p:nvSpPr>
        <p:spPr>
          <a:xfrm>
            <a:off x="236365" y="457201"/>
            <a:ext cx="11701463" cy="558799"/>
          </a:xfrm>
          <a:prstGeom prst="rect">
            <a:avLst/>
          </a:prstGeom>
        </p:spPr>
        <p:txBody>
          <a:bodyPr vert="horz" lIns="72000" tIns="72000" rIns="72000" bIns="7200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35F170D6-189B-4FC0-BD94-9368A28CBF51}"/>
              </a:ext>
            </a:extLst>
          </p:cNvPr>
          <p:cNvSpPr>
            <a:spLocks noGrp="1"/>
          </p:cNvSpPr>
          <p:nvPr>
            <p:ph type="body" idx="1"/>
          </p:nvPr>
        </p:nvSpPr>
        <p:spPr>
          <a:xfrm>
            <a:off x="237010" y="1206013"/>
            <a:ext cx="11698287" cy="4780177"/>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27961516-66F7-40A5-BCB3-0905494D9949}"/>
              </a:ext>
            </a:extLst>
          </p:cNvPr>
          <p:cNvSpPr>
            <a:spLocks noGrp="1"/>
          </p:cNvSpPr>
          <p:nvPr>
            <p:ph type="ftr" sz="quarter" idx="3"/>
          </p:nvPr>
        </p:nvSpPr>
        <p:spPr>
          <a:xfrm>
            <a:off x="255116" y="6330935"/>
            <a:ext cx="8736484" cy="365125"/>
          </a:xfrm>
          <a:prstGeom prst="rect">
            <a:avLst/>
          </a:prstGeom>
        </p:spPr>
        <p:txBody>
          <a:bodyPr vert="horz" lIns="91440" tIns="45720" rIns="91440" bIns="45720" rtlCol="0" anchor="ctr"/>
          <a:lstStyle>
            <a:lvl1pPr algn="l">
              <a:defRPr sz="1100" b="0" i="0">
                <a:solidFill>
                  <a:schemeClr val="tx1">
                    <a:lumMod val="65000"/>
                    <a:lumOff val="35000"/>
                  </a:schemeClr>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endParaRPr lang="en-GB" dirty="0"/>
          </a:p>
        </p:txBody>
      </p:sp>
    </p:spTree>
    <p:custDataLst>
      <p:tags r:id="rId46"/>
    </p:custDataLst>
    <p:extLst>
      <p:ext uri="{BB962C8B-B14F-4D97-AF65-F5344CB8AC3E}">
        <p14:creationId xmlns:p14="http://schemas.microsoft.com/office/powerpoint/2010/main" val="632083598"/>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 id="2147483804" r:id="rId18"/>
    <p:sldLayoutId id="2147483805" r:id="rId19"/>
    <p:sldLayoutId id="2147483806" r:id="rId20"/>
    <p:sldLayoutId id="2147483807" r:id="rId21"/>
    <p:sldLayoutId id="2147483808" r:id="rId22"/>
    <p:sldLayoutId id="2147483809" r:id="rId23"/>
    <p:sldLayoutId id="2147483810" r:id="rId24"/>
    <p:sldLayoutId id="2147483811" r:id="rId25"/>
    <p:sldLayoutId id="2147483812" r:id="rId26"/>
    <p:sldLayoutId id="2147483813" r:id="rId27"/>
    <p:sldLayoutId id="2147483814" r:id="rId28"/>
    <p:sldLayoutId id="2147483815" r:id="rId29"/>
    <p:sldLayoutId id="2147483816" r:id="rId30"/>
    <p:sldLayoutId id="2147483817" r:id="rId31"/>
    <p:sldLayoutId id="2147483818" r:id="rId32"/>
    <p:sldLayoutId id="2147483819" r:id="rId33"/>
    <p:sldLayoutId id="2147483820" r:id="rId34"/>
    <p:sldLayoutId id="2147483821" r:id="rId35"/>
    <p:sldLayoutId id="2147483822" r:id="rId36"/>
    <p:sldLayoutId id="2147483823" r:id="rId37"/>
    <p:sldLayoutId id="2147483824" r:id="rId38"/>
    <p:sldLayoutId id="2147483825" r:id="rId39"/>
    <p:sldLayoutId id="2147483826" r:id="rId40"/>
    <p:sldLayoutId id="2147483827" r:id="rId41"/>
    <p:sldLayoutId id="2147483828" r:id="rId42"/>
    <p:sldLayoutId id="2147483829" r:id="rId43"/>
    <p:sldLayoutId id="2147483830" r:id="rId44"/>
  </p:sldLayoutIdLst>
  <p:hf sldNum="0" hdr="0" dt="0"/>
  <p:txStyles>
    <p:titleStyle>
      <a:lvl1pPr algn="l" defTabSz="914400" rtl="0" eaLnBrk="1" latinLnBrk="0" hangingPunct="1">
        <a:lnSpc>
          <a:spcPct val="90000"/>
        </a:lnSpc>
        <a:spcBef>
          <a:spcPct val="0"/>
        </a:spcBef>
        <a:buNone/>
        <a:defRPr sz="2400" kern="1200" cap="all" baseline="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b="0" i="0" kern="1200">
          <a:solidFill>
            <a:schemeClr val="tx2"/>
          </a:solidFill>
          <a:latin typeface="Roboto Regular" panose="02000000000000000000" pitchFamily="2"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2"/>
          </a:solidFill>
          <a:latin typeface="Roboto Regular" panose="02000000000000000000" pitchFamily="2"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b="0" i="0" kern="1200">
          <a:solidFill>
            <a:schemeClr val="tx2"/>
          </a:solidFill>
          <a:latin typeface="Roboto Regular" panose="02000000000000000000" pitchFamily="2" charset="0"/>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b="0" i="0" kern="1200">
          <a:solidFill>
            <a:schemeClr val="tx2"/>
          </a:solidFill>
          <a:latin typeface="Roboto Regular" panose="02000000000000000000" pitchFamily="2" charset="0"/>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b="0" i="0" kern="1200">
          <a:solidFill>
            <a:schemeClr val="tx2"/>
          </a:solidFill>
          <a:latin typeface="Roboto Regular"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A4A3A4"/>
          </p15:clr>
        </p15:guide>
        <p15:guide id="2" pos="7680">
          <p15:clr>
            <a:srgbClr val="A4A3A4"/>
          </p15:clr>
        </p15:guide>
        <p15:guide id="3" pos="143">
          <p15:clr>
            <a:srgbClr val="F26B43"/>
          </p15:clr>
        </p15:guide>
        <p15:guide id="4" pos="1943">
          <p15:clr>
            <a:srgbClr val="A4A3A4"/>
          </p15:clr>
        </p15:guide>
        <p15:guide id="5" pos="2015">
          <p15:clr>
            <a:srgbClr val="A4A3A4"/>
          </p15:clr>
        </p15:guide>
        <p15:guide id="6" pos="3804">
          <p15:clr>
            <a:srgbClr val="A4A3A4"/>
          </p15:clr>
        </p15:guide>
        <p15:guide id="7" pos="3876">
          <p15:clr>
            <a:srgbClr val="A4A3A4"/>
          </p15:clr>
        </p15:guide>
        <p15:guide id="8" pos="5664">
          <p15:clr>
            <a:srgbClr val="A4A3A4"/>
          </p15:clr>
        </p15:guide>
        <p15:guide id="9" pos="5736">
          <p15:clr>
            <a:srgbClr val="A4A3A4"/>
          </p15:clr>
        </p15:guide>
        <p15:guide id="10" pos="7514">
          <p15:clr>
            <a:srgbClr val="F26B43"/>
          </p15:clr>
        </p15:guide>
        <p15:guide id="11" orient="horz">
          <p15:clr>
            <a:srgbClr val="A4A3A4"/>
          </p15:clr>
        </p15:guide>
        <p15:guide id="12" orient="horz" pos="4320">
          <p15:clr>
            <a:srgbClr val="A4A3A4"/>
          </p15:clr>
        </p15:guide>
        <p15:guide id="13" orient="horz" pos="278">
          <p15:clr>
            <a:srgbClr val="A4A3A4"/>
          </p15:clr>
        </p15:guide>
        <p15:guide id="14" orient="horz" pos="2052">
          <p15:clr>
            <a:srgbClr val="A4A3A4"/>
          </p15:clr>
        </p15:guide>
        <p15:guide id="15" orient="horz" pos="2124">
          <p15:clr>
            <a:srgbClr val="A4A3A4"/>
          </p15:clr>
        </p15:guide>
        <p15:guide id="18" orient="horz" pos="754">
          <p15:clr>
            <a:srgbClr val="F26B43"/>
          </p15:clr>
        </p15:guide>
        <p15:guide id="20" orient="horz" pos="3770">
          <p15:clr>
            <a:srgbClr val="F26B43"/>
          </p15:clr>
        </p15:guide>
        <p15:guide id="21" orient="horz" pos="640">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commons.wikimedia.org/wiki/File:Hovedbygningen_(NTNU)_fra_Gamle_Bybro_(main_building_of_the_Norwegian_University_of_Science_and_Technology_seen_from_the_old_city_bridge),_Trondheim,_Norway_-_20091216.jp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0.xml"/></Relationships>
</file>

<file path=ppt/slides/_rels/slide3.xml.rels><?xml version="1.0" encoding="UTF-8" standalone="yes"?>
<Relationships xmlns="http://schemas.openxmlformats.org/package/2006/relationships"><Relationship Id="rId3" Type="http://schemas.openxmlformats.org/officeDocument/2006/relationships/hyperlink" Target="https://www.gbif.org/ru" TargetMode="External"/><Relationship Id="rId2" Type="http://schemas.openxmlformats.org/officeDocument/2006/relationships/notesSlide" Target="../notesSlides/notesSlide2.xml"/><Relationship Id="rId1" Type="http://schemas.openxmlformats.org/officeDocument/2006/relationships/slideLayout" Target="../slideLayouts/slideLayout22.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tags" Target="../tags/tag89.xml"/><Relationship Id="rId6" Type="http://schemas.openxmlformats.org/officeDocument/2006/relationships/image" Target="../media/image15.png"/><Relationship Id="rId5" Type="http://schemas.openxmlformats.org/officeDocument/2006/relationships/image" Target="../media/image4.sv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90.xml"/><Relationship Id="rId6" Type="http://schemas.openxmlformats.org/officeDocument/2006/relationships/image" Target="../media/image15.png"/><Relationship Id="rId5" Type="http://schemas.openxmlformats.org/officeDocument/2006/relationships/image" Target="../media/image4.sv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91.xml"/><Relationship Id="rId6" Type="http://schemas.openxmlformats.org/officeDocument/2006/relationships/image" Target="../media/image15.png"/><Relationship Id="rId5" Type="http://schemas.openxmlformats.org/officeDocument/2006/relationships/image" Target="../media/image4.sv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svg"/><Relationship Id="rId2" Type="http://schemas.openxmlformats.org/officeDocument/2006/relationships/notesSlide" Target="../notesSlides/notesSlide6.xml"/><Relationship Id="rId1" Type="http://schemas.openxmlformats.org/officeDocument/2006/relationships/slideLayout" Target="../slideLayouts/slideLayout19.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92.xml"/><Relationship Id="rId6" Type="http://schemas.openxmlformats.org/officeDocument/2006/relationships/image" Target="../media/image15.png"/><Relationship Id="rId5" Type="http://schemas.openxmlformats.org/officeDocument/2006/relationships/image" Target="../media/image4.sv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61.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notesSlide" Target="../notesSlides/notesSlide10.xml"/><Relationship Id="rId7" Type="http://schemas.openxmlformats.org/officeDocument/2006/relationships/image" Target="../media/image26.png"/><Relationship Id="rId2" Type="http://schemas.openxmlformats.org/officeDocument/2006/relationships/slideLayout" Target="../slideLayouts/slideLayout5.xml"/><Relationship Id="rId1" Type="http://schemas.openxmlformats.org/officeDocument/2006/relationships/tags" Target="../tags/tag93.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5.png"/><Relationship Id="rId9" Type="http://schemas.openxmlformats.org/officeDocument/2006/relationships/image" Target="../media/image28.png"/></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0.xml"/></Relationships>
</file>

<file path=ppt/slides/_rels/slide1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hyperlink" Target="https://www.gbif.org/zh/occurrence/search" TargetMode="External"/><Relationship Id="rId7"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s>
</file>

<file path=ppt/slides/_rels/slide15.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notesSlide" Target="../notesSlides/notesSlide12.xml"/><Relationship Id="rId7" Type="http://schemas.openxmlformats.org/officeDocument/2006/relationships/image" Target="../media/image41.jpeg"/><Relationship Id="rId2" Type="http://schemas.openxmlformats.org/officeDocument/2006/relationships/slideLayout" Target="../slideLayouts/slideLayout6.xml"/><Relationship Id="rId1" Type="http://schemas.openxmlformats.org/officeDocument/2006/relationships/tags" Target="../tags/tag94.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8" Type="http://schemas.openxmlformats.org/officeDocument/2006/relationships/image" Target="../media/image46.jpg"/><Relationship Id="rId3" Type="http://schemas.openxmlformats.org/officeDocument/2006/relationships/hyperlink" Target="https://doi.org/10.15468/zrlqok" TargetMode="External"/><Relationship Id="rId7"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hyperlink" Target="https://doi.org/10.15468/6xjrdn" TargetMode="External"/><Relationship Id="rId5" Type="http://schemas.openxmlformats.org/officeDocument/2006/relationships/image" Target="../media/image44.jp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53.png"/></Relationships>
</file>

<file path=ppt/slides/_rels/slide18.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hyperlink" Target="https://doi.org/10.15468/ox86z5" TargetMode="External"/><Relationship Id="rId7" Type="http://schemas.openxmlformats.org/officeDocument/2006/relationships/image" Target="../media/image56.jp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55.jpg"/><Relationship Id="rId5" Type="http://schemas.openxmlformats.org/officeDocument/2006/relationships/hyperlink" Target="https://www.gbif.org/publisher/ab733144-7043-4e88-bd4f-fca7bf858880" TargetMode="External"/><Relationship Id="rId4" Type="http://schemas.openxmlformats.org/officeDocument/2006/relationships/image" Target="../media/image54.png"/></Relationships>
</file>

<file path=ppt/slides/_rels/slide1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59.png"/></Relationships>
</file>

<file path=ppt/slides/_rels/slide20.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 Id="rId9" Type="http://schemas.openxmlformats.org/officeDocument/2006/relationships/image" Target="../media/image66.png"/></Relationships>
</file>

<file path=ppt/slides/_rels/slide21.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50.xml"/></Relationships>
</file>

<file path=ppt/slides/_rels/slide22.xml.rels><?xml version="1.0" encoding="UTF-8" standalone="yes"?>
<Relationships xmlns="http://schemas.openxmlformats.org/package/2006/relationships"><Relationship Id="rId8" Type="http://schemas.openxmlformats.org/officeDocument/2006/relationships/image" Target="../media/image73.jpeg"/><Relationship Id="rId13" Type="http://schemas.openxmlformats.org/officeDocument/2006/relationships/image" Target="../media/image78.png"/><Relationship Id="rId18" Type="http://schemas.openxmlformats.org/officeDocument/2006/relationships/image" Target="../media/image83.png"/><Relationship Id="rId3" Type="http://schemas.openxmlformats.org/officeDocument/2006/relationships/image" Target="../media/image68.png"/><Relationship Id="rId7" Type="http://schemas.openxmlformats.org/officeDocument/2006/relationships/image" Target="../media/image72.png"/><Relationship Id="rId12" Type="http://schemas.openxmlformats.org/officeDocument/2006/relationships/image" Target="../media/image77.png"/><Relationship Id="rId17" Type="http://schemas.openxmlformats.org/officeDocument/2006/relationships/image" Target="../media/image82.png"/><Relationship Id="rId2" Type="http://schemas.openxmlformats.org/officeDocument/2006/relationships/notesSlide" Target="../notesSlides/notesSlide18.xml"/><Relationship Id="rId16" Type="http://schemas.openxmlformats.org/officeDocument/2006/relationships/image" Target="../media/image81.jpg"/><Relationship Id="rId20" Type="http://schemas.openxmlformats.org/officeDocument/2006/relationships/image" Target="../media/image85.png"/><Relationship Id="rId1" Type="http://schemas.openxmlformats.org/officeDocument/2006/relationships/slideLayout" Target="../slideLayouts/slideLayout5.xml"/><Relationship Id="rId6" Type="http://schemas.openxmlformats.org/officeDocument/2006/relationships/image" Target="../media/image71.png"/><Relationship Id="rId11" Type="http://schemas.openxmlformats.org/officeDocument/2006/relationships/image" Target="../media/image76.png"/><Relationship Id="rId5" Type="http://schemas.openxmlformats.org/officeDocument/2006/relationships/image" Target="../media/image70.png"/><Relationship Id="rId15" Type="http://schemas.openxmlformats.org/officeDocument/2006/relationships/image" Target="../media/image80.png"/><Relationship Id="rId10" Type="http://schemas.openxmlformats.org/officeDocument/2006/relationships/image" Target="../media/image75.png"/><Relationship Id="rId19" Type="http://schemas.openxmlformats.org/officeDocument/2006/relationships/image" Target="../media/image84.png"/><Relationship Id="rId4" Type="http://schemas.openxmlformats.org/officeDocument/2006/relationships/image" Target="../media/image69.png"/><Relationship Id="rId9" Type="http://schemas.openxmlformats.org/officeDocument/2006/relationships/image" Target="../media/image74.png"/><Relationship Id="rId14" Type="http://schemas.openxmlformats.org/officeDocument/2006/relationships/image" Target="../media/image79.png"/></Relationships>
</file>

<file path=ppt/slides/_rels/slide2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9.xml"/><Relationship Id="rId1" Type="http://schemas.openxmlformats.org/officeDocument/2006/relationships/slideLayout" Target="../slideLayouts/slideLayout16.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2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0.xml"/><Relationship Id="rId1" Type="http://schemas.openxmlformats.org/officeDocument/2006/relationships/slideLayout" Target="../slideLayouts/slideLayout14.xml"/><Relationship Id="rId4" Type="http://schemas.openxmlformats.org/officeDocument/2006/relationships/image" Target="../media/image91.svg"/></Relationships>
</file>

<file path=ppt/slides/_rels/slide25.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50.xml"/></Relationships>
</file>

<file path=ppt/slides/_rels/slide2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g"/><Relationship Id="rId1" Type="http://schemas.openxmlformats.org/officeDocument/2006/relationships/slideLayout" Target="../slideLayouts/slideLayout5.xml"/><Relationship Id="rId5" Type="http://schemas.openxmlformats.org/officeDocument/2006/relationships/image" Target="../media/image96.png"/><Relationship Id="rId4" Type="http://schemas.openxmlformats.org/officeDocument/2006/relationships/image" Target="../media/image95.png"/></Relationships>
</file>

<file path=ppt/slides/_rels/slide27.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hyperlink" Target="https://spark.apache.org/" TargetMode="External"/><Relationship Id="rId2" Type="http://schemas.openxmlformats.org/officeDocument/2006/relationships/hyperlink" Target="https://cloud.google.com/bigquery/" TargetMode="External"/><Relationship Id="rId1" Type="http://schemas.openxmlformats.org/officeDocument/2006/relationships/slideLayout" Target="../slideLayouts/slideLayout5.xml"/><Relationship Id="rId4" Type="http://schemas.openxmlformats.org/officeDocument/2006/relationships/image" Target="../media/image101.png"/></Relationships>
</file>

<file path=ppt/slides/_rels/slide31.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50.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2.xml"/><Relationship Id="rId1" Type="http://schemas.openxmlformats.org/officeDocument/2006/relationships/tags" Target="../tags/tag95.xml"/><Relationship Id="rId6" Type="http://schemas.openxmlformats.org/officeDocument/2006/relationships/image" Target="../media/image15.png"/><Relationship Id="rId5" Type="http://schemas.openxmlformats.org/officeDocument/2006/relationships/image" Target="../media/image4.sv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103.emf"/><Relationship Id="rId7" Type="http://schemas.openxmlformats.org/officeDocument/2006/relationships/image" Target="../media/image107.png"/><Relationship Id="rId2" Type="http://schemas.openxmlformats.org/officeDocument/2006/relationships/notesSlide" Target="../notesSlides/notesSlide22.xml"/><Relationship Id="rId1" Type="http://schemas.openxmlformats.org/officeDocument/2006/relationships/slideLayout" Target="../slideLayouts/slideLayout20.xml"/><Relationship Id="rId6" Type="http://schemas.openxmlformats.org/officeDocument/2006/relationships/image" Target="../media/image106.png"/><Relationship Id="rId5" Type="http://schemas.openxmlformats.org/officeDocument/2006/relationships/image" Target="../media/image105.jpeg"/><Relationship Id="rId4" Type="http://schemas.openxmlformats.org/officeDocument/2006/relationships/image" Target="../media/image104.png"/></Relationships>
</file>

<file path=ppt/slides/_rels/slide34.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108.png"/><Relationship Id="rId7" Type="http://schemas.openxmlformats.org/officeDocument/2006/relationships/image" Target="../media/image111.png"/><Relationship Id="rId2" Type="http://schemas.openxmlformats.org/officeDocument/2006/relationships/notesSlide" Target="../notesSlides/notesSlide23.xml"/><Relationship Id="rId1" Type="http://schemas.openxmlformats.org/officeDocument/2006/relationships/slideLayout" Target="../slideLayouts/slideLayout86.xml"/><Relationship Id="rId6" Type="http://schemas.openxmlformats.org/officeDocument/2006/relationships/hyperlink" Target="https://doi.org/10.15468/mkpcy3" TargetMode="External"/><Relationship Id="rId5" Type="http://schemas.openxmlformats.org/officeDocument/2006/relationships/image" Target="../media/image110.jpeg"/><Relationship Id="rId4" Type="http://schemas.openxmlformats.org/officeDocument/2006/relationships/image" Target="../media/image109.png"/><Relationship Id="rId9" Type="http://schemas.microsoft.com/office/2007/relationships/hdphoto" Target="../media/hdphoto1.wdp"/></Relationships>
</file>

<file path=ppt/slides/_rels/slide35.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jpg"/><Relationship Id="rId1" Type="http://schemas.openxmlformats.org/officeDocument/2006/relationships/slideLayout" Target="../slideLayouts/slideLayout52.xml"/></Relationships>
</file>

<file path=ppt/slides/_rels/slide36.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24.xml"/><Relationship Id="rId1" Type="http://schemas.openxmlformats.org/officeDocument/2006/relationships/slideLayout" Target="../slideLayouts/slideLayout46.xml"/></Relationships>
</file>

<file path=ppt/slides/_rels/slide37.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hyperlink" Target="https://www.gbif.org/occurrence/1095052193" TargetMode="External"/><Relationship Id="rId1" Type="http://schemas.openxmlformats.org/officeDocument/2006/relationships/slideLayout" Target="../slideLayouts/slideLayout5.xml"/><Relationship Id="rId5" Type="http://schemas.openxmlformats.org/officeDocument/2006/relationships/image" Target="../media/image118.png"/><Relationship Id="rId4" Type="http://schemas.openxmlformats.org/officeDocument/2006/relationships/image" Target="../media/image117.jpeg"/></Relationships>
</file>

<file path=ppt/slides/_rels/slide38.xml.rels><?xml version="1.0" encoding="UTF-8" standalone="yes"?>
<Relationships xmlns="http://schemas.openxmlformats.org/package/2006/relationships"><Relationship Id="rId3" Type="http://schemas.openxmlformats.org/officeDocument/2006/relationships/image" Target="../media/image103.emf"/><Relationship Id="rId2" Type="http://schemas.openxmlformats.org/officeDocument/2006/relationships/notesSlide" Target="../notesSlides/notesSlide25.xml"/><Relationship Id="rId1" Type="http://schemas.openxmlformats.org/officeDocument/2006/relationships/slideLayout" Target="../slideLayouts/slideLayout20.xml"/><Relationship Id="rId5" Type="http://schemas.openxmlformats.org/officeDocument/2006/relationships/image" Target="../media/image120.png"/><Relationship Id="rId4" Type="http://schemas.openxmlformats.org/officeDocument/2006/relationships/image" Target="../media/image119.png"/></Relationships>
</file>

<file path=ppt/slides/_rels/slide39.xml.rels><?xml version="1.0" encoding="UTF-8" standalone="yes"?>
<Relationships xmlns="http://schemas.openxmlformats.org/package/2006/relationships"><Relationship Id="rId3" Type="http://schemas.openxmlformats.org/officeDocument/2006/relationships/image" Target="../media/image103.emf"/><Relationship Id="rId7" Type="http://schemas.openxmlformats.org/officeDocument/2006/relationships/image" Target="../media/image123.png"/><Relationship Id="rId2" Type="http://schemas.openxmlformats.org/officeDocument/2006/relationships/notesSlide" Target="../notesSlides/notesSlide26.xml"/><Relationship Id="rId1" Type="http://schemas.openxmlformats.org/officeDocument/2006/relationships/slideLayout" Target="../slideLayouts/slideLayout20.xml"/><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image" Target="../media/image120.png"/></Relationships>
</file>

<file path=ppt/slides/_rels/slide40.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image" Target="../media/image103.emf"/><Relationship Id="rId7" Type="http://schemas.openxmlformats.org/officeDocument/2006/relationships/image" Target="../media/image127.png"/><Relationship Id="rId2" Type="http://schemas.openxmlformats.org/officeDocument/2006/relationships/notesSlide" Target="../notesSlides/notesSlide27.xml"/><Relationship Id="rId1" Type="http://schemas.openxmlformats.org/officeDocument/2006/relationships/slideLayout" Target="../slideLayouts/slideLayout20.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24.png"/></Relationships>
</file>

<file path=ppt/slides/_rels/slide41.xml.rels><?xml version="1.0" encoding="UTF-8" standalone="yes"?>
<Relationships xmlns="http://schemas.openxmlformats.org/package/2006/relationships"><Relationship Id="rId2" Type="http://schemas.openxmlformats.org/officeDocument/2006/relationships/image" Target="../media/image129.jpg"/><Relationship Id="rId1" Type="http://schemas.openxmlformats.org/officeDocument/2006/relationships/slideLayout" Target="../slideLayouts/slideLayout48.xml"/></Relationships>
</file>

<file path=ppt/slides/_rels/slide42.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50.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ags" Target="../tags/tag96.xml"/><Relationship Id="rId6" Type="http://schemas.openxmlformats.org/officeDocument/2006/relationships/image" Target="../media/image15.png"/><Relationship Id="rId5" Type="http://schemas.openxmlformats.org/officeDocument/2006/relationships/image" Target="../media/image4.svg"/><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hyperlink" Target="https://www.gbif.org/zh/citation-guidelines" TargetMode="External"/><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hyperlink" Target="https://www.gbif.org/dataset/e45c7d91-81c6-4455-86e3-2965a5739b1f" TargetMode="External"/><Relationship Id="rId2" Type="http://schemas.openxmlformats.org/officeDocument/2006/relationships/image" Target="../media/image131.png"/><Relationship Id="rId1" Type="http://schemas.openxmlformats.org/officeDocument/2006/relationships/slideLayout" Target="../slideLayouts/slideLayout5.xml"/><Relationship Id="rId4" Type="http://schemas.openxmlformats.org/officeDocument/2006/relationships/image" Target="../media/image132.png"/></Relationships>
</file>

<file path=ppt/slides/_rels/slide46.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30.xml"/><Relationship Id="rId1" Type="http://schemas.openxmlformats.org/officeDocument/2006/relationships/slideLayout" Target="../slideLayouts/slideLayout45.xml"/><Relationship Id="rId4" Type="http://schemas.openxmlformats.org/officeDocument/2006/relationships/image" Target="../media/image134.png"/></Relationships>
</file>

<file path=ppt/slides/_rels/slide47.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31.xml"/><Relationship Id="rId1" Type="http://schemas.openxmlformats.org/officeDocument/2006/relationships/slideLayout" Target="../slideLayouts/slideLayout46.xml"/><Relationship Id="rId4" Type="http://schemas.openxmlformats.org/officeDocument/2006/relationships/image" Target="../media/image136.png"/></Relationships>
</file>

<file path=ppt/slides/_rels/slide48.xml.rels><?xml version="1.0" encoding="UTF-8" standalone="yes"?>
<Relationships xmlns="http://schemas.openxmlformats.org/package/2006/relationships"><Relationship Id="rId8" Type="http://schemas.openxmlformats.org/officeDocument/2006/relationships/image" Target="../media/image142.png"/><Relationship Id="rId13" Type="http://schemas.openxmlformats.org/officeDocument/2006/relationships/image" Target="../media/image147.jpeg"/><Relationship Id="rId18" Type="http://schemas.openxmlformats.org/officeDocument/2006/relationships/image" Target="../media/image152.png"/><Relationship Id="rId3" Type="http://schemas.openxmlformats.org/officeDocument/2006/relationships/image" Target="../media/image137.jpeg"/><Relationship Id="rId21" Type="http://schemas.openxmlformats.org/officeDocument/2006/relationships/image" Target="../media/image155.png"/><Relationship Id="rId7" Type="http://schemas.openxmlformats.org/officeDocument/2006/relationships/image" Target="../media/image141.png"/><Relationship Id="rId12" Type="http://schemas.openxmlformats.org/officeDocument/2006/relationships/image" Target="../media/image146.png"/><Relationship Id="rId17" Type="http://schemas.openxmlformats.org/officeDocument/2006/relationships/image" Target="../media/image151.png"/><Relationship Id="rId2" Type="http://schemas.openxmlformats.org/officeDocument/2006/relationships/notesSlide" Target="../notesSlides/notesSlide32.xml"/><Relationship Id="rId16" Type="http://schemas.openxmlformats.org/officeDocument/2006/relationships/image" Target="../media/image150.png"/><Relationship Id="rId20" Type="http://schemas.openxmlformats.org/officeDocument/2006/relationships/image" Target="../media/image154.jpeg"/><Relationship Id="rId1" Type="http://schemas.openxmlformats.org/officeDocument/2006/relationships/slideLayout" Target="../slideLayouts/slideLayout47.xml"/><Relationship Id="rId6" Type="http://schemas.openxmlformats.org/officeDocument/2006/relationships/image" Target="../media/image140.png"/><Relationship Id="rId11" Type="http://schemas.openxmlformats.org/officeDocument/2006/relationships/image" Target="../media/image145.png"/><Relationship Id="rId24" Type="http://schemas.openxmlformats.org/officeDocument/2006/relationships/image" Target="../media/image158.png"/><Relationship Id="rId5" Type="http://schemas.openxmlformats.org/officeDocument/2006/relationships/image" Target="../media/image139.png"/><Relationship Id="rId15" Type="http://schemas.openxmlformats.org/officeDocument/2006/relationships/image" Target="../media/image149.png"/><Relationship Id="rId23" Type="http://schemas.openxmlformats.org/officeDocument/2006/relationships/image" Target="../media/image157.png"/><Relationship Id="rId10" Type="http://schemas.openxmlformats.org/officeDocument/2006/relationships/image" Target="../media/image144.png"/><Relationship Id="rId19" Type="http://schemas.openxmlformats.org/officeDocument/2006/relationships/image" Target="../media/image153.png"/><Relationship Id="rId4" Type="http://schemas.openxmlformats.org/officeDocument/2006/relationships/image" Target="../media/image138.png"/><Relationship Id="rId9" Type="http://schemas.openxmlformats.org/officeDocument/2006/relationships/image" Target="../media/image143.png"/><Relationship Id="rId14" Type="http://schemas.openxmlformats.org/officeDocument/2006/relationships/image" Target="../media/image148.png"/><Relationship Id="rId22" Type="http://schemas.openxmlformats.org/officeDocument/2006/relationships/image" Target="../media/image156.png"/></Relationships>
</file>

<file path=ppt/slides/_rels/slide49.xml.rels><?xml version="1.0" encoding="UTF-8" standalone="yes"?>
<Relationships xmlns="http://schemas.openxmlformats.org/package/2006/relationships"><Relationship Id="rId8" Type="http://schemas.openxmlformats.org/officeDocument/2006/relationships/image" Target="../media/image142.png"/><Relationship Id="rId13" Type="http://schemas.openxmlformats.org/officeDocument/2006/relationships/image" Target="../media/image147.jpeg"/><Relationship Id="rId18" Type="http://schemas.openxmlformats.org/officeDocument/2006/relationships/image" Target="../media/image152.png"/><Relationship Id="rId3" Type="http://schemas.openxmlformats.org/officeDocument/2006/relationships/image" Target="../media/image137.jpeg"/><Relationship Id="rId21" Type="http://schemas.openxmlformats.org/officeDocument/2006/relationships/image" Target="../media/image158.png"/><Relationship Id="rId7" Type="http://schemas.openxmlformats.org/officeDocument/2006/relationships/image" Target="../media/image141.png"/><Relationship Id="rId12" Type="http://schemas.openxmlformats.org/officeDocument/2006/relationships/image" Target="../media/image146.png"/><Relationship Id="rId17" Type="http://schemas.openxmlformats.org/officeDocument/2006/relationships/image" Target="../media/image151.png"/><Relationship Id="rId2" Type="http://schemas.openxmlformats.org/officeDocument/2006/relationships/notesSlide" Target="../notesSlides/notesSlide33.xml"/><Relationship Id="rId16" Type="http://schemas.openxmlformats.org/officeDocument/2006/relationships/image" Target="../media/image150.png"/><Relationship Id="rId20" Type="http://schemas.openxmlformats.org/officeDocument/2006/relationships/image" Target="../media/image154.jpeg"/><Relationship Id="rId1" Type="http://schemas.openxmlformats.org/officeDocument/2006/relationships/slideLayout" Target="../slideLayouts/slideLayout47.xml"/><Relationship Id="rId6" Type="http://schemas.openxmlformats.org/officeDocument/2006/relationships/image" Target="../media/image140.png"/><Relationship Id="rId11" Type="http://schemas.openxmlformats.org/officeDocument/2006/relationships/image" Target="../media/image145.png"/><Relationship Id="rId5" Type="http://schemas.openxmlformats.org/officeDocument/2006/relationships/image" Target="../media/image139.png"/><Relationship Id="rId15" Type="http://schemas.openxmlformats.org/officeDocument/2006/relationships/image" Target="../media/image149.png"/><Relationship Id="rId10" Type="http://schemas.openxmlformats.org/officeDocument/2006/relationships/image" Target="../media/image144.png"/><Relationship Id="rId19" Type="http://schemas.openxmlformats.org/officeDocument/2006/relationships/image" Target="../media/image153.png"/><Relationship Id="rId4" Type="http://schemas.openxmlformats.org/officeDocument/2006/relationships/image" Target="../media/image138.png"/><Relationship Id="rId9" Type="http://schemas.openxmlformats.org/officeDocument/2006/relationships/image" Target="../media/image143.png"/><Relationship Id="rId14" Type="http://schemas.openxmlformats.org/officeDocument/2006/relationships/image" Target="../media/image148.png"/><Relationship Id="rId22" Type="http://schemas.openxmlformats.org/officeDocument/2006/relationships/image" Target="../media/image155.png"/></Relationships>
</file>

<file path=ppt/slides/_rels/slide50.xml.rels><?xml version="1.0" encoding="UTF-8" standalone="yes"?>
<Relationships xmlns="http://schemas.openxmlformats.org/package/2006/relationships"><Relationship Id="rId8" Type="http://schemas.openxmlformats.org/officeDocument/2006/relationships/image" Target="../media/image142.png"/><Relationship Id="rId13" Type="http://schemas.openxmlformats.org/officeDocument/2006/relationships/image" Target="../media/image147.jpeg"/><Relationship Id="rId18" Type="http://schemas.openxmlformats.org/officeDocument/2006/relationships/image" Target="../media/image152.png"/><Relationship Id="rId3" Type="http://schemas.openxmlformats.org/officeDocument/2006/relationships/image" Target="../media/image137.jpeg"/><Relationship Id="rId21" Type="http://schemas.openxmlformats.org/officeDocument/2006/relationships/image" Target="../media/image155.png"/><Relationship Id="rId7" Type="http://schemas.openxmlformats.org/officeDocument/2006/relationships/image" Target="../media/image141.png"/><Relationship Id="rId12" Type="http://schemas.openxmlformats.org/officeDocument/2006/relationships/image" Target="../media/image146.png"/><Relationship Id="rId17" Type="http://schemas.openxmlformats.org/officeDocument/2006/relationships/image" Target="../media/image151.png"/><Relationship Id="rId2" Type="http://schemas.openxmlformats.org/officeDocument/2006/relationships/notesSlide" Target="../notesSlides/notesSlide34.xml"/><Relationship Id="rId16" Type="http://schemas.openxmlformats.org/officeDocument/2006/relationships/image" Target="../media/image150.png"/><Relationship Id="rId20" Type="http://schemas.openxmlformats.org/officeDocument/2006/relationships/image" Target="../media/image154.jpeg"/><Relationship Id="rId1" Type="http://schemas.openxmlformats.org/officeDocument/2006/relationships/slideLayout" Target="../slideLayouts/slideLayout47.xml"/><Relationship Id="rId6" Type="http://schemas.openxmlformats.org/officeDocument/2006/relationships/image" Target="../media/image140.png"/><Relationship Id="rId11" Type="http://schemas.openxmlformats.org/officeDocument/2006/relationships/image" Target="../media/image145.png"/><Relationship Id="rId24" Type="http://schemas.openxmlformats.org/officeDocument/2006/relationships/image" Target="../media/image158.png"/><Relationship Id="rId5" Type="http://schemas.openxmlformats.org/officeDocument/2006/relationships/image" Target="../media/image139.png"/><Relationship Id="rId15" Type="http://schemas.openxmlformats.org/officeDocument/2006/relationships/image" Target="../media/image149.png"/><Relationship Id="rId23" Type="http://schemas.openxmlformats.org/officeDocument/2006/relationships/image" Target="../media/image157.png"/><Relationship Id="rId10" Type="http://schemas.openxmlformats.org/officeDocument/2006/relationships/image" Target="../media/image144.png"/><Relationship Id="rId19" Type="http://schemas.openxmlformats.org/officeDocument/2006/relationships/image" Target="../media/image153.png"/><Relationship Id="rId4" Type="http://schemas.openxmlformats.org/officeDocument/2006/relationships/image" Target="../media/image138.png"/><Relationship Id="rId9" Type="http://schemas.openxmlformats.org/officeDocument/2006/relationships/image" Target="../media/image143.png"/><Relationship Id="rId14" Type="http://schemas.openxmlformats.org/officeDocument/2006/relationships/image" Target="../media/image148.png"/><Relationship Id="rId22" Type="http://schemas.openxmlformats.org/officeDocument/2006/relationships/image" Target="../media/image156.png"/></Relationships>
</file>

<file path=ppt/slides/_rels/slide51.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35.xml"/><Relationship Id="rId1" Type="http://schemas.openxmlformats.org/officeDocument/2006/relationships/slideLayout" Target="../slideLayouts/slideLayout45.xml"/><Relationship Id="rId6" Type="http://schemas.openxmlformats.org/officeDocument/2006/relationships/image" Target="../media/image162.png"/><Relationship Id="rId5" Type="http://schemas.openxmlformats.org/officeDocument/2006/relationships/image" Target="../media/image161.png"/><Relationship Id="rId4" Type="http://schemas.openxmlformats.org/officeDocument/2006/relationships/image" Target="../media/image160.png"/></Relationships>
</file>

<file path=ppt/slides/_rels/slide52.xml.rels><?xml version="1.0" encoding="UTF-8" standalone="yes"?>
<Relationships xmlns="http://schemas.openxmlformats.org/package/2006/relationships"><Relationship Id="rId3" Type="http://schemas.openxmlformats.org/officeDocument/2006/relationships/hyperlink" Target="mailto:erik.kusch@nhm.uio.no" TargetMode="External"/><Relationship Id="rId2" Type="http://schemas.openxmlformats.org/officeDocument/2006/relationships/notesSlide" Target="../notesSlides/notesSlide36.xml"/><Relationship Id="rId1" Type="http://schemas.openxmlformats.org/officeDocument/2006/relationships/slideLayout" Target="../slideLayouts/slideLayout32.xml"/><Relationship Id="rId4" Type="http://schemas.openxmlformats.org/officeDocument/2006/relationships/image" Target="../media/image1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a:extLst>
              <a:ext uri="{FF2B5EF4-FFF2-40B4-BE49-F238E27FC236}">
                <a16:creationId xmlns:a16="http://schemas.microsoft.com/office/drawing/2014/main" id="{0F0E4CC5-D393-A546-8531-49941F5D0A34}"/>
              </a:ext>
            </a:extLst>
          </p:cNvPr>
          <p:cNvSpPr>
            <a:spLocks noGrp="1"/>
          </p:cNvSpPr>
          <p:nvPr>
            <p:ph type="title"/>
          </p:nvPr>
        </p:nvSpPr>
        <p:spPr>
          <a:xfrm>
            <a:off x="640855" y="3657600"/>
            <a:ext cx="6222787" cy="1256149"/>
          </a:xfrm>
        </p:spPr>
        <p:txBody>
          <a:bodyPr>
            <a:noAutofit/>
          </a:bodyPr>
          <a:lstStyle/>
          <a:p>
            <a:r>
              <a:rPr lang="en-GB" sz="4000" b="1" dirty="0"/>
              <a:t>Global Biodiversity Information Facility</a:t>
            </a:r>
          </a:p>
        </p:txBody>
      </p:sp>
      <p:sp>
        <p:nvSpPr>
          <p:cNvPr id="26" name="Text Placeholder 25">
            <a:extLst>
              <a:ext uri="{FF2B5EF4-FFF2-40B4-BE49-F238E27FC236}">
                <a16:creationId xmlns:a16="http://schemas.microsoft.com/office/drawing/2014/main" id="{4CA02CFB-4328-F04A-829F-EFFE5C4F01EF}"/>
              </a:ext>
            </a:extLst>
          </p:cNvPr>
          <p:cNvSpPr>
            <a:spLocks noGrp="1"/>
          </p:cNvSpPr>
          <p:nvPr>
            <p:ph type="body" sz="quarter" idx="13"/>
          </p:nvPr>
        </p:nvSpPr>
        <p:spPr>
          <a:xfrm>
            <a:off x="640855" y="4913749"/>
            <a:ext cx="5902154" cy="682819"/>
          </a:xfrm>
        </p:spPr>
        <p:txBody>
          <a:bodyPr>
            <a:normAutofit fontScale="92500" lnSpcReduction="10000"/>
          </a:bodyPr>
          <a:lstStyle/>
          <a:p>
            <a:r>
              <a:rPr lang="en-GB" dirty="0"/>
              <a:t>Erik Kusch – Machine Readable Nature (MANA)</a:t>
            </a:r>
          </a:p>
          <a:p>
            <a:r>
              <a:rPr lang="en-GB" dirty="0"/>
              <a:t>Natural History Museum, University of Oslo</a:t>
            </a:r>
          </a:p>
        </p:txBody>
      </p:sp>
      <p:sp>
        <p:nvSpPr>
          <p:cNvPr id="2" name="Text Placeholder 1">
            <a:extLst>
              <a:ext uri="{FF2B5EF4-FFF2-40B4-BE49-F238E27FC236}">
                <a16:creationId xmlns:a16="http://schemas.microsoft.com/office/drawing/2014/main" id="{4A565BC2-7426-1948-AB9B-93A93559598D}"/>
              </a:ext>
            </a:extLst>
          </p:cNvPr>
          <p:cNvSpPr>
            <a:spLocks noGrp="1"/>
          </p:cNvSpPr>
          <p:nvPr>
            <p:ph type="body" sz="quarter" idx="14"/>
          </p:nvPr>
        </p:nvSpPr>
        <p:spPr>
          <a:xfrm>
            <a:off x="6956385" y="5995687"/>
            <a:ext cx="3681053" cy="252077"/>
          </a:xfrm>
          <a:solidFill>
            <a:schemeClr val="tx1"/>
          </a:solidFill>
          <a:ln>
            <a:solidFill>
              <a:schemeClr val="tx1"/>
            </a:solidFill>
          </a:ln>
        </p:spPr>
        <p:txBody>
          <a:bodyPr>
            <a:normAutofit/>
          </a:bodyPr>
          <a:lstStyle/>
          <a:p>
            <a:pPr algn="ctr"/>
            <a:r>
              <a:rPr lang="en-US" dirty="0"/>
              <a:t>Living Norway Colloquium  | 24</a:t>
            </a:r>
            <a:r>
              <a:rPr lang="en-US" baseline="30000" dirty="0"/>
              <a:t>th</a:t>
            </a:r>
            <a:r>
              <a:rPr lang="en-US" dirty="0"/>
              <a:t> May 2023</a:t>
            </a:r>
          </a:p>
        </p:txBody>
      </p:sp>
      <p:sp>
        <p:nvSpPr>
          <p:cNvPr id="10" name="Rectangle 9">
            <a:extLst>
              <a:ext uri="{FF2B5EF4-FFF2-40B4-BE49-F238E27FC236}">
                <a16:creationId xmlns:a16="http://schemas.microsoft.com/office/drawing/2014/main" id="{DC237F56-948D-C549-BAA8-3D00A36DFDD8}"/>
              </a:ext>
            </a:extLst>
          </p:cNvPr>
          <p:cNvSpPr/>
          <p:nvPr/>
        </p:nvSpPr>
        <p:spPr>
          <a:xfrm>
            <a:off x="463716" y="5993849"/>
            <a:ext cx="1861407" cy="253916"/>
          </a:xfrm>
          <a:prstGeom prst="rect">
            <a:avLst/>
          </a:prstGeom>
          <a:solidFill>
            <a:schemeClr val="tx1"/>
          </a:solidFill>
        </p:spPr>
        <p:txBody>
          <a:bodyPr wrap="none">
            <a:spAutoFit/>
          </a:bodyPr>
          <a:lstStyle/>
          <a:p>
            <a:pPr lvl="0">
              <a:defRPr/>
            </a:pPr>
            <a:r>
              <a:rPr lang="en-US" sz="1050" dirty="0">
                <a:solidFill>
                  <a:schemeClr val="bg1"/>
                </a:solidFill>
                <a:highlight>
                  <a:srgbClr val="000000"/>
                </a:highlight>
                <a:hlinkClick r:id="rId3">
                  <a:extLst>
                    <a:ext uri="{A12FA001-AC4F-418D-AE19-62706E023703}">
                      <ahyp:hlinkClr xmlns:ahyp="http://schemas.microsoft.com/office/drawing/2018/hyperlinkcolor" val="tx"/>
                    </a:ext>
                  </a:extLst>
                </a:hlinkClick>
              </a:rPr>
              <a:t>Illustration</a:t>
            </a:r>
            <a:r>
              <a:rPr lang="en-US" sz="1050" dirty="0">
                <a:solidFill>
                  <a:schemeClr val="bg1"/>
                </a:solidFill>
                <a:highlight>
                  <a:srgbClr val="000000"/>
                </a:highlight>
              </a:rPr>
              <a:t>: </a:t>
            </a:r>
            <a:r>
              <a:rPr lang="en-GB" sz="1050" dirty="0">
                <a:solidFill>
                  <a:schemeClr val="bg1"/>
                </a:solidFill>
              </a:rPr>
              <a:t>GBIF data portal</a:t>
            </a:r>
          </a:p>
        </p:txBody>
      </p:sp>
    </p:spTree>
    <p:extLst>
      <p:ext uri="{BB962C8B-B14F-4D97-AF65-F5344CB8AC3E}">
        <p14:creationId xmlns:p14="http://schemas.microsoft.com/office/powerpoint/2010/main" val="119318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0B255-FA93-D5DD-5245-B42A85272B3C}"/>
              </a:ext>
            </a:extLst>
          </p:cNvPr>
          <p:cNvSpPr>
            <a:spLocks noGrp="1"/>
          </p:cNvSpPr>
          <p:nvPr>
            <p:ph type="title"/>
          </p:nvPr>
        </p:nvSpPr>
        <p:spPr/>
        <p:txBody>
          <a:bodyPr>
            <a:normAutofit/>
          </a:bodyPr>
          <a:lstStyle/>
          <a:p>
            <a:pPr algn="ctr"/>
            <a:r>
              <a:rPr lang="en-NO" sz="3600" dirty="0"/>
              <a:t>What is GBIF?</a:t>
            </a:r>
          </a:p>
        </p:txBody>
      </p:sp>
      <p:sp>
        <p:nvSpPr>
          <p:cNvPr id="3" name="Text Placeholder 2">
            <a:extLst>
              <a:ext uri="{FF2B5EF4-FFF2-40B4-BE49-F238E27FC236}">
                <a16:creationId xmlns:a16="http://schemas.microsoft.com/office/drawing/2014/main" id="{386C1C46-1D2B-9573-CAF8-8C69138D81CB}"/>
              </a:ext>
            </a:extLst>
          </p:cNvPr>
          <p:cNvSpPr>
            <a:spLocks noGrp="1"/>
          </p:cNvSpPr>
          <p:nvPr>
            <p:ph type="body" sz="quarter" idx="14"/>
          </p:nvPr>
        </p:nvSpPr>
        <p:spPr/>
        <p:txBody>
          <a:bodyPr/>
          <a:lstStyle/>
          <a:p>
            <a:endParaRPr lang="en-NO"/>
          </a:p>
        </p:txBody>
      </p:sp>
      <p:pic>
        <p:nvPicPr>
          <p:cNvPr id="8" name="Picture Placeholder 7">
            <a:extLst>
              <a:ext uri="{FF2B5EF4-FFF2-40B4-BE49-F238E27FC236}">
                <a16:creationId xmlns:a16="http://schemas.microsoft.com/office/drawing/2014/main" id="{17480073-A9F3-0100-B8A8-9D1E22CF88CA}"/>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t="13529" b="13529"/>
          <a:stretch>
            <a:fillRect/>
          </a:stretch>
        </p:blipFill>
        <p:spPr/>
      </p:pic>
      <p:sp>
        <p:nvSpPr>
          <p:cNvPr id="5" name="Content Placeholder 4">
            <a:extLst>
              <a:ext uri="{FF2B5EF4-FFF2-40B4-BE49-F238E27FC236}">
                <a16:creationId xmlns:a16="http://schemas.microsoft.com/office/drawing/2014/main" id="{CC4BF871-3189-400C-4FCF-A68FDDC2BAC9}"/>
              </a:ext>
            </a:extLst>
          </p:cNvPr>
          <p:cNvSpPr>
            <a:spLocks noGrp="1"/>
          </p:cNvSpPr>
          <p:nvPr>
            <p:ph sz="quarter" idx="16"/>
          </p:nvPr>
        </p:nvSpPr>
        <p:spPr/>
        <p:txBody>
          <a:bodyPr/>
          <a:lstStyle/>
          <a:p>
            <a:endParaRPr lang="en-NO"/>
          </a:p>
        </p:txBody>
      </p:sp>
      <p:sp>
        <p:nvSpPr>
          <p:cNvPr id="6" name="Text Placeholder 5">
            <a:extLst>
              <a:ext uri="{FF2B5EF4-FFF2-40B4-BE49-F238E27FC236}">
                <a16:creationId xmlns:a16="http://schemas.microsoft.com/office/drawing/2014/main" id="{3B04FB67-33A8-ACBB-4FA9-AF92532D5EE3}"/>
              </a:ext>
            </a:extLst>
          </p:cNvPr>
          <p:cNvSpPr>
            <a:spLocks noGrp="1"/>
          </p:cNvSpPr>
          <p:nvPr>
            <p:ph type="body" sz="quarter" idx="17"/>
          </p:nvPr>
        </p:nvSpPr>
        <p:spPr/>
        <p:txBody>
          <a:bodyPr/>
          <a:lstStyle/>
          <a:p>
            <a:r>
              <a:rPr lang="en-NO" dirty="0"/>
              <a:t>Trondheim | 24/05/2023</a:t>
            </a:r>
          </a:p>
        </p:txBody>
      </p:sp>
    </p:spTree>
    <p:extLst>
      <p:ext uri="{BB962C8B-B14F-4D97-AF65-F5344CB8AC3E}">
        <p14:creationId xmlns:p14="http://schemas.microsoft.com/office/powerpoint/2010/main" val="630752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A636FDF4-4B2D-4B45-BB15-A9137632F81D}"/>
              </a:ext>
            </a:extLst>
          </p:cNvPr>
          <p:cNvSpPr>
            <a:spLocks noGrp="1"/>
          </p:cNvSpPr>
          <p:nvPr>
            <p:ph type="body" sz="quarter" idx="14"/>
          </p:nvPr>
        </p:nvSpPr>
        <p:spPr>
          <a:xfrm>
            <a:off x="1" y="1206500"/>
            <a:ext cx="3619500" cy="4956167"/>
          </a:xfrm>
          <a:solidFill>
            <a:srgbClr val="7D7D7D"/>
          </a:solidFill>
        </p:spPr>
        <p:txBody>
          <a:bodyPr>
            <a:normAutofit fontScale="85000" lnSpcReduction="10000"/>
          </a:bodyPr>
          <a:lstStyle/>
          <a:p>
            <a:pPr>
              <a:lnSpc>
                <a:spcPct val="120000"/>
              </a:lnSpc>
              <a:spcAft>
                <a:spcPts val="1200"/>
              </a:spcAft>
            </a:pPr>
            <a:r>
              <a:rPr lang="en-US" b="1" dirty="0">
                <a:solidFill>
                  <a:srgbClr val="7030A0"/>
                </a:solidFill>
              </a:rPr>
              <a:t>Intergovernmental</a:t>
            </a:r>
            <a:r>
              <a:rPr lang="en-US" dirty="0">
                <a:solidFill>
                  <a:srgbClr val="745181"/>
                </a:solidFill>
              </a:rPr>
              <a:t> </a:t>
            </a:r>
            <a:r>
              <a:rPr lang="en-US" dirty="0"/>
              <a:t>network and research infrastructure</a:t>
            </a:r>
            <a:endParaRPr lang="en-US" sz="900" dirty="0"/>
          </a:p>
          <a:p>
            <a:pPr>
              <a:lnSpc>
                <a:spcPct val="120000"/>
              </a:lnSpc>
              <a:spcAft>
                <a:spcPts val="1200"/>
              </a:spcAft>
            </a:pPr>
            <a:r>
              <a:rPr lang="en-US" dirty="0"/>
              <a:t>Provides anyone, anywhere,  </a:t>
            </a:r>
            <a:r>
              <a:rPr lang="en-US" b="1" dirty="0">
                <a:solidFill>
                  <a:srgbClr val="7030A0"/>
                </a:solidFill>
              </a:rPr>
              <a:t>free and open access to data </a:t>
            </a:r>
            <a:r>
              <a:rPr lang="en-US" dirty="0"/>
              <a:t>about all types of life on Earth</a:t>
            </a:r>
            <a:endParaRPr lang="en-US" sz="800" dirty="0"/>
          </a:p>
          <a:p>
            <a:pPr>
              <a:lnSpc>
                <a:spcPct val="120000"/>
              </a:lnSpc>
              <a:spcAft>
                <a:spcPts val="1200"/>
              </a:spcAft>
            </a:pPr>
            <a:r>
              <a:rPr lang="en-US" b="1" dirty="0">
                <a:solidFill>
                  <a:srgbClr val="7030A0"/>
                </a:solidFill>
              </a:rPr>
              <a:t>Voluntary collaboration </a:t>
            </a:r>
            <a:r>
              <a:rPr lang="en-US" dirty="0"/>
              <a:t>through Memorandum of Understanding (MoU)</a:t>
            </a:r>
            <a:endParaRPr lang="en-US" sz="900" dirty="0"/>
          </a:p>
          <a:p>
            <a:pPr>
              <a:lnSpc>
                <a:spcPct val="120000"/>
              </a:lnSpc>
              <a:spcAft>
                <a:spcPts val="1200"/>
              </a:spcAft>
            </a:pPr>
            <a:r>
              <a:rPr lang="en-US" b="1" dirty="0">
                <a:solidFill>
                  <a:srgbClr val="7030A0"/>
                </a:solidFill>
              </a:rPr>
              <a:t>Participant nodes</a:t>
            </a:r>
            <a:r>
              <a:rPr lang="en-US" dirty="0"/>
              <a:t>, Secretariat in Copenhagen, Denmark </a:t>
            </a:r>
          </a:p>
        </p:txBody>
      </p:sp>
      <p:sp>
        <p:nvSpPr>
          <p:cNvPr id="8" name="Title 7">
            <a:extLst>
              <a:ext uri="{FF2B5EF4-FFF2-40B4-BE49-F238E27FC236}">
                <a16:creationId xmlns:a16="http://schemas.microsoft.com/office/drawing/2014/main" id="{8F6E5225-23F1-9C48-9DF5-C1D902C4E103}"/>
              </a:ext>
            </a:extLst>
          </p:cNvPr>
          <p:cNvSpPr>
            <a:spLocks noGrp="1"/>
          </p:cNvSpPr>
          <p:nvPr>
            <p:ph type="title"/>
          </p:nvPr>
        </p:nvSpPr>
        <p:spPr>
          <a:xfrm>
            <a:off x="236365" y="271463"/>
            <a:ext cx="11701463" cy="744537"/>
          </a:xfrm>
        </p:spPr>
        <p:txBody>
          <a:bodyPr>
            <a:normAutofit/>
          </a:bodyPr>
          <a:lstStyle/>
          <a:p>
            <a:r>
              <a:rPr lang="en-US" sz="3600" dirty="0">
                <a:solidFill>
                  <a:schemeClr val="bg1"/>
                </a:solidFill>
              </a:rPr>
              <a:t>What is gbif?</a:t>
            </a:r>
          </a:p>
        </p:txBody>
      </p:sp>
      <p:sp>
        <p:nvSpPr>
          <p:cNvPr id="11" name="TextBox 10">
            <a:extLst>
              <a:ext uri="{FF2B5EF4-FFF2-40B4-BE49-F238E27FC236}">
                <a16:creationId xmlns:a16="http://schemas.microsoft.com/office/drawing/2014/main" id="{F5EE1B32-57A4-5942-9104-B797E627EE08}"/>
              </a:ext>
            </a:extLst>
          </p:cNvPr>
          <p:cNvSpPr txBox="1"/>
          <p:nvPr/>
        </p:nvSpPr>
        <p:spPr>
          <a:xfrm>
            <a:off x="6800767" y="6301515"/>
            <a:ext cx="2241567" cy="391628"/>
          </a:xfrm>
          <a:prstGeom prst="rect">
            <a:avLst/>
          </a:prstGeom>
          <a:noFill/>
        </p:spPr>
        <p:txBody>
          <a:bodyPr wrap="square" lIns="72000" tIns="72000" rIns="72000" bIns="72000" rtlCol="0">
            <a:spAutoFit/>
          </a:bodyPr>
          <a:lstStyle/>
          <a:p>
            <a:pPr>
              <a:buClr>
                <a:schemeClr val="accent1"/>
              </a:buClr>
            </a:pPr>
            <a:r>
              <a:rPr lang="en-US" sz="1600" dirty="0">
                <a:solidFill>
                  <a:schemeClr val="bg1"/>
                </a:solidFill>
                <a:hlinkClick r:id="rId3">
                  <a:extLst>
                    <a:ext uri="{A12FA001-AC4F-418D-AE19-62706E023703}">
                      <ahyp:hlinkClr xmlns:ahyp="http://schemas.microsoft.com/office/drawing/2018/hyperlinkcolor" val="tx"/>
                    </a:ext>
                  </a:extLst>
                </a:hlinkClick>
              </a:rPr>
              <a:t>https://www.gbif.org</a:t>
            </a:r>
            <a:endParaRPr lang="en-US" sz="1600" dirty="0">
              <a:solidFill>
                <a:schemeClr val="bg1"/>
              </a:solidFill>
            </a:endParaRPr>
          </a:p>
        </p:txBody>
      </p:sp>
      <p:pic>
        <p:nvPicPr>
          <p:cNvPr id="19" name="Picture Placeholder 18">
            <a:extLst>
              <a:ext uri="{FF2B5EF4-FFF2-40B4-BE49-F238E27FC236}">
                <a16:creationId xmlns:a16="http://schemas.microsoft.com/office/drawing/2014/main" id="{E10C1232-EDD1-F518-AD74-AC8BF8AF0C10}"/>
              </a:ext>
            </a:extLst>
          </p:cNvPr>
          <p:cNvPicPr>
            <a:picLocks noGrp="1" noChangeAspect="1"/>
          </p:cNvPicPr>
          <p:nvPr>
            <p:ph type="pic" sz="quarter" idx="13"/>
          </p:nvPr>
        </p:nvPicPr>
        <p:blipFill>
          <a:blip r:embed="rId4"/>
          <a:srcRect t="751" b="751"/>
          <a:stretch>
            <a:fillRect/>
          </a:stretch>
        </p:blipFill>
        <p:spPr>
          <a:prstGeom prst="rect">
            <a:avLst/>
          </a:prstGeom>
        </p:spPr>
      </p:pic>
    </p:spTree>
    <p:extLst>
      <p:ext uri="{BB962C8B-B14F-4D97-AF65-F5344CB8AC3E}">
        <p14:creationId xmlns:p14="http://schemas.microsoft.com/office/powerpoint/2010/main" val="1980736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C5CFA-CC1E-4631-AA41-251C5CC99ED0}"/>
              </a:ext>
            </a:extLst>
          </p:cNvPr>
          <p:cNvSpPr>
            <a:spLocks noGrp="1"/>
          </p:cNvSpPr>
          <p:nvPr>
            <p:ph type="title"/>
          </p:nvPr>
        </p:nvSpPr>
        <p:spPr/>
        <p:txBody>
          <a:bodyPr/>
          <a:lstStyle/>
          <a:p>
            <a:r>
              <a:rPr lang="en-US" b="1" kern="100" dirty="0">
                <a:solidFill>
                  <a:schemeClr val="bg1"/>
                </a:solidFill>
              </a:rPr>
              <a:t>BY THE NUMBERS</a:t>
            </a:r>
            <a:r>
              <a:rPr lang="en-US" kern="100" dirty="0">
                <a:solidFill>
                  <a:schemeClr val="bg1"/>
                </a:solidFill>
              </a:rPr>
              <a:t> | 3</a:t>
            </a:r>
            <a:r>
              <a:rPr lang="en-US" kern="100" baseline="30000" dirty="0">
                <a:solidFill>
                  <a:schemeClr val="bg1"/>
                </a:solidFill>
              </a:rPr>
              <a:t>rd</a:t>
            </a:r>
            <a:r>
              <a:rPr lang="en-US" kern="100" dirty="0">
                <a:solidFill>
                  <a:schemeClr val="bg1"/>
                </a:solidFill>
              </a:rPr>
              <a:t> May 2023</a:t>
            </a:r>
            <a:endParaRPr lang="en-US" dirty="0">
              <a:solidFill>
                <a:schemeClr val="bg1"/>
              </a:solidFill>
            </a:endParaRPr>
          </a:p>
        </p:txBody>
      </p:sp>
      <p:grpSp>
        <p:nvGrpSpPr>
          <p:cNvPr id="21" name="Group 20">
            <a:extLst>
              <a:ext uri="{FF2B5EF4-FFF2-40B4-BE49-F238E27FC236}">
                <a16:creationId xmlns:a16="http://schemas.microsoft.com/office/drawing/2014/main" id="{0B6094E6-A99B-4F43-B099-FB60E4048DE1}"/>
              </a:ext>
            </a:extLst>
          </p:cNvPr>
          <p:cNvGrpSpPr>
            <a:grpSpLocks noChangeAspect="1"/>
          </p:cNvGrpSpPr>
          <p:nvPr/>
        </p:nvGrpSpPr>
        <p:grpSpPr>
          <a:xfrm>
            <a:off x="255588" y="3249042"/>
            <a:ext cx="2828925" cy="1068292"/>
            <a:chOff x="255588" y="3249042"/>
            <a:chExt cx="2828925" cy="1068292"/>
          </a:xfrm>
        </p:grpSpPr>
        <p:sp>
          <p:nvSpPr>
            <p:cNvPr id="6" name="Rectangle 5">
              <a:extLst>
                <a:ext uri="{FF2B5EF4-FFF2-40B4-BE49-F238E27FC236}">
                  <a16:creationId xmlns:a16="http://schemas.microsoft.com/office/drawing/2014/main" id="{455434A2-062A-489B-8727-D215FB2AB2FE}"/>
                </a:ext>
              </a:extLst>
            </p:cNvPr>
            <p:cNvSpPr/>
            <p:nvPr/>
          </p:nvSpPr>
          <p:spPr>
            <a:xfrm>
              <a:off x="255588" y="3249042"/>
              <a:ext cx="2828925" cy="1068292"/>
            </a:xfrm>
            <a:prstGeom prst="rect">
              <a:avLst/>
            </a:prstGeom>
            <a:solidFill>
              <a:srgbClr val="125CA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180000" bIns="7200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4800" b="1" dirty="0">
                  <a:solidFill>
                    <a:schemeClr val="bg2"/>
                  </a:solidFill>
                  <a:latin typeface="Roboto Bold"/>
                </a:rPr>
                <a:t>64</a:t>
              </a:r>
              <a:endParaRPr kumimoji="0" lang="en-US" sz="4800" b="1" i="0" u="none" strike="noStrike" kern="1200" cap="none" spc="0" normalizeH="0" baseline="0" noProof="0" dirty="0">
                <a:ln>
                  <a:noFill/>
                </a:ln>
                <a:solidFill>
                  <a:schemeClr val="bg2"/>
                </a:solidFill>
                <a:effectLst/>
                <a:uLnTx/>
                <a:uFillTx/>
                <a:latin typeface="Roboto Bold"/>
                <a:ea typeface="+mn-ea"/>
                <a:cs typeface="+mn-cs"/>
              </a:endParaRPr>
            </a:p>
          </p:txBody>
        </p:sp>
        <p:sp>
          <p:nvSpPr>
            <p:cNvPr id="36" name="Rectangle 35">
              <a:extLst>
                <a:ext uri="{FF2B5EF4-FFF2-40B4-BE49-F238E27FC236}">
                  <a16:creationId xmlns:a16="http://schemas.microsoft.com/office/drawing/2014/main" id="{A9614C0E-8562-41B3-924C-ABAEF9B4D881}"/>
                </a:ext>
              </a:extLst>
            </p:cNvPr>
            <p:cNvSpPr/>
            <p:nvPr/>
          </p:nvSpPr>
          <p:spPr>
            <a:xfrm>
              <a:off x="512783" y="3504499"/>
              <a:ext cx="1645724"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a typeface="+mn-ea"/>
                  <a:cs typeface="+mn-cs"/>
                </a:rPr>
                <a:t>Country Participants</a:t>
              </a:r>
            </a:p>
          </p:txBody>
        </p:sp>
      </p:grpSp>
      <p:grpSp>
        <p:nvGrpSpPr>
          <p:cNvPr id="22" name="Group 21">
            <a:extLst>
              <a:ext uri="{FF2B5EF4-FFF2-40B4-BE49-F238E27FC236}">
                <a16:creationId xmlns:a16="http://schemas.microsoft.com/office/drawing/2014/main" id="{81A96ECE-3FF1-4E5F-9B72-C0B1C0E8A807}"/>
              </a:ext>
            </a:extLst>
          </p:cNvPr>
          <p:cNvGrpSpPr>
            <a:grpSpLocks noChangeAspect="1"/>
          </p:cNvGrpSpPr>
          <p:nvPr/>
        </p:nvGrpSpPr>
        <p:grpSpPr>
          <a:xfrm>
            <a:off x="3211513" y="3249042"/>
            <a:ext cx="2828925" cy="1068292"/>
            <a:chOff x="3211513" y="3249042"/>
            <a:chExt cx="2828925" cy="1068292"/>
          </a:xfrm>
        </p:grpSpPr>
        <p:sp>
          <p:nvSpPr>
            <p:cNvPr id="7" name="Rectangle 6">
              <a:extLst>
                <a:ext uri="{FF2B5EF4-FFF2-40B4-BE49-F238E27FC236}">
                  <a16:creationId xmlns:a16="http://schemas.microsoft.com/office/drawing/2014/main" id="{89C38E25-5E86-456A-B035-3CF1A658A388}"/>
                </a:ext>
              </a:extLst>
            </p:cNvPr>
            <p:cNvSpPr/>
            <p:nvPr/>
          </p:nvSpPr>
          <p:spPr>
            <a:xfrm>
              <a:off x="3211513" y="3249042"/>
              <a:ext cx="2828925" cy="1068292"/>
            </a:xfrm>
            <a:prstGeom prst="rect">
              <a:avLst/>
            </a:prstGeom>
            <a:solidFill>
              <a:srgbClr val="125CA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180000" bIns="7200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2"/>
                  </a:solidFill>
                  <a:effectLst/>
                  <a:uLnTx/>
                  <a:uFillTx/>
                  <a:latin typeface="Roboto Bold"/>
                  <a:ea typeface="+mn-ea"/>
                  <a:cs typeface="+mn-cs"/>
                </a:rPr>
                <a:t>43</a:t>
              </a:r>
            </a:p>
          </p:txBody>
        </p:sp>
        <p:sp>
          <p:nvSpPr>
            <p:cNvPr id="40" name="Rectangle 39">
              <a:extLst>
                <a:ext uri="{FF2B5EF4-FFF2-40B4-BE49-F238E27FC236}">
                  <a16:creationId xmlns:a16="http://schemas.microsoft.com/office/drawing/2014/main" id="{F56EB9CB-0B1D-47E7-9875-FBE3D2BA9143}"/>
                </a:ext>
              </a:extLst>
            </p:cNvPr>
            <p:cNvSpPr/>
            <p:nvPr/>
          </p:nvSpPr>
          <p:spPr>
            <a:xfrm>
              <a:off x="3456354" y="3504499"/>
              <a:ext cx="1501360"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a typeface="+mn-ea"/>
                  <a:cs typeface="+mn-cs"/>
                </a:rPr>
                <a:t>Organizational Participants</a:t>
              </a:r>
            </a:p>
          </p:txBody>
        </p:sp>
      </p:grpSp>
      <p:grpSp>
        <p:nvGrpSpPr>
          <p:cNvPr id="83" name="Group 82">
            <a:extLst>
              <a:ext uri="{FF2B5EF4-FFF2-40B4-BE49-F238E27FC236}">
                <a16:creationId xmlns:a16="http://schemas.microsoft.com/office/drawing/2014/main" id="{8FD8DC59-B723-46FE-8F5E-1F9544EA7A86}"/>
              </a:ext>
            </a:extLst>
          </p:cNvPr>
          <p:cNvGrpSpPr>
            <a:grpSpLocks noChangeAspect="1"/>
          </p:cNvGrpSpPr>
          <p:nvPr/>
        </p:nvGrpSpPr>
        <p:grpSpPr>
          <a:xfrm>
            <a:off x="9105900" y="2818923"/>
            <a:ext cx="2834803" cy="3174623"/>
            <a:chOff x="9105900" y="2818923"/>
            <a:chExt cx="2834803" cy="3174623"/>
          </a:xfrm>
        </p:grpSpPr>
        <p:pic>
          <p:nvPicPr>
            <p:cNvPr id="41" name="Graphic 40">
              <a:extLst>
                <a:ext uri="{FF2B5EF4-FFF2-40B4-BE49-F238E27FC236}">
                  <a16:creationId xmlns:a16="http://schemas.microsoft.com/office/drawing/2014/main" id="{471BD6D3-6469-4ABA-B34E-5224031A5198}"/>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58386" b="47708"/>
            <a:stretch>
              <a:fillRect/>
            </a:stretch>
          </p:blipFill>
          <p:spPr>
            <a:xfrm rot="10800000">
              <a:off x="9113373" y="2818923"/>
              <a:ext cx="2827330" cy="3165952"/>
            </a:xfrm>
            <a:custGeom>
              <a:avLst/>
              <a:gdLst>
                <a:gd name="connsiteX0" fmla="*/ 0 w 2827330"/>
                <a:gd name="connsiteY0" fmla="*/ 0 h 3165952"/>
                <a:gd name="connsiteX1" fmla="*/ 2827330 w 2827330"/>
                <a:gd name="connsiteY1" fmla="*/ 0 h 3165952"/>
                <a:gd name="connsiteX2" fmla="*/ 2827330 w 2827330"/>
                <a:gd name="connsiteY2" fmla="*/ 3165952 h 3165952"/>
                <a:gd name="connsiteX3" fmla="*/ 0 w 2827330"/>
                <a:gd name="connsiteY3" fmla="*/ 3165952 h 3165952"/>
              </a:gdLst>
              <a:ahLst/>
              <a:cxnLst>
                <a:cxn ang="0">
                  <a:pos x="connsiteX0" y="connsiteY0"/>
                </a:cxn>
                <a:cxn ang="0">
                  <a:pos x="connsiteX1" y="connsiteY1"/>
                </a:cxn>
                <a:cxn ang="0">
                  <a:pos x="connsiteX2" y="connsiteY2"/>
                </a:cxn>
                <a:cxn ang="0">
                  <a:pos x="connsiteX3" y="connsiteY3"/>
                </a:cxn>
              </a:cxnLst>
              <a:rect l="l" t="t" r="r" b="b"/>
              <a:pathLst>
                <a:path w="2827330" h="3165952">
                  <a:moveTo>
                    <a:pt x="0" y="0"/>
                  </a:moveTo>
                  <a:lnTo>
                    <a:pt x="2827330" y="0"/>
                  </a:lnTo>
                  <a:lnTo>
                    <a:pt x="2827330" y="3165952"/>
                  </a:lnTo>
                  <a:lnTo>
                    <a:pt x="0" y="3165952"/>
                  </a:lnTo>
                  <a:close/>
                </a:path>
              </a:pathLst>
            </a:custGeom>
          </p:spPr>
        </p:pic>
        <p:sp>
          <p:nvSpPr>
            <p:cNvPr id="42" name="Rectangle 41">
              <a:extLst>
                <a:ext uri="{FF2B5EF4-FFF2-40B4-BE49-F238E27FC236}">
                  <a16:creationId xmlns:a16="http://schemas.microsoft.com/office/drawing/2014/main" id="{8F5FB710-99E3-42AD-9321-D2958D9D4974}"/>
                </a:ext>
              </a:extLst>
            </p:cNvPr>
            <p:cNvSpPr/>
            <p:nvPr/>
          </p:nvSpPr>
          <p:spPr>
            <a:xfrm>
              <a:off x="9105900" y="2818923"/>
              <a:ext cx="2833688" cy="3165952"/>
            </a:xfrm>
            <a:prstGeom prst="rect">
              <a:avLst/>
            </a:prstGeom>
            <a:solidFill>
              <a:srgbClr val="125CA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32000" tIns="720000" rIns="72000" bIns="72000" numCol="1" spcCol="0" rtlCol="0" fromWordArt="0" anchor="t"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NO" sz="4800" b="1" dirty="0">
                  <a:latin typeface=""/>
                </a:rPr>
                <a:t>8 703</a:t>
              </a:r>
              <a:endParaRPr kumimoji="0" lang="en-US" sz="4800" b="1" i="0" u="none" strike="noStrike" kern="1200" cap="none" spc="0" normalizeH="0" baseline="0" noProof="0" dirty="0">
                <a:ln>
                  <a:noFill/>
                </a:ln>
                <a:solidFill>
                  <a:schemeClr val="bg1"/>
                </a:solidFill>
                <a:effectLst/>
                <a:uLnTx/>
                <a:uFillTx/>
                <a:latin typeface=""/>
              </a:endParaRPr>
            </a:p>
          </p:txBody>
        </p:sp>
        <p:sp>
          <p:nvSpPr>
            <p:cNvPr id="43" name="Freeform: Shape 42">
              <a:extLst>
                <a:ext uri="{FF2B5EF4-FFF2-40B4-BE49-F238E27FC236}">
                  <a16:creationId xmlns:a16="http://schemas.microsoft.com/office/drawing/2014/main" id="{7ED33040-A8C6-4B34-84F1-83D32C183C27}"/>
                </a:ext>
              </a:extLst>
            </p:cNvPr>
            <p:cNvSpPr/>
            <p:nvPr/>
          </p:nvSpPr>
          <p:spPr>
            <a:xfrm rot="10800000">
              <a:off x="9105900" y="4578128"/>
              <a:ext cx="1955800" cy="1415418"/>
            </a:xfrm>
            <a:custGeom>
              <a:avLst/>
              <a:gdLst>
                <a:gd name="connsiteX0" fmla="*/ 7790 w 2329858"/>
                <a:gd name="connsiteY0" fmla="*/ 0 h 1686125"/>
                <a:gd name="connsiteX1" fmla="*/ 2329858 w 2329858"/>
                <a:gd name="connsiteY1" fmla="*/ 0 h 1686125"/>
                <a:gd name="connsiteX2" fmla="*/ 2329858 w 2329858"/>
                <a:gd name="connsiteY2" fmla="*/ 1460032 h 1686125"/>
                <a:gd name="connsiteX3" fmla="*/ 2262030 w 2329858"/>
                <a:gd name="connsiteY3" fmla="*/ 1501239 h 1686125"/>
                <a:gd name="connsiteX4" fmla="*/ 1531856 w 2329858"/>
                <a:gd name="connsiteY4" fmla="*/ 1686125 h 1686125"/>
                <a:gd name="connsiteX5" fmla="*/ 0 w 2329858"/>
                <a:gd name="connsiteY5" fmla="*/ 154269 h 168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9858" h="1686125">
                  <a:moveTo>
                    <a:pt x="7790" y="0"/>
                  </a:moveTo>
                  <a:lnTo>
                    <a:pt x="2329858" y="0"/>
                  </a:lnTo>
                  <a:lnTo>
                    <a:pt x="2329858" y="1460032"/>
                  </a:lnTo>
                  <a:lnTo>
                    <a:pt x="2262030" y="1501239"/>
                  </a:lnTo>
                  <a:cubicBezTo>
                    <a:pt x="2044976" y="1619149"/>
                    <a:pt x="1796238" y="1686125"/>
                    <a:pt x="1531856" y="1686125"/>
                  </a:cubicBezTo>
                  <a:cubicBezTo>
                    <a:pt x="685835" y="1686125"/>
                    <a:pt x="0" y="1000290"/>
                    <a:pt x="0" y="154269"/>
                  </a:cubicBezTo>
                  <a:close/>
                </a:path>
              </a:pathLst>
            </a:custGeom>
            <a:solidFill>
              <a:schemeClr val="accent3">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sp>
          <p:nvSpPr>
            <p:cNvPr id="46" name="Rectangle 45">
              <a:extLst>
                <a:ext uri="{FF2B5EF4-FFF2-40B4-BE49-F238E27FC236}">
                  <a16:creationId xmlns:a16="http://schemas.microsoft.com/office/drawing/2014/main" id="{48101461-AC56-4AAF-9DC5-73C4B8B89906}"/>
                </a:ext>
              </a:extLst>
            </p:cNvPr>
            <p:cNvSpPr>
              <a:spLocks noChangeAspect="1"/>
            </p:cNvSpPr>
            <p:nvPr/>
          </p:nvSpPr>
          <p:spPr>
            <a:xfrm>
              <a:off x="9455088" y="3037560"/>
              <a:ext cx="2471163"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a typeface="+mn-ea"/>
                  <a:cs typeface="+mn-cs"/>
                </a:rPr>
                <a:t>Peer-review papers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accent3"/>
                  </a:solidFill>
                  <a:latin typeface="Roboto Regular" panose="02000000000000000000" pitchFamily="2" charset="0"/>
                </a:rPr>
                <a:t>using data</a:t>
              </a:r>
              <a:endPar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ndParaRPr>
            </a:p>
          </p:txBody>
        </p:sp>
        <p:grpSp>
          <p:nvGrpSpPr>
            <p:cNvPr id="39" name="Graphic 33">
              <a:extLst>
                <a:ext uri="{FF2B5EF4-FFF2-40B4-BE49-F238E27FC236}">
                  <a16:creationId xmlns:a16="http://schemas.microsoft.com/office/drawing/2014/main" id="{72416DE0-000A-471A-BAF0-0ECFFF3ACF8F}"/>
                </a:ext>
              </a:extLst>
            </p:cNvPr>
            <p:cNvGrpSpPr/>
            <p:nvPr/>
          </p:nvGrpSpPr>
          <p:grpSpPr>
            <a:xfrm>
              <a:off x="9586878" y="4905376"/>
              <a:ext cx="627672" cy="849630"/>
              <a:chOff x="4600575" y="1404937"/>
              <a:chExt cx="2991992" cy="4050030"/>
            </a:xfrm>
            <a:solidFill>
              <a:schemeClr val="bg1"/>
            </a:solidFill>
          </p:grpSpPr>
          <p:sp>
            <p:nvSpPr>
              <p:cNvPr id="48" name="Freeform: Shape 47">
                <a:extLst>
                  <a:ext uri="{FF2B5EF4-FFF2-40B4-BE49-F238E27FC236}">
                    <a16:creationId xmlns:a16="http://schemas.microsoft.com/office/drawing/2014/main" id="{E1B01DCE-458D-47EB-84DC-CA4FD75E274E}"/>
                  </a:ext>
                </a:extLst>
              </p:cNvPr>
              <p:cNvSpPr/>
              <p:nvPr/>
            </p:nvSpPr>
            <p:spPr>
              <a:xfrm>
                <a:off x="5071586" y="1404937"/>
                <a:ext cx="2520981" cy="3558635"/>
              </a:xfrm>
              <a:custGeom>
                <a:avLst/>
                <a:gdLst>
                  <a:gd name="connsiteX0" fmla="*/ 2520982 w 2520981"/>
                  <a:gd name="connsiteY0" fmla="*/ 152876 h 3558635"/>
                  <a:gd name="connsiteX1" fmla="*/ 2520982 w 2520981"/>
                  <a:gd name="connsiteY1" fmla="*/ 3405759 h 3558635"/>
                  <a:gd name="connsiteX2" fmla="*/ 2368201 w 2520981"/>
                  <a:gd name="connsiteY2" fmla="*/ 3558635 h 3558635"/>
                  <a:gd name="connsiteX3" fmla="*/ 2171510 w 2520981"/>
                  <a:gd name="connsiteY3" fmla="*/ 3558635 h 3558635"/>
                  <a:gd name="connsiteX4" fmla="*/ 2171510 w 2520981"/>
                  <a:gd name="connsiteY4" fmla="*/ 909066 h 3558635"/>
                  <a:gd name="connsiteX5" fmla="*/ 2171414 w 2520981"/>
                  <a:gd name="connsiteY5" fmla="*/ 907161 h 3558635"/>
                  <a:gd name="connsiteX6" fmla="*/ 2171129 w 2520981"/>
                  <a:gd name="connsiteY6" fmla="*/ 903065 h 3558635"/>
                  <a:gd name="connsiteX7" fmla="*/ 2171129 w 2520981"/>
                  <a:gd name="connsiteY7" fmla="*/ 902875 h 3558635"/>
                  <a:gd name="connsiteX8" fmla="*/ 2171033 w 2520981"/>
                  <a:gd name="connsiteY8" fmla="*/ 902399 h 3558635"/>
                  <a:gd name="connsiteX9" fmla="*/ 2170271 w 2520981"/>
                  <a:gd name="connsiteY9" fmla="*/ 896684 h 3558635"/>
                  <a:gd name="connsiteX10" fmla="*/ 2168461 w 2520981"/>
                  <a:gd name="connsiteY10" fmla="*/ 889826 h 3558635"/>
                  <a:gd name="connsiteX11" fmla="*/ 2166938 w 2520981"/>
                  <a:gd name="connsiteY11" fmla="*/ 885825 h 3558635"/>
                  <a:gd name="connsiteX12" fmla="*/ 2166652 w 2520981"/>
                  <a:gd name="connsiteY12" fmla="*/ 885158 h 3558635"/>
                  <a:gd name="connsiteX13" fmla="*/ 2165509 w 2520981"/>
                  <a:gd name="connsiteY13" fmla="*/ 882872 h 3558635"/>
                  <a:gd name="connsiteX14" fmla="*/ 2163604 w 2520981"/>
                  <a:gd name="connsiteY14" fmla="*/ 878967 h 3558635"/>
                  <a:gd name="connsiteX15" fmla="*/ 2161318 w 2520981"/>
                  <a:gd name="connsiteY15" fmla="*/ 875443 h 3558635"/>
                  <a:gd name="connsiteX16" fmla="*/ 2160937 w 2520981"/>
                  <a:gd name="connsiteY16" fmla="*/ 874871 h 3558635"/>
                  <a:gd name="connsiteX17" fmla="*/ 2159318 w 2520981"/>
                  <a:gd name="connsiteY17" fmla="*/ 872681 h 3558635"/>
                  <a:gd name="connsiteX18" fmla="*/ 2157413 w 2520981"/>
                  <a:gd name="connsiteY18" fmla="*/ 870299 h 3558635"/>
                  <a:gd name="connsiteX19" fmla="*/ 2155698 w 2520981"/>
                  <a:gd name="connsiteY19" fmla="*/ 868299 h 3558635"/>
                  <a:gd name="connsiteX20" fmla="*/ 2153793 w 2520981"/>
                  <a:gd name="connsiteY20" fmla="*/ 866299 h 3558635"/>
                  <a:gd name="connsiteX21" fmla="*/ 2153698 w 2520981"/>
                  <a:gd name="connsiteY21" fmla="*/ 866204 h 3558635"/>
                  <a:gd name="connsiteX22" fmla="*/ 2153126 w 2520981"/>
                  <a:gd name="connsiteY22" fmla="*/ 865537 h 3558635"/>
                  <a:gd name="connsiteX23" fmla="*/ 2152936 w 2520981"/>
                  <a:gd name="connsiteY23" fmla="*/ 865346 h 3558635"/>
                  <a:gd name="connsiteX24" fmla="*/ 2151698 w 2520981"/>
                  <a:gd name="connsiteY24" fmla="*/ 864108 h 3558635"/>
                  <a:gd name="connsiteX25" fmla="*/ 1632204 w 2520981"/>
                  <a:gd name="connsiteY25" fmla="*/ 385667 h 3558635"/>
                  <a:gd name="connsiteX26" fmla="*/ 1629632 w 2520981"/>
                  <a:gd name="connsiteY26" fmla="*/ 383667 h 3558635"/>
                  <a:gd name="connsiteX27" fmla="*/ 1625346 w 2520981"/>
                  <a:gd name="connsiteY27" fmla="*/ 380333 h 3558635"/>
                  <a:gd name="connsiteX28" fmla="*/ 1624394 w 2520981"/>
                  <a:gd name="connsiteY28" fmla="*/ 379667 h 3558635"/>
                  <a:gd name="connsiteX29" fmla="*/ 1620679 w 2520981"/>
                  <a:gd name="connsiteY29" fmla="*/ 377381 h 3558635"/>
                  <a:gd name="connsiteX30" fmla="*/ 1619536 w 2520981"/>
                  <a:gd name="connsiteY30" fmla="*/ 376714 h 3558635"/>
                  <a:gd name="connsiteX31" fmla="*/ 1614678 w 2520981"/>
                  <a:gd name="connsiteY31" fmla="*/ 374523 h 3558635"/>
                  <a:gd name="connsiteX32" fmla="*/ 1610106 w 2520981"/>
                  <a:gd name="connsiteY32" fmla="*/ 372809 h 3558635"/>
                  <a:gd name="connsiteX33" fmla="*/ 1603153 w 2520981"/>
                  <a:gd name="connsiteY33" fmla="*/ 370904 h 3558635"/>
                  <a:gd name="connsiteX34" fmla="*/ 1592866 w 2520981"/>
                  <a:gd name="connsiteY34" fmla="*/ 369761 h 3558635"/>
                  <a:gd name="connsiteX35" fmla="*/ 1589437 w 2520981"/>
                  <a:gd name="connsiteY35" fmla="*/ 369665 h 3558635"/>
                  <a:gd name="connsiteX36" fmla="*/ 0 w 2520981"/>
                  <a:gd name="connsiteY36" fmla="*/ 369665 h 3558635"/>
                  <a:gd name="connsiteX37" fmla="*/ 0 w 2520981"/>
                  <a:gd name="connsiteY37" fmla="*/ 152495 h 3558635"/>
                  <a:gd name="connsiteX38" fmla="*/ 152781 w 2520981"/>
                  <a:gd name="connsiteY38" fmla="*/ 0 h 3558635"/>
                  <a:gd name="connsiteX39" fmla="*/ 2368201 w 2520981"/>
                  <a:gd name="connsiteY39" fmla="*/ 0 h 3558635"/>
                  <a:gd name="connsiteX40" fmla="*/ 2520982 w 2520981"/>
                  <a:gd name="connsiteY40" fmla="*/ 152876 h 3558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520981" h="3558635">
                    <a:moveTo>
                      <a:pt x="2520982" y="152876"/>
                    </a:moveTo>
                    <a:lnTo>
                      <a:pt x="2520982" y="3405759"/>
                    </a:lnTo>
                    <a:cubicBezTo>
                      <a:pt x="2520982" y="3490151"/>
                      <a:pt x="2452402" y="3558635"/>
                      <a:pt x="2368201" y="3558635"/>
                    </a:cubicBezTo>
                    <a:lnTo>
                      <a:pt x="2171510" y="3558635"/>
                    </a:lnTo>
                    <a:lnTo>
                      <a:pt x="2171510" y="909066"/>
                    </a:lnTo>
                    <a:cubicBezTo>
                      <a:pt x="2171510" y="908399"/>
                      <a:pt x="2171414" y="907828"/>
                      <a:pt x="2171414" y="907161"/>
                    </a:cubicBezTo>
                    <a:cubicBezTo>
                      <a:pt x="2171414" y="905732"/>
                      <a:pt x="2171319" y="904399"/>
                      <a:pt x="2171129" y="903065"/>
                    </a:cubicBezTo>
                    <a:cubicBezTo>
                      <a:pt x="2171129" y="902970"/>
                      <a:pt x="2171129" y="902970"/>
                      <a:pt x="2171129" y="902875"/>
                    </a:cubicBezTo>
                    <a:cubicBezTo>
                      <a:pt x="2171129" y="902684"/>
                      <a:pt x="2171129" y="902589"/>
                      <a:pt x="2171033" y="902399"/>
                    </a:cubicBezTo>
                    <a:cubicBezTo>
                      <a:pt x="2170938" y="900494"/>
                      <a:pt x="2170557" y="898588"/>
                      <a:pt x="2170271" y="896684"/>
                    </a:cubicBezTo>
                    <a:cubicBezTo>
                      <a:pt x="2169795" y="894398"/>
                      <a:pt x="2169224" y="892112"/>
                      <a:pt x="2168461" y="889826"/>
                    </a:cubicBezTo>
                    <a:cubicBezTo>
                      <a:pt x="2167985" y="888587"/>
                      <a:pt x="2167604" y="887159"/>
                      <a:pt x="2166938" y="885825"/>
                    </a:cubicBezTo>
                    <a:cubicBezTo>
                      <a:pt x="2166938" y="885635"/>
                      <a:pt x="2166842" y="885349"/>
                      <a:pt x="2166652" y="885158"/>
                    </a:cubicBezTo>
                    <a:cubicBezTo>
                      <a:pt x="2166271" y="884492"/>
                      <a:pt x="2165985" y="883634"/>
                      <a:pt x="2165509" y="882872"/>
                    </a:cubicBezTo>
                    <a:cubicBezTo>
                      <a:pt x="2164937" y="881444"/>
                      <a:pt x="2164366" y="880205"/>
                      <a:pt x="2163604" y="878967"/>
                    </a:cubicBezTo>
                    <a:cubicBezTo>
                      <a:pt x="2162937" y="877729"/>
                      <a:pt x="2162175" y="876586"/>
                      <a:pt x="2161318" y="875443"/>
                    </a:cubicBezTo>
                    <a:cubicBezTo>
                      <a:pt x="2161318" y="875252"/>
                      <a:pt x="2161127" y="875062"/>
                      <a:pt x="2160937" y="874871"/>
                    </a:cubicBezTo>
                    <a:cubicBezTo>
                      <a:pt x="2160461" y="874109"/>
                      <a:pt x="2159984" y="873252"/>
                      <a:pt x="2159318" y="872681"/>
                    </a:cubicBezTo>
                    <a:cubicBezTo>
                      <a:pt x="2158841" y="871919"/>
                      <a:pt x="2158175" y="871061"/>
                      <a:pt x="2157413" y="870299"/>
                    </a:cubicBezTo>
                    <a:cubicBezTo>
                      <a:pt x="2156841" y="869633"/>
                      <a:pt x="2156365" y="868966"/>
                      <a:pt x="2155698" y="868299"/>
                    </a:cubicBezTo>
                    <a:cubicBezTo>
                      <a:pt x="2155127" y="867632"/>
                      <a:pt x="2154555" y="866965"/>
                      <a:pt x="2153793" y="866299"/>
                    </a:cubicBezTo>
                    <a:lnTo>
                      <a:pt x="2153698" y="866204"/>
                    </a:lnTo>
                    <a:cubicBezTo>
                      <a:pt x="2153698" y="866013"/>
                      <a:pt x="2153412" y="865727"/>
                      <a:pt x="2153126" y="865537"/>
                    </a:cubicBezTo>
                    <a:cubicBezTo>
                      <a:pt x="2153126" y="865442"/>
                      <a:pt x="2153031" y="865346"/>
                      <a:pt x="2152936" y="865346"/>
                    </a:cubicBezTo>
                    <a:cubicBezTo>
                      <a:pt x="2152555" y="864870"/>
                      <a:pt x="2152174" y="864489"/>
                      <a:pt x="2151698" y="864108"/>
                    </a:cubicBezTo>
                    <a:lnTo>
                      <a:pt x="1632204" y="385667"/>
                    </a:lnTo>
                    <a:cubicBezTo>
                      <a:pt x="1631442" y="384905"/>
                      <a:pt x="1630490" y="384143"/>
                      <a:pt x="1629632" y="383667"/>
                    </a:cubicBezTo>
                    <a:cubicBezTo>
                      <a:pt x="1628299" y="382524"/>
                      <a:pt x="1626870" y="381381"/>
                      <a:pt x="1625346" y="380333"/>
                    </a:cubicBezTo>
                    <a:cubicBezTo>
                      <a:pt x="1624965" y="379952"/>
                      <a:pt x="1624679" y="379857"/>
                      <a:pt x="1624394" y="379667"/>
                    </a:cubicBezTo>
                    <a:cubicBezTo>
                      <a:pt x="1623155" y="378905"/>
                      <a:pt x="1621917" y="378047"/>
                      <a:pt x="1620679" y="377381"/>
                    </a:cubicBezTo>
                    <a:cubicBezTo>
                      <a:pt x="1620298" y="377095"/>
                      <a:pt x="1619917" y="376809"/>
                      <a:pt x="1619536" y="376714"/>
                    </a:cubicBezTo>
                    <a:cubicBezTo>
                      <a:pt x="1617917" y="376047"/>
                      <a:pt x="1616392" y="375190"/>
                      <a:pt x="1614678" y="374523"/>
                    </a:cubicBezTo>
                    <a:cubicBezTo>
                      <a:pt x="1613154" y="373856"/>
                      <a:pt x="1611725" y="373285"/>
                      <a:pt x="1610106" y="372809"/>
                    </a:cubicBezTo>
                    <a:cubicBezTo>
                      <a:pt x="1607915" y="372047"/>
                      <a:pt x="1605534" y="371380"/>
                      <a:pt x="1603153" y="370904"/>
                    </a:cubicBezTo>
                    <a:cubicBezTo>
                      <a:pt x="1599819" y="370237"/>
                      <a:pt x="1596295" y="369856"/>
                      <a:pt x="1592866" y="369761"/>
                    </a:cubicBezTo>
                    <a:cubicBezTo>
                      <a:pt x="1591628" y="369761"/>
                      <a:pt x="1590484" y="369665"/>
                      <a:pt x="1589437" y="369665"/>
                    </a:cubicBezTo>
                    <a:lnTo>
                      <a:pt x="0" y="369665"/>
                    </a:lnTo>
                    <a:lnTo>
                      <a:pt x="0" y="152495"/>
                    </a:lnTo>
                    <a:cubicBezTo>
                      <a:pt x="0" y="68580"/>
                      <a:pt x="68485" y="0"/>
                      <a:pt x="152781" y="0"/>
                    </a:cubicBezTo>
                    <a:lnTo>
                      <a:pt x="2368201" y="0"/>
                    </a:lnTo>
                    <a:cubicBezTo>
                      <a:pt x="2452402" y="0"/>
                      <a:pt x="2520982" y="68580"/>
                      <a:pt x="2520982" y="152876"/>
                    </a:cubicBez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49" name="Freeform: Shape 48">
                <a:extLst>
                  <a:ext uri="{FF2B5EF4-FFF2-40B4-BE49-F238E27FC236}">
                    <a16:creationId xmlns:a16="http://schemas.microsoft.com/office/drawing/2014/main" id="{E59E50E5-E02E-46EC-A07B-02DCDB436F3A}"/>
                  </a:ext>
                </a:extLst>
              </p:cNvPr>
              <p:cNvSpPr/>
              <p:nvPr/>
            </p:nvSpPr>
            <p:spPr>
              <a:xfrm>
                <a:off x="6723697" y="1974150"/>
                <a:ext cx="302990" cy="279177"/>
              </a:xfrm>
              <a:custGeom>
                <a:avLst/>
                <a:gdLst>
                  <a:gd name="connsiteX0" fmla="*/ 302990 w 302990"/>
                  <a:gd name="connsiteY0" fmla="*/ 279178 h 279177"/>
                  <a:gd name="connsiteX1" fmla="*/ 0 w 302990"/>
                  <a:gd name="connsiteY1" fmla="*/ 279178 h 279177"/>
                  <a:gd name="connsiteX2" fmla="*/ 0 w 302990"/>
                  <a:gd name="connsiteY2" fmla="*/ 0 h 279177"/>
                </a:gdLst>
                <a:ahLst/>
                <a:cxnLst>
                  <a:cxn ang="0">
                    <a:pos x="connsiteX0" y="connsiteY0"/>
                  </a:cxn>
                  <a:cxn ang="0">
                    <a:pos x="connsiteX1" y="connsiteY1"/>
                  </a:cxn>
                  <a:cxn ang="0">
                    <a:pos x="connsiteX2" y="connsiteY2"/>
                  </a:cxn>
                </a:cxnLst>
                <a:rect l="l" t="t" r="r" b="b"/>
                <a:pathLst>
                  <a:path w="302990" h="279177">
                    <a:moveTo>
                      <a:pt x="302990" y="279178"/>
                    </a:moveTo>
                    <a:lnTo>
                      <a:pt x="0" y="279178"/>
                    </a:lnTo>
                    <a:lnTo>
                      <a:pt x="0" y="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52" name="Freeform: Shape 51">
                <a:extLst>
                  <a:ext uri="{FF2B5EF4-FFF2-40B4-BE49-F238E27FC236}">
                    <a16:creationId xmlns:a16="http://schemas.microsoft.com/office/drawing/2014/main" id="{5977BE76-20F8-4328-9262-F70C645CC9B8}"/>
                  </a:ext>
                </a:extLst>
              </p:cNvPr>
              <p:cNvSpPr/>
              <p:nvPr/>
            </p:nvSpPr>
            <p:spPr>
              <a:xfrm>
                <a:off x="4600575" y="1896522"/>
                <a:ext cx="2520981" cy="3558444"/>
              </a:xfrm>
              <a:custGeom>
                <a:avLst/>
                <a:gdLst>
                  <a:gd name="connsiteX0" fmla="*/ 2062258 w 2520981"/>
                  <a:gd name="connsiteY0" fmla="*/ 478346 h 3558444"/>
                  <a:gd name="connsiteX1" fmla="*/ 2001488 w 2520981"/>
                  <a:gd name="connsiteY1" fmla="*/ 417481 h 3558444"/>
                  <a:gd name="connsiteX2" fmla="*/ 2001488 w 2520981"/>
                  <a:gd name="connsiteY2" fmla="*/ 0 h 3558444"/>
                  <a:gd name="connsiteX3" fmla="*/ 152781 w 2520981"/>
                  <a:gd name="connsiteY3" fmla="*/ 0 h 3558444"/>
                  <a:gd name="connsiteX4" fmla="*/ 0 w 2520981"/>
                  <a:gd name="connsiteY4" fmla="*/ 152686 h 3558444"/>
                  <a:gd name="connsiteX5" fmla="*/ 0 w 2520981"/>
                  <a:gd name="connsiteY5" fmla="*/ 3405664 h 3558444"/>
                  <a:gd name="connsiteX6" fmla="*/ 152781 w 2520981"/>
                  <a:gd name="connsiteY6" fmla="*/ 3558445 h 3558444"/>
                  <a:gd name="connsiteX7" fmla="*/ 2368201 w 2520981"/>
                  <a:gd name="connsiteY7" fmla="*/ 3558445 h 3558444"/>
                  <a:gd name="connsiteX8" fmla="*/ 2520982 w 2520981"/>
                  <a:gd name="connsiteY8" fmla="*/ 3405664 h 3558444"/>
                  <a:gd name="connsiteX9" fmla="*/ 2520982 w 2520981"/>
                  <a:gd name="connsiteY9" fmla="*/ 478346 h 3558444"/>
                  <a:gd name="connsiteX10" fmla="*/ 2062258 w 2520981"/>
                  <a:gd name="connsiteY10" fmla="*/ 478346 h 3558444"/>
                  <a:gd name="connsiteX11" fmla="*/ 329851 w 2520981"/>
                  <a:gd name="connsiteY11" fmla="*/ 798290 h 3558444"/>
                  <a:gd name="connsiteX12" fmla="*/ 1518476 w 2520981"/>
                  <a:gd name="connsiteY12" fmla="*/ 798290 h 3558444"/>
                  <a:gd name="connsiteX13" fmla="*/ 1579340 w 2520981"/>
                  <a:gd name="connsiteY13" fmla="*/ 859155 h 3558444"/>
                  <a:gd name="connsiteX14" fmla="*/ 1518476 w 2520981"/>
                  <a:gd name="connsiteY14" fmla="*/ 919925 h 3558444"/>
                  <a:gd name="connsiteX15" fmla="*/ 329851 w 2520981"/>
                  <a:gd name="connsiteY15" fmla="*/ 919925 h 3558444"/>
                  <a:gd name="connsiteX16" fmla="*/ 269081 w 2520981"/>
                  <a:gd name="connsiteY16" fmla="*/ 859155 h 3558444"/>
                  <a:gd name="connsiteX17" fmla="*/ 329851 w 2520981"/>
                  <a:gd name="connsiteY17" fmla="*/ 798290 h 3558444"/>
                  <a:gd name="connsiteX18" fmla="*/ 2183987 w 2520981"/>
                  <a:gd name="connsiteY18" fmla="*/ 2691194 h 3558444"/>
                  <a:gd name="connsiteX19" fmla="*/ 329851 w 2520981"/>
                  <a:gd name="connsiteY19" fmla="*/ 2691194 h 3558444"/>
                  <a:gd name="connsiteX20" fmla="*/ 269081 w 2520981"/>
                  <a:gd name="connsiteY20" fmla="*/ 2630424 h 3558444"/>
                  <a:gd name="connsiteX21" fmla="*/ 329851 w 2520981"/>
                  <a:gd name="connsiteY21" fmla="*/ 2569559 h 3558444"/>
                  <a:gd name="connsiteX22" fmla="*/ 2183987 w 2520981"/>
                  <a:gd name="connsiteY22" fmla="*/ 2569559 h 3558444"/>
                  <a:gd name="connsiteX23" fmla="*/ 2244852 w 2520981"/>
                  <a:gd name="connsiteY23" fmla="*/ 2630424 h 3558444"/>
                  <a:gd name="connsiteX24" fmla="*/ 2183987 w 2520981"/>
                  <a:gd name="connsiteY24" fmla="*/ 2691194 h 3558444"/>
                  <a:gd name="connsiteX25" fmla="*/ 2183987 w 2520981"/>
                  <a:gd name="connsiteY25" fmla="*/ 2107597 h 3558444"/>
                  <a:gd name="connsiteX26" fmla="*/ 329851 w 2520981"/>
                  <a:gd name="connsiteY26" fmla="*/ 2107597 h 3558444"/>
                  <a:gd name="connsiteX27" fmla="*/ 269081 w 2520981"/>
                  <a:gd name="connsiteY27" fmla="*/ 2046827 h 3558444"/>
                  <a:gd name="connsiteX28" fmla="*/ 329851 w 2520981"/>
                  <a:gd name="connsiteY28" fmla="*/ 1985962 h 3558444"/>
                  <a:gd name="connsiteX29" fmla="*/ 2183987 w 2520981"/>
                  <a:gd name="connsiteY29" fmla="*/ 1985962 h 3558444"/>
                  <a:gd name="connsiteX30" fmla="*/ 2244852 w 2520981"/>
                  <a:gd name="connsiteY30" fmla="*/ 2046827 h 3558444"/>
                  <a:gd name="connsiteX31" fmla="*/ 2183987 w 2520981"/>
                  <a:gd name="connsiteY31" fmla="*/ 2107597 h 3558444"/>
                  <a:gd name="connsiteX32" fmla="*/ 2183987 w 2520981"/>
                  <a:gd name="connsiteY32" fmla="*/ 1483043 h 3558444"/>
                  <a:gd name="connsiteX33" fmla="*/ 329851 w 2520981"/>
                  <a:gd name="connsiteY33" fmla="*/ 1483043 h 3558444"/>
                  <a:gd name="connsiteX34" fmla="*/ 269081 w 2520981"/>
                  <a:gd name="connsiteY34" fmla="*/ 1422273 h 3558444"/>
                  <a:gd name="connsiteX35" fmla="*/ 329851 w 2520981"/>
                  <a:gd name="connsiteY35" fmla="*/ 1361408 h 3558444"/>
                  <a:gd name="connsiteX36" fmla="*/ 2183987 w 2520981"/>
                  <a:gd name="connsiteY36" fmla="*/ 1361408 h 3558444"/>
                  <a:gd name="connsiteX37" fmla="*/ 2244852 w 2520981"/>
                  <a:gd name="connsiteY37" fmla="*/ 1422273 h 3558444"/>
                  <a:gd name="connsiteX38" fmla="*/ 2183987 w 2520981"/>
                  <a:gd name="connsiteY38" fmla="*/ 1483043 h 355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520981" h="3558444">
                    <a:moveTo>
                      <a:pt x="2062258" y="478346"/>
                    </a:moveTo>
                    <a:cubicBezTo>
                      <a:pt x="2028730" y="478346"/>
                      <a:pt x="2001488" y="451104"/>
                      <a:pt x="2001488" y="417481"/>
                    </a:cubicBezTo>
                    <a:lnTo>
                      <a:pt x="2001488" y="0"/>
                    </a:lnTo>
                    <a:lnTo>
                      <a:pt x="152781" y="0"/>
                    </a:lnTo>
                    <a:cubicBezTo>
                      <a:pt x="68580" y="0"/>
                      <a:pt x="0" y="68390"/>
                      <a:pt x="0" y="152686"/>
                    </a:cubicBezTo>
                    <a:lnTo>
                      <a:pt x="0" y="3405664"/>
                    </a:lnTo>
                    <a:cubicBezTo>
                      <a:pt x="0" y="3489865"/>
                      <a:pt x="68580" y="3558445"/>
                      <a:pt x="152781" y="3558445"/>
                    </a:cubicBezTo>
                    <a:lnTo>
                      <a:pt x="2368201" y="3558445"/>
                    </a:lnTo>
                    <a:cubicBezTo>
                      <a:pt x="2452497" y="3558445"/>
                      <a:pt x="2520982" y="3489865"/>
                      <a:pt x="2520982" y="3405664"/>
                    </a:cubicBezTo>
                    <a:lnTo>
                      <a:pt x="2520982" y="478346"/>
                    </a:lnTo>
                    <a:lnTo>
                      <a:pt x="2062258" y="478346"/>
                    </a:lnTo>
                    <a:close/>
                    <a:moveTo>
                      <a:pt x="329851" y="798290"/>
                    </a:moveTo>
                    <a:lnTo>
                      <a:pt x="1518476" y="798290"/>
                    </a:lnTo>
                    <a:cubicBezTo>
                      <a:pt x="1552004" y="798290"/>
                      <a:pt x="1579340" y="825532"/>
                      <a:pt x="1579340" y="859155"/>
                    </a:cubicBezTo>
                    <a:cubicBezTo>
                      <a:pt x="1579340" y="892683"/>
                      <a:pt x="1552099" y="919925"/>
                      <a:pt x="1518476" y="919925"/>
                    </a:cubicBezTo>
                    <a:lnTo>
                      <a:pt x="329851" y="919925"/>
                    </a:lnTo>
                    <a:cubicBezTo>
                      <a:pt x="296323" y="919925"/>
                      <a:pt x="269081" y="892778"/>
                      <a:pt x="269081" y="859155"/>
                    </a:cubicBezTo>
                    <a:cubicBezTo>
                      <a:pt x="269081" y="825627"/>
                      <a:pt x="296228" y="798290"/>
                      <a:pt x="329851" y="798290"/>
                    </a:cubicBezTo>
                    <a:close/>
                    <a:moveTo>
                      <a:pt x="2183987" y="2691194"/>
                    </a:moveTo>
                    <a:lnTo>
                      <a:pt x="329851" y="2691194"/>
                    </a:lnTo>
                    <a:cubicBezTo>
                      <a:pt x="296323" y="2691194"/>
                      <a:pt x="269081" y="2664047"/>
                      <a:pt x="269081" y="2630424"/>
                    </a:cubicBezTo>
                    <a:cubicBezTo>
                      <a:pt x="269081" y="2596896"/>
                      <a:pt x="296228" y="2569559"/>
                      <a:pt x="329851" y="2569559"/>
                    </a:cubicBezTo>
                    <a:lnTo>
                      <a:pt x="2183987" y="2569559"/>
                    </a:lnTo>
                    <a:cubicBezTo>
                      <a:pt x="2217515" y="2569559"/>
                      <a:pt x="2244852" y="2596801"/>
                      <a:pt x="2244852" y="2630424"/>
                    </a:cubicBezTo>
                    <a:cubicBezTo>
                      <a:pt x="2244852" y="2664047"/>
                      <a:pt x="2217611" y="2691194"/>
                      <a:pt x="2183987" y="2691194"/>
                    </a:cubicBezTo>
                    <a:close/>
                    <a:moveTo>
                      <a:pt x="2183987" y="2107597"/>
                    </a:moveTo>
                    <a:lnTo>
                      <a:pt x="329851" y="2107597"/>
                    </a:lnTo>
                    <a:cubicBezTo>
                      <a:pt x="296323" y="2107597"/>
                      <a:pt x="269081" y="2080451"/>
                      <a:pt x="269081" y="2046827"/>
                    </a:cubicBezTo>
                    <a:cubicBezTo>
                      <a:pt x="269081" y="2013204"/>
                      <a:pt x="296228" y="1985962"/>
                      <a:pt x="329851" y="1985962"/>
                    </a:cubicBezTo>
                    <a:lnTo>
                      <a:pt x="2183987" y="1985962"/>
                    </a:lnTo>
                    <a:cubicBezTo>
                      <a:pt x="2217515" y="1985962"/>
                      <a:pt x="2244852" y="2013204"/>
                      <a:pt x="2244852" y="2046827"/>
                    </a:cubicBezTo>
                    <a:cubicBezTo>
                      <a:pt x="2244852" y="2080451"/>
                      <a:pt x="2217611" y="2107597"/>
                      <a:pt x="2183987" y="2107597"/>
                    </a:cubicBezTo>
                    <a:close/>
                    <a:moveTo>
                      <a:pt x="2183987" y="1483043"/>
                    </a:moveTo>
                    <a:lnTo>
                      <a:pt x="329851" y="1483043"/>
                    </a:lnTo>
                    <a:cubicBezTo>
                      <a:pt x="296323" y="1483043"/>
                      <a:pt x="269081" y="1455896"/>
                      <a:pt x="269081" y="1422273"/>
                    </a:cubicBezTo>
                    <a:cubicBezTo>
                      <a:pt x="269081" y="1388745"/>
                      <a:pt x="296228" y="1361408"/>
                      <a:pt x="329851" y="1361408"/>
                    </a:cubicBezTo>
                    <a:lnTo>
                      <a:pt x="2183987" y="1361408"/>
                    </a:lnTo>
                    <a:cubicBezTo>
                      <a:pt x="2217515" y="1361408"/>
                      <a:pt x="2244852" y="1388650"/>
                      <a:pt x="2244852" y="1422273"/>
                    </a:cubicBezTo>
                    <a:cubicBezTo>
                      <a:pt x="2244852" y="1455801"/>
                      <a:pt x="2217611" y="1483043"/>
                      <a:pt x="2183987" y="1483043"/>
                    </a:cubicBez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grpSp>
      </p:grpSp>
      <p:grpSp>
        <p:nvGrpSpPr>
          <p:cNvPr id="60" name="Group 59">
            <a:extLst>
              <a:ext uri="{FF2B5EF4-FFF2-40B4-BE49-F238E27FC236}">
                <a16:creationId xmlns:a16="http://schemas.microsoft.com/office/drawing/2014/main" id="{21D1C6E6-AB96-4C40-B67C-83CE99261C6D}"/>
              </a:ext>
            </a:extLst>
          </p:cNvPr>
          <p:cNvGrpSpPr>
            <a:grpSpLocks noChangeAspect="1"/>
          </p:cNvGrpSpPr>
          <p:nvPr/>
        </p:nvGrpSpPr>
        <p:grpSpPr>
          <a:xfrm>
            <a:off x="255262" y="1206373"/>
            <a:ext cx="5791199" cy="1928369"/>
            <a:chOff x="255262" y="1206373"/>
            <a:chExt cx="5791199" cy="1928369"/>
          </a:xfrm>
        </p:grpSpPr>
        <p:grpSp>
          <p:nvGrpSpPr>
            <p:cNvPr id="3" name="Group 2">
              <a:extLst>
                <a:ext uri="{FF2B5EF4-FFF2-40B4-BE49-F238E27FC236}">
                  <a16:creationId xmlns:a16="http://schemas.microsoft.com/office/drawing/2014/main" id="{873B2CD3-8692-4BC3-A272-20372DAD34D8}"/>
                </a:ext>
              </a:extLst>
            </p:cNvPr>
            <p:cNvGrpSpPr/>
            <p:nvPr/>
          </p:nvGrpSpPr>
          <p:grpSpPr>
            <a:xfrm>
              <a:off x="255262" y="1206373"/>
              <a:ext cx="5791199" cy="1928369"/>
              <a:chOff x="255262" y="1206373"/>
              <a:chExt cx="5791199" cy="1928369"/>
            </a:xfrm>
          </p:grpSpPr>
          <p:pic>
            <p:nvPicPr>
              <p:cNvPr id="50" name="Graphic 49">
                <a:extLst>
                  <a:ext uri="{FF2B5EF4-FFF2-40B4-BE49-F238E27FC236}">
                    <a16:creationId xmlns:a16="http://schemas.microsoft.com/office/drawing/2014/main" id="{8DB6DE76-B4B0-4C6D-BA2F-022395E5791E}"/>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67863" b="26791"/>
              <a:stretch>
                <a:fillRect/>
              </a:stretch>
            </p:blipFill>
            <p:spPr>
              <a:xfrm rot="5400000">
                <a:off x="2186677" y="-725042"/>
                <a:ext cx="1928369" cy="5791199"/>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p:spPr>
          </p:pic>
          <p:sp>
            <p:nvSpPr>
              <p:cNvPr id="5" name="Rectangle 4">
                <a:extLst>
                  <a:ext uri="{FF2B5EF4-FFF2-40B4-BE49-F238E27FC236}">
                    <a16:creationId xmlns:a16="http://schemas.microsoft.com/office/drawing/2014/main" id="{B980D8BC-1ACE-4A98-8DD0-D9FCFA66BBBA}"/>
                  </a:ext>
                </a:extLst>
              </p:cNvPr>
              <p:cNvSpPr/>
              <p:nvPr/>
            </p:nvSpPr>
            <p:spPr>
              <a:xfrm>
                <a:off x="255588" y="1210691"/>
                <a:ext cx="5783262" cy="1924050"/>
              </a:xfrm>
              <a:prstGeom prst="rect">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6000" tIns="72000" rIns="72000" bIns="18000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4800" b="1" i="0" u="none" strike="noStrike" kern="1200" cap="none" spc="0" normalizeH="0" baseline="0" noProof="0" dirty="0">
                    <a:ln>
                      <a:noFill/>
                    </a:ln>
                    <a:solidFill>
                      <a:srgbClr val="221F20"/>
                    </a:solidFill>
                    <a:effectLst/>
                    <a:uLnTx/>
                    <a:uFillTx/>
                    <a:latin typeface="+mj-lt"/>
                    <a:ea typeface="+mn-ea"/>
                    <a:cs typeface="+mn-cs"/>
                  </a:rPr>
                  <a:t>2 309 951 275</a:t>
                </a:r>
                <a:endParaRPr kumimoji="0" lang="en-US" sz="4800" b="1" i="0" u="none" strike="noStrike" kern="1200" cap="none" spc="0" normalizeH="0" baseline="0" noProof="0" dirty="0">
                  <a:ln>
                    <a:noFill/>
                  </a:ln>
                  <a:solidFill>
                    <a:srgbClr val="221F20"/>
                  </a:solidFill>
                  <a:effectLst/>
                  <a:uLnTx/>
                  <a:uFillTx/>
                  <a:latin typeface="+mj-lt"/>
                  <a:ea typeface="+mn-ea"/>
                  <a:cs typeface="+mn-cs"/>
                </a:endParaRPr>
              </a:p>
            </p:txBody>
          </p:sp>
          <p:sp>
            <p:nvSpPr>
              <p:cNvPr id="13" name="Rectangle 12">
                <a:extLst>
                  <a:ext uri="{FF2B5EF4-FFF2-40B4-BE49-F238E27FC236}">
                    <a16:creationId xmlns:a16="http://schemas.microsoft.com/office/drawing/2014/main" id="{0FE86B9A-5AD3-4BF2-B96C-4F8E7B7FDB61}"/>
                  </a:ext>
                </a:extLst>
              </p:cNvPr>
              <p:cNvSpPr/>
              <p:nvPr/>
            </p:nvSpPr>
            <p:spPr>
              <a:xfrm>
                <a:off x="448983" y="1775230"/>
                <a:ext cx="2727029"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rPr>
                  <a:t>Species occurrence records</a:t>
                </a:r>
              </a:p>
            </p:txBody>
          </p:sp>
          <p:sp>
            <p:nvSpPr>
              <p:cNvPr id="33" name="Freeform: Shape 32">
                <a:extLst>
                  <a:ext uri="{FF2B5EF4-FFF2-40B4-BE49-F238E27FC236}">
                    <a16:creationId xmlns:a16="http://schemas.microsoft.com/office/drawing/2014/main" id="{35B0D10B-3548-4CA3-AEDA-9D682BA5C36C}"/>
                  </a:ext>
                </a:extLst>
              </p:cNvPr>
              <p:cNvSpPr/>
              <p:nvPr/>
            </p:nvSpPr>
            <p:spPr>
              <a:xfrm>
                <a:off x="4166224" y="1210692"/>
                <a:ext cx="1767990" cy="1149641"/>
              </a:xfrm>
              <a:custGeom>
                <a:avLst/>
                <a:gdLst>
                  <a:gd name="connsiteX0" fmla="*/ 45118 w 1767990"/>
                  <a:gd name="connsiteY0" fmla="*/ 0 h 1149641"/>
                  <a:gd name="connsiteX1" fmla="*/ 1722872 w 1767990"/>
                  <a:gd name="connsiteY1" fmla="*/ 0 h 1149641"/>
                  <a:gd name="connsiteX2" fmla="*/ 1750031 w 1767990"/>
                  <a:gd name="connsiteY2" fmla="*/ 87490 h 1149641"/>
                  <a:gd name="connsiteX3" fmla="*/ 1767990 w 1767990"/>
                  <a:gd name="connsiteY3" fmla="*/ 265646 h 1149641"/>
                  <a:gd name="connsiteX4" fmla="*/ 883995 w 1767990"/>
                  <a:gd name="connsiteY4" fmla="*/ 1149641 h 1149641"/>
                  <a:gd name="connsiteX5" fmla="*/ 0 w 1767990"/>
                  <a:gd name="connsiteY5" fmla="*/ 265646 h 1149641"/>
                  <a:gd name="connsiteX6" fmla="*/ 17960 w 1767990"/>
                  <a:gd name="connsiteY6" fmla="*/ 87490 h 114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7990" h="1149641">
                    <a:moveTo>
                      <a:pt x="45118" y="0"/>
                    </a:moveTo>
                    <a:lnTo>
                      <a:pt x="1722872" y="0"/>
                    </a:lnTo>
                    <a:lnTo>
                      <a:pt x="1750031" y="87490"/>
                    </a:lnTo>
                    <a:cubicBezTo>
                      <a:pt x="1761806" y="145036"/>
                      <a:pt x="1767990" y="204619"/>
                      <a:pt x="1767990" y="265646"/>
                    </a:cubicBezTo>
                    <a:cubicBezTo>
                      <a:pt x="1767990" y="753863"/>
                      <a:pt x="1372212" y="1149641"/>
                      <a:pt x="883995" y="1149641"/>
                    </a:cubicBezTo>
                    <a:cubicBezTo>
                      <a:pt x="395778" y="1149641"/>
                      <a:pt x="0" y="753863"/>
                      <a:pt x="0" y="265646"/>
                    </a:cubicBezTo>
                    <a:cubicBezTo>
                      <a:pt x="0" y="204619"/>
                      <a:pt x="6184" y="145036"/>
                      <a:pt x="17960" y="87490"/>
                    </a:cubicBezTo>
                    <a:close/>
                  </a:path>
                </a:pathLst>
              </a:custGeom>
              <a:solidFill>
                <a:schemeClr val="bg1">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grpSp>
        <p:grpSp>
          <p:nvGrpSpPr>
            <p:cNvPr id="55" name="Graphic 53">
              <a:extLst>
                <a:ext uri="{FF2B5EF4-FFF2-40B4-BE49-F238E27FC236}">
                  <a16:creationId xmlns:a16="http://schemas.microsoft.com/office/drawing/2014/main" id="{E9E1C0D5-CD0F-4FF4-BBB4-E7A91DC18911}"/>
                </a:ext>
              </a:extLst>
            </p:cNvPr>
            <p:cNvGrpSpPr/>
            <p:nvPr/>
          </p:nvGrpSpPr>
          <p:grpSpPr>
            <a:xfrm>
              <a:off x="4785400" y="1319962"/>
              <a:ext cx="529637" cy="883932"/>
              <a:chOff x="4764739" y="1247773"/>
              <a:chExt cx="572547" cy="955547"/>
            </a:xfrm>
            <a:solidFill>
              <a:srgbClr val="FFFFFF"/>
            </a:solidFill>
          </p:grpSpPr>
          <p:sp>
            <p:nvSpPr>
              <p:cNvPr id="56" name="Freeform: Shape 55">
                <a:extLst>
                  <a:ext uri="{FF2B5EF4-FFF2-40B4-BE49-F238E27FC236}">
                    <a16:creationId xmlns:a16="http://schemas.microsoft.com/office/drawing/2014/main" id="{FF9552AE-F76A-4DD4-B3E3-BA481F53B4FE}"/>
                  </a:ext>
                </a:extLst>
              </p:cNvPr>
              <p:cNvSpPr/>
              <p:nvPr/>
            </p:nvSpPr>
            <p:spPr>
              <a:xfrm>
                <a:off x="4764739" y="1962148"/>
                <a:ext cx="571690" cy="241172"/>
              </a:xfrm>
              <a:custGeom>
                <a:avLst/>
                <a:gdLst>
                  <a:gd name="connsiteX0" fmla="*/ 407194 w 571690"/>
                  <a:gd name="connsiteY0" fmla="*/ 286 h 241172"/>
                  <a:gd name="connsiteX1" fmla="*/ 361855 w 571690"/>
                  <a:gd name="connsiteY1" fmla="*/ 51530 h 241172"/>
                  <a:gd name="connsiteX2" fmla="*/ 514636 w 571690"/>
                  <a:gd name="connsiteY2" fmla="*/ 115824 h 241172"/>
                  <a:gd name="connsiteX3" fmla="*/ 285941 w 571690"/>
                  <a:gd name="connsiteY3" fmla="*/ 184023 h 241172"/>
                  <a:gd name="connsiteX4" fmla="*/ 57150 w 571690"/>
                  <a:gd name="connsiteY4" fmla="*/ 115824 h 241172"/>
                  <a:gd name="connsiteX5" fmla="*/ 211455 w 571690"/>
                  <a:gd name="connsiteY5" fmla="*/ 51340 h 241172"/>
                  <a:gd name="connsiteX6" fmla="*/ 166116 w 571690"/>
                  <a:gd name="connsiteY6" fmla="*/ 0 h 241172"/>
                  <a:gd name="connsiteX7" fmla="*/ 0 w 571690"/>
                  <a:gd name="connsiteY7" fmla="*/ 115824 h 241172"/>
                  <a:gd name="connsiteX8" fmla="*/ 285845 w 571690"/>
                  <a:gd name="connsiteY8" fmla="*/ 241173 h 241172"/>
                  <a:gd name="connsiteX9" fmla="*/ 571691 w 571690"/>
                  <a:gd name="connsiteY9" fmla="*/ 115824 h 241172"/>
                  <a:gd name="connsiteX10" fmla="*/ 407194 w 571690"/>
                  <a:gd name="connsiteY10" fmla="*/ 286 h 241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1690" h="241172">
                    <a:moveTo>
                      <a:pt x="407194" y="286"/>
                    </a:moveTo>
                    <a:cubicBezTo>
                      <a:pt x="390049" y="20383"/>
                      <a:pt x="374618" y="37624"/>
                      <a:pt x="361855" y="51530"/>
                    </a:cubicBezTo>
                    <a:cubicBezTo>
                      <a:pt x="450818" y="60865"/>
                      <a:pt x="514636" y="86106"/>
                      <a:pt x="514636" y="115824"/>
                    </a:cubicBezTo>
                    <a:cubicBezTo>
                      <a:pt x="514636" y="153448"/>
                      <a:pt x="412242" y="184023"/>
                      <a:pt x="285941" y="184023"/>
                    </a:cubicBezTo>
                    <a:cubicBezTo>
                      <a:pt x="159639" y="184023"/>
                      <a:pt x="57150" y="153448"/>
                      <a:pt x="57150" y="115824"/>
                    </a:cubicBezTo>
                    <a:cubicBezTo>
                      <a:pt x="57150" y="85915"/>
                      <a:pt x="121730" y="60579"/>
                      <a:pt x="211455" y="51340"/>
                    </a:cubicBezTo>
                    <a:cubicBezTo>
                      <a:pt x="198692" y="37433"/>
                      <a:pt x="183261" y="20098"/>
                      <a:pt x="166116" y="0"/>
                    </a:cubicBezTo>
                    <a:cubicBezTo>
                      <a:pt x="86868" y="13049"/>
                      <a:pt x="0" y="43720"/>
                      <a:pt x="0" y="115824"/>
                    </a:cubicBezTo>
                    <a:cubicBezTo>
                      <a:pt x="0" y="235077"/>
                      <a:pt x="238125" y="241173"/>
                      <a:pt x="285845" y="241173"/>
                    </a:cubicBezTo>
                    <a:cubicBezTo>
                      <a:pt x="333566" y="241173"/>
                      <a:pt x="571691" y="235172"/>
                      <a:pt x="571691" y="115824"/>
                    </a:cubicBezTo>
                    <a:cubicBezTo>
                      <a:pt x="571786" y="44196"/>
                      <a:pt x="486061" y="13430"/>
                      <a:pt x="407194" y="286"/>
                    </a:cubicBezTo>
                    <a:close/>
                  </a:path>
                </a:pathLst>
              </a:custGeom>
              <a:solidFill>
                <a:srgbClr val="FFFFFF"/>
              </a:solidFill>
              <a:ln w="9525" cap="flat">
                <a:noFill/>
                <a:prstDash val="solid"/>
                <a:miter/>
              </a:ln>
            </p:spPr>
            <p:txBody>
              <a:bodyPr rtlCol="0" anchor="ctr"/>
              <a:lstStyle/>
              <a:p>
                <a:endParaRPr lang="en-GB" dirty="0">
                  <a:latin typeface="Roboto Regular" panose="02000000000000000000" pitchFamily="2" charset="0"/>
                </a:endParaRPr>
              </a:p>
            </p:txBody>
          </p:sp>
          <p:sp>
            <p:nvSpPr>
              <p:cNvPr id="57" name="Freeform: Shape 56">
                <a:extLst>
                  <a:ext uri="{FF2B5EF4-FFF2-40B4-BE49-F238E27FC236}">
                    <a16:creationId xmlns:a16="http://schemas.microsoft.com/office/drawing/2014/main" id="{92018D70-47A4-4591-8496-FE7285D75C0F}"/>
                  </a:ext>
                </a:extLst>
              </p:cNvPr>
              <p:cNvSpPr/>
              <p:nvPr/>
            </p:nvSpPr>
            <p:spPr>
              <a:xfrm>
                <a:off x="4765786" y="1247773"/>
                <a:ext cx="571500" cy="762000"/>
              </a:xfrm>
              <a:custGeom>
                <a:avLst/>
                <a:gdLst>
                  <a:gd name="connsiteX0" fmla="*/ 95 w 571500"/>
                  <a:gd name="connsiteY0" fmla="*/ 285750 h 762000"/>
                  <a:gd name="connsiteX1" fmla="*/ 29623 w 571500"/>
                  <a:gd name="connsiteY1" fmla="*/ 406908 h 762000"/>
                  <a:gd name="connsiteX2" fmla="*/ 285655 w 571500"/>
                  <a:gd name="connsiteY2" fmla="*/ 762000 h 762000"/>
                  <a:gd name="connsiteX3" fmla="*/ 541401 w 571500"/>
                  <a:gd name="connsiteY3" fmla="*/ 407861 h 762000"/>
                  <a:gd name="connsiteX4" fmla="*/ 571500 w 571500"/>
                  <a:gd name="connsiteY4" fmla="*/ 281845 h 762000"/>
                  <a:gd name="connsiteX5" fmla="*/ 571310 w 571500"/>
                  <a:gd name="connsiteY5" fmla="*/ 275463 h 762000"/>
                  <a:gd name="connsiteX6" fmla="*/ 571214 w 571500"/>
                  <a:gd name="connsiteY6" fmla="*/ 270510 h 762000"/>
                  <a:gd name="connsiteX7" fmla="*/ 285750 w 571500"/>
                  <a:gd name="connsiteY7" fmla="*/ 0 h 762000"/>
                  <a:gd name="connsiteX8" fmla="*/ 0 w 571500"/>
                  <a:gd name="connsiteY8" fmla="*/ 281845 h 762000"/>
                  <a:gd name="connsiteX9" fmla="*/ 0 w 571500"/>
                  <a:gd name="connsiteY9" fmla="*/ 283369 h 762000"/>
                  <a:gd name="connsiteX10" fmla="*/ 0 w 571500"/>
                  <a:gd name="connsiteY10" fmla="*/ 283464 h 762000"/>
                  <a:gd name="connsiteX11" fmla="*/ 95 w 571500"/>
                  <a:gd name="connsiteY11" fmla="*/ 285750 h 762000"/>
                  <a:gd name="connsiteX12" fmla="*/ 285750 w 571500"/>
                  <a:gd name="connsiteY12" fmla="*/ 199168 h 762000"/>
                  <a:gd name="connsiteX13" fmla="*/ 369761 w 571500"/>
                  <a:gd name="connsiteY13" fmla="*/ 281845 h 762000"/>
                  <a:gd name="connsiteX14" fmla="*/ 285750 w 571500"/>
                  <a:gd name="connsiteY14" fmla="*/ 364522 h 762000"/>
                  <a:gd name="connsiteX15" fmla="*/ 201740 w 571500"/>
                  <a:gd name="connsiteY15" fmla="*/ 281845 h 762000"/>
                  <a:gd name="connsiteX16" fmla="*/ 285750 w 571500"/>
                  <a:gd name="connsiteY16" fmla="*/ 199168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71500" h="762000">
                    <a:moveTo>
                      <a:pt x="95" y="285750"/>
                    </a:moveTo>
                    <a:cubicBezTo>
                      <a:pt x="667" y="329279"/>
                      <a:pt x="11240" y="370332"/>
                      <a:pt x="29623" y="406908"/>
                    </a:cubicBezTo>
                    <a:cubicBezTo>
                      <a:pt x="102680" y="578834"/>
                      <a:pt x="285655" y="762000"/>
                      <a:pt x="285655" y="762000"/>
                    </a:cubicBezTo>
                    <a:cubicBezTo>
                      <a:pt x="285655" y="762000"/>
                      <a:pt x="468154" y="579787"/>
                      <a:pt x="541401" y="407861"/>
                    </a:cubicBezTo>
                    <a:cubicBezTo>
                      <a:pt x="560642" y="369951"/>
                      <a:pt x="571500" y="327184"/>
                      <a:pt x="571500" y="281845"/>
                    </a:cubicBezTo>
                    <a:cubicBezTo>
                      <a:pt x="571500" y="279749"/>
                      <a:pt x="571405" y="277654"/>
                      <a:pt x="571310" y="275463"/>
                    </a:cubicBezTo>
                    <a:cubicBezTo>
                      <a:pt x="571405" y="266319"/>
                      <a:pt x="571691" y="265367"/>
                      <a:pt x="571214" y="270510"/>
                    </a:cubicBezTo>
                    <a:cubicBezTo>
                      <a:pt x="565214" y="120110"/>
                      <a:pt x="439769" y="0"/>
                      <a:pt x="285750" y="0"/>
                    </a:cubicBezTo>
                    <a:cubicBezTo>
                      <a:pt x="127921" y="0"/>
                      <a:pt x="0" y="126206"/>
                      <a:pt x="0" y="281845"/>
                    </a:cubicBezTo>
                    <a:cubicBezTo>
                      <a:pt x="0" y="282321"/>
                      <a:pt x="0" y="282893"/>
                      <a:pt x="0" y="283369"/>
                    </a:cubicBezTo>
                    <a:cubicBezTo>
                      <a:pt x="0" y="283369"/>
                      <a:pt x="0" y="283464"/>
                      <a:pt x="0" y="283464"/>
                    </a:cubicBezTo>
                    <a:cubicBezTo>
                      <a:pt x="0" y="284226"/>
                      <a:pt x="95" y="284988"/>
                      <a:pt x="95" y="285750"/>
                    </a:cubicBezTo>
                    <a:close/>
                    <a:moveTo>
                      <a:pt x="285750" y="199168"/>
                    </a:moveTo>
                    <a:cubicBezTo>
                      <a:pt x="332137" y="199168"/>
                      <a:pt x="369761" y="236220"/>
                      <a:pt x="369761" y="281845"/>
                    </a:cubicBezTo>
                    <a:cubicBezTo>
                      <a:pt x="369761" y="327565"/>
                      <a:pt x="332137" y="364522"/>
                      <a:pt x="285750" y="364522"/>
                    </a:cubicBezTo>
                    <a:cubicBezTo>
                      <a:pt x="239363" y="364522"/>
                      <a:pt x="201740" y="327470"/>
                      <a:pt x="201740" y="281845"/>
                    </a:cubicBezTo>
                    <a:cubicBezTo>
                      <a:pt x="201740" y="236220"/>
                      <a:pt x="239363" y="199168"/>
                      <a:pt x="285750" y="199168"/>
                    </a:cubicBezTo>
                    <a:close/>
                  </a:path>
                </a:pathLst>
              </a:custGeom>
              <a:solidFill>
                <a:srgbClr val="FFFFFF"/>
              </a:solidFill>
              <a:ln w="9525" cap="flat">
                <a:noFill/>
                <a:prstDash val="solid"/>
                <a:miter/>
              </a:ln>
            </p:spPr>
            <p:txBody>
              <a:bodyPr rtlCol="0" anchor="ctr"/>
              <a:lstStyle/>
              <a:p>
                <a:endParaRPr lang="en-GB" dirty="0">
                  <a:latin typeface="Roboto Regular" panose="02000000000000000000" pitchFamily="2" charset="0"/>
                </a:endParaRPr>
              </a:p>
            </p:txBody>
          </p:sp>
        </p:grpSp>
      </p:grpSp>
      <p:grpSp>
        <p:nvGrpSpPr>
          <p:cNvPr id="63" name="Group 62">
            <a:extLst>
              <a:ext uri="{FF2B5EF4-FFF2-40B4-BE49-F238E27FC236}">
                <a16:creationId xmlns:a16="http://schemas.microsoft.com/office/drawing/2014/main" id="{07698E78-3980-443C-8C24-7C9BF4498D6C}"/>
              </a:ext>
            </a:extLst>
          </p:cNvPr>
          <p:cNvGrpSpPr>
            <a:grpSpLocks noChangeAspect="1"/>
          </p:cNvGrpSpPr>
          <p:nvPr/>
        </p:nvGrpSpPr>
        <p:grpSpPr>
          <a:xfrm>
            <a:off x="6153149" y="1210711"/>
            <a:ext cx="5817155" cy="1505127"/>
            <a:chOff x="6153150" y="1210691"/>
            <a:chExt cx="5791200" cy="1498411"/>
          </a:xfrm>
        </p:grpSpPr>
        <p:sp>
          <p:nvSpPr>
            <p:cNvPr id="8" name="Rectangle 7">
              <a:extLst>
                <a:ext uri="{FF2B5EF4-FFF2-40B4-BE49-F238E27FC236}">
                  <a16:creationId xmlns:a16="http://schemas.microsoft.com/office/drawing/2014/main" id="{D0D13FD6-8D44-43CE-857A-6C2AA04B9077}"/>
                </a:ext>
              </a:extLst>
            </p:cNvPr>
            <p:cNvSpPr/>
            <p:nvPr/>
          </p:nvSpPr>
          <p:spPr>
            <a:xfrm>
              <a:off x="6153150" y="1210691"/>
              <a:ext cx="5791200" cy="14984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0" tIns="72000" rIns="72000" bIns="72000" numCol="1" spcCol="0" rtlCol="0" fromWordArt="0" anchor="b" anchorCtr="0" forceAA="0" compatLnSpc="1">
              <a:prstTxWarp prst="textNoShape">
                <a:avLst/>
              </a:prstTxWarp>
              <a:noAutofit/>
            </a:bodyPr>
            <a:lstStyle/>
            <a:p>
              <a:pPr>
                <a:defRPr/>
              </a:pPr>
              <a:r>
                <a:rPr lang="en-US" sz="4800" b="1" dirty="0">
                  <a:solidFill>
                    <a:srgbClr val="221F20"/>
                  </a:solidFill>
                  <a:latin typeface="Roboto Bold"/>
                </a:rPr>
                <a:t>85 215</a:t>
              </a:r>
              <a:endParaRPr kumimoji="0" lang="en-US" sz="4800" b="1" i="0" u="none" strike="noStrike" kern="1200" cap="none" spc="0" normalizeH="0" baseline="0" noProof="0" dirty="0">
                <a:ln>
                  <a:noFill/>
                </a:ln>
                <a:solidFill>
                  <a:srgbClr val="221F20"/>
                </a:solidFill>
                <a:effectLst/>
                <a:uLnTx/>
                <a:uFillTx/>
                <a:latin typeface="Roboto Bold"/>
                <a:ea typeface="+mn-ea"/>
                <a:cs typeface="+mn-cs"/>
              </a:endParaRPr>
            </a:p>
          </p:txBody>
        </p:sp>
        <p:sp>
          <p:nvSpPr>
            <p:cNvPr id="74" name="Rectangle 73">
              <a:extLst>
                <a:ext uri="{FF2B5EF4-FFF2-40B4-BE49-F238E27FC236}">
                  <a16:creationId xmlns:a16="http://schemas.microsoft.com/office/drawing/2014/main" id="{A7288246-D42E-411C-A82C-681B16776E44}"/>
                </a:ext>
              </a:extLst>
            </p:cNvPr>
            <p:cNvSpPr>
              <a:spLocks noChangeAspect="1"/>
            </p:cNvSpPr>
            <p:nvPr/>
          </p:nvSpPr>
          <p:spPr>
            <a:xfrm>
              <a:off x="6645344" y="1515348"/>
              <a:ext cx="99418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rPr>
                <a:t>Datasets</a:t>
              </a:r>
            </a:p>
          </p:txBody>
        </p:sp>
        <p:sp>
          <p:nvSpPr>
            <p:cNvPr id="38" name="Freeform: Shape 37">
              <a:extLst>
                <a:ext uri="{FF2B5EF4-FFF2-40B4-BE49-F238E27FC236}">
                  <a16:creationId xmlns:a16="http://schemas.microsoft.com/office/drawing/2014/main" id="{CA5D655C-C5D9-4A05-AA54-27782EA25E8D}"/>
                </a:ext>
              </a:extLst>
            </p:cNvPr>
            <p:cNvSpPr/>
            <p:nvPr/>
          </p:nvSpPr>
          <p:spPr>
            <a:xfrm rot="10800000">
              <a:off x="9844850" y="1214649"/>
              <a:ext cx="1557718" cy="1272356"/>
            </a:xfrm>
            <a:custGeom>
              <a:avLst/>
              <a:gdLst>
                <a:gd name="connsiteX0" fmla="*/ 749206 w 1498412"/>
                <a:gd name="connsiteY0" fmla="*/ 0 h 1223915"/>
                <a:gd name="connsiteX1" fmla="*/ 1498412 w 1498412"/>
                <a:gd name="connsiteY1" fmla="*/ 749206 h 1223915"/>
                <a:gd name="connsiteX2" fmla="*/ 1370459 w 1498412"/>
                <a:gd name="connsiteY2" fmla="*/ 1168094 h 1223915"/>
                <a:gd name="connsiteX3" fmla="*/ 1324403 w 1498412"/>
                <a:gd name="connsiteY3" fmla="*/ 1223915 h 1223915"/>
                <a:gd name="connsiteX4" fmla="*/ 174009 w 1498412"/>
                <a:gd name="connsiteY4" fmla="*/ 1223915 h 1223915"/>
                <a:gd name="connsiteX5" fmla="*/ 127953 w 1498412"/>
                <a:gd name="connsiteY5" fmla="*/ 1168094 h 1223915"/>
                <a:gd name="connsiteX6" fmla="*/ 0 w 1498412"/>
                <a:gd name="connsiteY6" fmla="*/ 749206 h 1223915"/>
                <a:gd name="connsiteX7" fmla="*/ 749206 w 1498412"/>
                <a:gd name="connsiteY7" fmla="*/ 0 h 122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8412" h="1223915">
                  <a:moveTo>
                    <a:pt x="749206" y="0"/>
                  </a:moveTo>
                  <a:cubicBezTo>
                    <a:pt x="1162981" y="0"/>
                    <a:pt x="1498412" y="335431"/>
                    <a:pt x="1498412" y="749206"/>
                  </a:cubicBezTo>
                  <a:cubicBezTo>
                    <a:pt x="1498412" y="904372"/>
                    <a:pt x="1451242" y="1048520"/>
                    <a:pt x="1370459" y="1168094"/>
                  </a:cubicBezTo>
                  <a:lnTo>
                    <a:pt x="1324403" y="1223915"/>
                  </a:lnTo>
                  <a:lnTo>
                    <a:pt x="174009" y="1223915"/>
                  </a:lnTo>
                  <a:lnTo>
                    <a:pt x="127953" y="1168094"/>
                  </a:lnTo>
                  <a:cubicBezTo>
                    <a:pt x="47170" y="1048520"/>
                    <a:pt x="0" y="904372"/>
                    <a:pt x="0" y="749206"/>
                  </a:cubicBezTo>
                  <a:cubicBezTo>
                    <a:pt x="0" y="335431"/>
                    <a:pt x="335431" y="0"/>
                    <a:pt x="74920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endParaRPr>
            </a:p>
          </p:txBody>
        </p:sp>
        <p:sp>
          <p:nvSpPr>
            <p:cNvPr id="62" name="Graphic 60">
              <a:extLst>
                <a:ext uri="{FF2B5EF4-FFF2-40B4-BE49-F238E27FC236}">
                  <a16:creationId xmlns:a16="http://schemas.microsoft.com/office/drawing/2014/main" id="{8DFA97B9-DAEF-45A3-B9BA-2EEAE5EF3522}"/>
                </a:ext>
              </a:extLst>
            </p:cNvPr>
            <p:cNvSpPr>
              <a:spLocks noChangeAspect="1"/>
            </p:cNvSpPr>
            <p:nvPr/>
          </p:nvSpPr>
          <p:spPr>
            <a:xfrm>
              <a:off x="10228421" y="1403244"/>
              <a:ext cx="793718" cy="793718"/>
            </a:xfrm>
            <a:custGeom>
              <a:avLst/>
              <a:gdLst>
                <a:gd name="connsiteX0" fmla="*/ 595313 w 793718"/>
                <a:gd name="connsiteY0" fmla="*/ 297656 h 793718"/>
                <a:gd name="connsiteX1" fmla="*/ 793718 w 793718"/>
                <a:gd name="connsiteY1" fmla="*/ 198406 h 793718"/>
                <a:gd name="connsiteX2" fmla="*/ 396907 w 793718"/>
                <a:gd name="connsiteY2" fmla="*/ 0 h 793718"/>
                <a:gd name="connsiteX3" fmla="*/ 0 w 793718"/>
                <a:gd name="connsiteY3" fmla="*/ 198406 h 793718"/>
                <a:gd name="connsiteX4" fmla="*/ 198406 w 793718"/>
                <a:gd name="connsiteY4" fmla="*/ 297656 h 793718"/>
                <a:gd name="connsiteX5" fmla="*/ 0 w 793718"/>
                <a:gd name="connsiteY5" fmla="*/ 396907 h 793718"/>
                <a:gd name="connsiteX6" fmla="*/ 198406 w 793718"/>
                <a:gd name="connsiteY6" fmla="*/ 496157 h 793718"/>
                <a:gd name="connsiteX7" fmla="*/ 0 w 793718"/>
                <a:gd name="connsiteY7" fmla="*/ 595313 h 793718"/>
                <a:gd name="connsiteX8" fmla="*/ 396907 w 793718"/>
                <a:gd name="connsiteY8" fmla="*/ 793718 h 793718"/>
                <a:gd name="connsiteX9" fmla="*/ 793718 w 793718"/>
                <a:gd name="connsiteY9" fmla="*/ 595313 h 793718"/>
                <a:gd name="connsiteX10" fmla="*/ 595313 w 793718"/>
                <a:gd name="connsiteY10" fmla="*/ 496062 h 793718"/>
                <a:gd name="connsiteX11" fmla="*/ 793718 w 793718"/>
                <a:gd name="connsiteY11" fmla="*/ 396812 h 793718"/>
                <a:gd name="connsiteX12" fmla="*/ 595313 w 793718"/>
                <a:gd name="connsiteY12" fmla="*/ 297656 h 793718"/>
                <a:gd name="connsiteX13" fmla="*/ 142018 w 793718"/>
                <a:gd name="connsiteY13" fmla="*/ 396907 h 793718"/>
                <a:gd name="connsiteX14" fmla="*/ 269462 w 793718"/>
                <a:gd name="connsiteY14" fmla="*/ 333185 h 793718"/>
                <a:gd name="connsiteX15" fmla="*/ 396907 w 793718"/>
                <a:gd name="connsiteY15" fmla="*/ 396907 h 793718"/>
                <a:gd name="connsiteX16" fmla="*/ 524351 w 793718"/>
                <a:gd name="connsiteY16" fmla="*/ 333185 h 793718"/>
                <a:gd name="connsiteX17" fmla="*/ 651796 w 793718"/>
                <a:gd name="connsiteY17" fmla="*/ 396907 h 793718"/>
                <a:gd name="connsiteX18" fmla="*/ 396907 w 793718"/>
                <a:gd name="connsiteY18" fmla="*/ 524161 h 793718"/>
                <a:gd name="connsiteX19" fmla="*/ 142018 w 793718"/>
                <a:gd name="connsiteY19" fmla="*/ 396907 h 793718"/>
                <a:gd name="connsiteX20" fmla="*/ 525018 w 793718"/>
                <a:gd name="connsiteY20" fmla="*/ 531971 h 793718"/>
                <a:gd name="connsiteX21" fmla="*/ 651796 w 793718"/>
                <a:gd name="connsiteY21" fmla="*/ 595313 h 793718"/>
                <a:gd name="connsiteX22" fmla="*/ 396907 w 793718"/>
                <a:gd name="connsiteY22" fmla="*/ 722757 h 793718"/>
                <a:gd name="connsiteX23" fmla="*/ 142018 w 793718"/>
                <a:gd name="connsiteY23" fmla="*/ 595313 h 793718"/>
                <a:gd name="connsiteX24" fmla="*/ 269462 w 793718"/>
                <a:gd name="connsiteY24" fmla="*/ 531590 h 793718"/>
                <a:gd name="connsiteX25" fmla="*/ 396907 w 793718"/>
                <a:gd name="connsiteY25" fmla="*/ 595313 h 793718"/>
                <a:gd name="connsiteX26" fmla="*/ 525018 w 793718"/>
                <a:gd name="connsiteY26" fmla="*/ 531971 h 79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93718" h="793718">
                  <a:moveTo>
                    <a:pt x="595313" y="297656"/>
                  </a:moveTo>
                  <a:lnTo>
                    <a:pt x="793718" y="198406"/>
                  </a:lnTo>
                  <a:lnTo>
                    <a:pt x="396907" y="0"/>
                  </a:lnTo>
                  <a:lnTo>
                    <a:pt x="0" y="198406"/>
                  </a:lnTo>
                  <a:lnTo>
                    <a:pt x="198406" y="297656"/>
                  </a:lnTo>
                  <a:lnTo>
                    <a:pt x="0" y="396907"/>
                  </a:lnTo>
                  <a:lnTo>
                    <a:pt x="198406" y="496157"/>
                  </a:lnTo>
                  <a:lnTo>
                    <a:pt x="0" y="595313"/>
                  </a:lnTo>
                  <a:lnTo>
                    <a:pt x="396907" y="793718"/>
                  </a:lnTo>
                  <a:lnTo>
                    <a:pt x="793718" y="595313"/>
                  </a:lnTo>
                  <a:lnTo>
                    <a:pt x="595313" y="496062"/>
                  </a:lnTo>
                  <a:lnTo>
                    <a:pt x="793718" y="396812"/>
                  </a:lnTo>
                  <a:lnTo>
                    <a:pt x="595313" y="297656"/>
                  </a:lnTo>
                  <a:close/>
                  <a:moveTo>
                    <a:pt x="142018" y="396907"/>
                  </a:moveTo>
                  <a:lnTo>
                    <a:pt x="269462" y="333185"/>
                  </a:lnTo>
                  <a:lnTo>
                    <a:pt x="396907" y="396907"/>
                  </a:lnTo>
                  <a:lnTo>
                    <a:pt x="524351" y="333185"/>
                  </a:lnTo>
                  <a:lnTo>
                    <a:pt x="651796" y="396907"/>
                  </a:lnTo>
                  <a:lnTo>
                    <a:pt x="396907" y="524161"/>
                  </a:lnTo>
                  <a:lnTo>
                    <a:pt x="142018" y="396907"/>
                  </a:lnTo>
                  <a:close/>
                  <a:moveTo>
                    <a:pt x="525018" y="531971"/>
                  </a:moveTo>
                  <a:lnTo>
                    <a:pt x="651796" y="595313"/>
                  </a:lnTo>
                  <a:lnTo>
                    <a:pt x="396907" y="722757"/>
                  </a:lnTo>
                  <a:lnTo>
                    <a:pt x="142018" y="595313"/>
                  </a:lnTo>
                  <a:lnTo>
                    <a:pt x="269462" y="531590"/>
                  </a:lnTo>
                  <a:lnTo>
                    <a:pt x="396907" y="595313"/>
                  </a:lnTo>
                  <a:lnTo>
                    <a:pt x="525018" y="531971"/>
                  </a:lnTo>
                  <a:close/>
                </a:path>
              </a:pathLst>
            </a:custGeom>
            <a:solidFill>
              <a:schemeClr val="accent3"/>
            </a:solidFill>
            <a:ln w="9525" cap="flat">
              <a:noFill/>
              <a:prstDash val="solid"/>
              <a:miter/>
            </a:ln>
          </p:spPr>
          <p:txBody>
            <a:bodyPr rtlCol="0" anchor="ctr"/>
            <a:lstStyle/>
            <a:p>
              <a:endParaRPr lang="en-GB" dirty="0">
                <a:latin typeface="Roboto Regular" panose="02000000000000000000" pitchFamily="2" charset="0"/>
              </a:endParaRPr>
            </a:p>
          </p:txBody>
        </p:sp>
      </p:grpSp>
      <p:grpSp>
        <p:nvGrpSpPr>
          <p:cNvPr id="78" name="Group 77">
            <a:extLst>
              <a:ext uri="{FF2B5EF4-FFF2-40B4-BE49-F238E27FC236}">
                <a16:creationId xmlns:a16="http://schemas.microsoft.com/office/drawing/2014/main" id="{147B43FF-CF89-4541-A111-E80A9E11F97F}"/>
              </a:ext>
            </a:extLst>
          </p:cNvPr>
          <p:cNvGrpSpPr>
            <a:grpSpLocks noChangeAspect="1"/>
          </p:cNvGrpSpPr>
          <p:nvPr/>
        </p:nvGrpSpPr>
        <p:grpSpPr>
          <a:xfrm>
            <a:off x="6164264" y="2818923"/>
            <a:ext cx="2827335" cy="3165952"/>
            <a:chOff x="6164264" y="2818923"/>
            <a:chExt cx="2827335" cy="3165952"/>
          </a:xfrm>
        </p:grpSpPr>
        <p:pic>
          <p:nvPicPr>
            <p:cNvPr id="44" name="Graphic 43">
              <a:extLst>
                <a:ext uri="{FF2B5EF4-FFF2-40B4-BE49-F238E27FC236}">
                  <a16:creationId xmlns:a16="http://schemas.microsoft.com/office/drawing/2014/main" id="{D86F2852-A0B7-4888-929E-B8F14A85F98E}"/>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58386" b="47708"/>
            <a:stretch>
              <a:fillRect/>
            </a:stretch>
          </p:blipFill>
          <p:spPr>
            <a:xfrm>
              <a:off x="6164264" y="2818923"/>
              <a:ext cx="2827330" cy="3165952"/>
            </a:xfrm>
            <a:custGeom>
              <a:avLst/>
              <a:gdLst>
                <a:gd name="connsiteX0" fmla="*/ 0 w 2827330"/>
                <a:gd name="connsiteY0" fmla="*/ 0 h 3165952"/>
                <a:gd name="connsiteX1" fmla="*/ 2827330 w 2827330"/>
                <a:gd name="connsiteY1" fmla="*/ 0 h 3165952"/>
                <a:gd name="connsiteX2" fmla="*/ 2827330 w 2827330"/>
                <a:gd name="connsiteY2" fmla="*/ 3165952 h 3165952"/>
                <a:gd name="connsiteX3" fmla="*/ 0 w 2827330"/>
                <a:gd name="connsiteY3" fmla="*/ 3165952 h 3165952"/>
              </a:gdLst>
              <a:ahLst/>
              <a:cxnLst>
                <a:cxn ang="0">
                  <a:pos x="connsiteX0" y="connsiteY0"/>
                </a:cxn>
                <a:cxn ang="0">
                  <a:pos x="connsiteX1" y="connsiteY1"/>
                </a:cxn>
                <a:cxn ang="0">
                  <a:pos x="connsiteX2" y="connsiteY2"/>
                </a:cxn>
                <a:cxn ang="0">
                  <a:pos x="connsiteX3" y="connsiteY3"/>
                </a:cxn>
              </a:cxnLst>
              <a:rect l="l" t="t" r="r" b="b"/>
              <a:pathLst>
                <a:path w="2827330" h="3165952">
                  <a:moveTo>
                    <a:pt x="0" y="0"/>
                  </a:moveTo>
                  <a:lnTo>
                    <a:pt x="2827330" y="0"/>
                  </a:lnTo>
                  <a:lnTo>
                    <a:pt x="2827330" y="3165952"/>
                  </a:lnTo>
                  <a:lnTo>
                    <a:pt x="0" y="3165952"/>
                  </a:lnTo>
                  <a:close/>
                </a:path>
              </a:pathLst>
            </a:custGeom>
          </p:spPr>
        </p:pic>
        <p:sp>
          <p:nvSpPr>
            <p:cNvPr id="9" name="Rectangle 8">
              <a:extLst>
                <a:ext uri="{FF2B5EF4-FFF2-40B4-BE49-F238E27FC236}">
                  <a16:creationId xmlns:a16="http://schemas.microsoft.com/office/drawing/2014/main" id="{84D559A5-923E-4AF7-AD95-53612588A0DB}"/>
                </a:ext>
              </a:extLst>
            </p:cNvPr>
            <p:cNvSpPr/>
            <p:nvPr/>
          </p:nvSpPr>
          <p:spPr>
            <a:xfrm>
              <a:off x="6164264" y="2818923"/>
              <a:ext cx="2827330" cy="3165952"/>
            </a:xfrm>
            <a:prstGeom prst="rect">
              <a:avLst/>
            </a:prstGeom>
            <a:solidFill>
              <a:schemeClr val="accent6">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18000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221F20"/>
                  </a:solidFill>
                  <a:effectLst/>
                  <a:uLnTx/>
                  <a:uFillTx/>
                  <a:latin typeface="Roboto Bold"/>
                  <a:ea typeface="+mn-ea"/>
                  <a:cs typeface="+mn-cs"/>
                </a:rPr>
                <a:t>2 479</a:t>
              </a:r>
            </a:p>
          </p:txBody>
        </p:sp>
        <p:sp>
          <p:nvSpPr>
            <p:cNvPr id="58" name="Rectangle 57">
              <a:extLst>
                <a:ext uri="{FF2B5EF4-FFF2-40B4-BE49-F238E27FC236}">
                  <a16:creationId xmlns:a16="http://schemas.microsoft.com/office/drawing/2014/main" id="{6F1F4AA1-16BB-4371-8EFB-E30E0B7E7144}"/>
                </a:ext>
              </a:extLst>
            </p:cNvPr>
            <p:cNvSpPr/>
            <p:nvPr/>
          </p:nvSpPr>
          <p:spPr>
            <a:xfrm>
              <a:off x="6801983" y="4772243"/>
              <a:ext cx="195888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rPr>
                <a:t>Publishers</a:t>
              </a:r>
            </a:p>
          </p:txBody>
        </p:sp>
        <p:sp>
          <p:nvSpPr>
            <p:cNvPr id="71" name="Freeform: Shape 70">
              <a:extLst>
                <a:ext uri="{FF2B5EF4-FFF2-40B4-BE49-F238E27FC236}">
                  <a16:creationId xmlns:a16="http://schemas.microsoft.com/office/drawing/2014/main" id="{EBDB8BCB-66E8-46FA-AF40-3F196FDBEFF5}"/>
                </a:ext>
              </a:extLst>
            </p:cNvPr>
            <p:cNvSpPr/>
            <p:nvPr/>
          </p:nvSpPr>
          <p:spPr>
            <a:xfrm>
              <a:off x="7032512" y="2818923"/>
              <a:ext cx="1959087" cy="1417797"/>
            </a:xfrm>
            <a:custGeom>
              <a:avLst/>
              <a:gdLst>
                <a:gd name="connsiteX0" fmla="*/ 7790 w 2329858"/>
                <a:gd name="connsiteY0" fmla="*/ 0 h 1686125"/>
                <a:gd name="connsiteX1" fmla="*/ 2329858 w 2329858"/>
                <a:gd name="connsiteY1" fmla="*/ 0 h 1686125"/>
                <a:gd name="connsiteX2" fmla="*/ 2329858 w 2329858"/>
                <a:gd name="connsiteY2" fmla="*/ 1460032 h 1686125"/>
                <a:gd name="connsiteX3" fmla="*/ 2262030 w 2329858"/>
                <a:gd name="connsiteY3" fmla="*/ 1501239 h 1686125"/>
                <a:gd name="connsiteX4" fmla="*/ 1531856 w 2329858"/>
                <a:gd name="connsiteY4" fmla="*/ 1686125 h 1686125"/>
                <a:gd name="connsiteX5" fmla="*/ 0 w 2329858"/>
                <a:gd name="connsiteY5" fmla="*/ 154269 h 168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9858" h="1686125">
                  <a:moveTo>
                    <a:pt x="7790" y="0"/>
                  </a:moveTo>
                  <a:lnTo>
                    <a:pt x="2329858" y="0"/>
                  </a:lnTo>
                  <a:lnTo>
                    <a:pt x="2329858" y="1460032"/>
                  </a:lnTo>
                  <a:lnTo>
                    <a:pt x="2262030" y="1501239"/>
                  </a:lnTo>
                  <a:cubicBezTo>
                    <a:pt x="2044976" y="1619149"/>
                    <a:pt x="1796238" y="1686125"/>
                    <a:pt x="1531856" y="1686125"/>
                  </a:cubicBezTo>
                  <a:cubicBezTo>
                    <a:pt x="685835" y="1686125"/>
                    <a:pt x="0" y="1000290"/>
                    <a:pt x="0" y="154269"/>
                  </a:cubicBezTo>
                  <a:close/>
                </a:path>
              </a:pathLst>
            </a:custGeom>
            <a:solidFill>
              <a:schemeClr val="bg1">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grpSp>
          <p:nvGrpSpPr>
            <p:cNvPr id="65" name="Graphic 63">
              <a:extLst>
                <a:ext uri="{FF2B5EF4-FFF2-40B4-BE49-F238E27FC236}">
                  <a16:creationId xmlns:a16="http://schemas.microsoft.com/office/drawing/2014/main" id="{598E292C-4972-43E9-9425-FEE695F3964F}"/>
                </a:ext>
              </a:extLst>
            </p:cNvPr>
            <p:cNvGrpSpPr/>
            <p:nvPr/>
          </p:nvGrpSpPr>
          <p:grpSpPr>
            <a:xfrm>
              <a:off x="7819974" y="3024187"/>
              <a:ext cx="785526" cy="805148"/>
              <a:chOff x="7763468" y="3024187"/>
              <a:chExt cx="785526" cy="805148"/>
            </a:xfrm>
            <a:solidFill>
              <a:schemeClr val="bg1"/>
            </a:solidFill>
          </p:grpSpPr>
          <p:sp>
            <p:nvSpPr>
              <p:cNvPr id="66" name="Freeform: Shape 65">
                <a:extLst>
                  <a:ext uri="{FF2B5EF4-FFF2-40B4-BE49-F238E27FC236}">
                    <a16:creationId xmlns:a16="http://schemas.microsoft.com/office/drawing/2014/main" id="{B151AC01-D086-4880-8C36-297389A6B4DB}"/>
                  </a:ext>
                </a:extLst>
              </p:cNvPr>
              <p:cNvSpPr/>
              <p:nvPr/>
            </p:nvSpPr>
            <p:spPr>
              <a:xfrm>
                <a:off x="8193236" y="3309175"/>
                <a:ext cx="92392" cy="342328"/>
              </a:xfrm>
              <a:custGeom>
                <a:avLst/>
                <a:gdLst>
                  <a:gd name="connsiteX0" fmla="*/ 0 w 92392"/>
                  <a:gd name="connsiteY0" fmla="*/ 0 h 342328"/>
                  <a:gd name="connsiteX1" fmla="*/ 92393 w 92392"/>
                  <a:gd name="connsiteY1" fmla="*/ 0 h 342328"/>
                  <a:gd name="connsiteX2" fmla="*/ 92393 w 92392"/>
                  <a:gd name="connsiteY2" fmla="*/ 342329 h 342328"/>
                  <a:gd name="connsiteX3" fmla="*/ 0 w 92392"/>
                  <a:gd name="connsiteY3" fmla="*/ 342329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3" y="0"/>
                    </a:lnTo>
                    <a:lnTo>
                      <a:pt x="92393" y="342329"/>
                    </a:lnTo>
                    <a:lnTo>
                      <a:pt x="0" y="342329"/>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7" name="Freeform: Shape 66">
                <a:extLst>
                  <a:ext uri="{FF2B5EF4-FFF2-40B4-BE49-F238E27FC236}">
                    <a16:creationId xmlns:a16="http://schemas.microsoft.com/office/drawing/2014/main" id="{1C307345-8597-4404-B67C-4CB1A7D217CA}"/>
                  </a:ext>
                </a:extLst>
              </p:cNvPr>
              <p:cNvSpPr/>
              <p:nvPr/>
            </p:nvSpPr>
            <p:spPr>
              <a:xfrm>
                <a:off x="7860527"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8" name="Freeform: Shape 67">
                <a:extLst>
                  <a:ext uri="{FF2B5EF4-FFF2-40B4-BE49-F238E27FC236}">
                    <a16:creationId xmlns:a16="http://schemas.microsoft.com/office/drawing/2014/main" id="{EC2DAE3A-E858-44AA-AA21-E7CAB9417662}"/>
                  </a:ext>
                </a:extLst>
              </p:cNvPr>
              <p:cNvSpPr/>
              <p:nvPr/>
            </p:nvSpPr>
            <p:spPr>
              <a:xfrm>
                <a:off x="8026834"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9" name="Freeform: Shape 68">
                <a:extLst>
                  <a:ext uri="{FF2B5EF4-FFF2-40B4-BE49-F238E27FC236}">
                    <a16:creationId xmlns:a16="http://schemas.microsoft.com/office/drawing/2014/main" id="{8AC5CDE3-1C4D-41B4-B14B-D4272339010D}"/>
                  </a:ext>
                </a:extLst>
              </p:cNvPr>
              <p:cNvSpPr/>
              <p:nvPr/>
            </p:nvSpPr>
            <p:spPr>
              <a:xfrm>
                <a:off x="8359542"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0" name="Freeform: Shape 69">
                <a:extLst>
                  <a:ext uri="{FF2B5EF4-FFF2-40B4-BE49-F238E27FC236}">
                    <a16:creationId xmlns:a16="http://schemas.microsoft.com/office/drawing/2014/main" id="{49D42329-3484-43A3-AF25-19A35D7AF253}"/>
                  </a:ext>
                </a:extLst>
              </p:cNvPr>
              <p:cNvSpPr/>
              <p:nvPr/>
            </p:nvSpPr>
            <p:spPr>
              <a:xfrm>
                <a:off x="7763468" y="3024187"/>
                <a:ext cx="785526" cy="159829"/>
              </a:xfrm>
              <a:custGeom>
                <a:avLst/>
                <a:gdLst>
                  <a:gd name="connsiteX0" fmla="*/ 392716 w 785526"/>
                  <a:gd name="connsiteY0" fmla="*/ 0 h 159829"/>
                  <a:gd name="connsiteX1" fmla="*/ 0 w 785526"/>
                  <a:gd name="connsiteY1" fmla="*/ 159830 h 159829"/>
                  <a:gd name="connsiteX2" fmla="*/ 785527 w 785526"/>
                  <a:gd name="connsiteY2" fmla="*/ 159830 h 159829"/>
                </a:gdLst>
                <a:ahLst/>
                <a:cxnLst>
                  <a:cxn ang="0">
                    <a:pos x="connsiteX0" y="connsiteY0"/>
                  </a:cxn>
                  <a:cxn ang="0">
                    <a:pos x="connsiteX1" y="connsiteY1"/>
                  </a:cxn>
                  <a:cxn ang="0">
                    <a:pos x="connsiteX2" y="connsiteY2"/>
                  </a:cxn>
                </a:cxnLst>
                <a:rect l="l" t="t" r="r" b="b"/>
                <a:pathLst>
                  <a:path w="785526" h="159829">
                    <a:moveTo>
                      <a:pt x="392716" y="0"/>
                    </a:moveTo>
                    <a:lnTo>
                      <a:pt x="0" y="159830"/>
                    </a:lnTo>
                    <a:lnTo>
                      <a:pt x="785527" y="15983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5" name="Freeform: Shape 74">
                <a:extLst>
                  <a:ext uri="{FF2B5EF4-FFF2-40B4-BE49-F238E27FC236}">
                    <a16:creationId xmlns:a16="http://schemas.microsoft.com/office/drawing/2014/main" id="{BABE0CF6-5535-46D8-859B-E17C08A60B76}"/>
                  </a:ext>
                </a:extLst>
              </p:cNvPr>
              <p:cNvSpPr/>
              <p:nvPr/>
            </p:nvSpPr>
            <p:spPr>
              <a:xfrm>
                <a:off x="7816522" y="3696175"/>
                <a:ext cx="679418" cy="49720"/>
              </a:xfrm>
              <a:custGeom>
                <a:avLst/>
                <a:gdLst>
                  <a:gd name="connsiteX0" fmla="*/ 0 w 679418"/>
                  <a:gd name="connsiteY0" fmla="*/ 0 h 49720"/>
                  <a:gd name="connsiteX1" fmla="*/ 679418 w 679418"/>
                  <a:gd name="connsiteY1" fmla="*/ 0 h 49720"/>
                  <a:gd name="connsiteX2" fmla="*/ 679418 w 679418"/>
                  <a:gd name="connsiteY2" fmla="*/ 49721 h 49720"/>
                  <a:gd name="connsiteX3" fmla="*/ 0 w 679418"/>
                  <a:gd name="connsiteY3" fmla="*/ 49721 h 49720"/>
                </a:gdLst>
                <a:ahLst/>
                <a:cxnLst>
                  <a:cxn ang="0">
                    <a:pos x="connsiteX0" y="connsiteY0"/>
                  </a:cxn>
                  <a:cxn ang="0">
                    <a:pos x="connsiteX1" y="connsiteY1"/>
                  </a:cxn>
                  <a:cxn ang="0">
                    <a:pos x="connsiteX2" y="connsiteY2"/>
                  </a:cxn>
                  <a:cxn ang="0">
                    <a:pos x="connsiteX3" y="connsiteY3"/>
                  </a:cxn>
                </a:cxnLst>
                <a:rect l="l" t="t" r="r" b="b"/>
                <a:pathLst>
                  <a:path w="679418" h="49720">
                    <a:moveTo>
                      <a:pt x="0" y="0"/>
                    </a:moveTo>
                    <a:lnTo>
                      <a:pt x="679418" y="0"/>
                    </a:lnTo>
                    <a:lnTo>
                      <a:pt x="679418" y="49721"/>
                    </a:lnTo>
                    <a:lnTo>
                      <a:pt x="0" y="49721"/>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6" name="Freeform: Shape 75">
                <a:extLst>
                  <a:ext uri="{FF2B5EF4-FFF2-40B4-BE49-F238E27FC236}">
                    <a16:creationId xmlns:a16="http://schemas.microsoft.com/office/drawing/2014/main" id="{BFEBB80C-C8CE-4EBB-86D1-DB1E562CEF67}"/>
                  </a:ext>
                </a:extLst>
              </p:cNvPr>
              <p:cNvSpPr/>
              <p:nvPr/>
            </p:nvSpPr>
            <p:spPr>
              <a:xfrm>
                <a:off x="7763468" y="3220402"/>
                <a:ext cx="785526" cy="40481"/>
              </a:xfrm>
              <a:custGeom>
                <a:avLst/>
                <a:gdLst>
                  <a:gd name="connsiteX0" fmla="*/ 0 w 785526"/>
                  <a:gd name="connsiteY0" fmla="*/ 0 h 40481"/>
                  <a:gd name="connsiteX1" fmla="*/ 785527 w 785526"/>
                  <a:gd name="connsiteY1" fmla="*/ 0 h 40481"/>
                  <a:gd name="connsiteX2" fmla="*/ 785527 w 785526"/>
                  <a:gd name="connsiteY2" fmla="*/ 40481 h 40481"/>
                  <a:gd name="connsiteX3" fmla="*/ 0 w 785526"/>
                  <a:gd name="connsiteY3" fmla="*/ 40481 h 40481"/>
                </a:gdLst>
                <a:ahLst/>
                <a:cxnLst>
                  <a:cxn ang="0">
                    <a:pos x="connsiteX0" y="connsiteY0"/>
                  </a:cxn>
                  <a:cxn ang="0">
                    <a:pos x="connsiteX1" y="connsiteY1"/>
                  </a:cxn>
                  <a:cxn ang="0">
                    <a:pos x="connsiteX2" y="connsiteY2"/>
                  </a:cxn>
                  <a:cxn ang="0">
                    <a:pos x="connsiteX3" y="connsiteY3"/>
                  </a:cxn>
                </a:cxnLst>
                <a:rect l="l" t="t" r="r" b="b"/>
                <a:pathLst>
                  <a:path w="785526" h="40481">
                    <a:moveTo>
                      <a:pt x="0" y="0"/>
                    </a:moveTo>
                    <a:lnTo>
                      <a:pt x="785527" y="0"/>
                    </a:lnTo>
                    <a:lnTo>
                      <a:pt x="785527" y="40481"/>
                    </a:lnTo>
                    <a:lnTo>
                      <a:pt x="0" y="40481"/>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7" name="Freeform: Shape 76">
                <a:extLst>
                  <a:ext uri="{FF2B5EF4-FFF2-40B4-BE49-F238E27FC236}">
                    <a16:creationId xmlns:a16="http://schemas.microsoft.com/office/drawing/2014/main" id="{D7B5532C-2932-4109-BF26-3E70EE22A708}"/>
                  </a:ext>
                </a:extLst>
              </p:cNvPr>
              <p:cNvSpPr/>
              <p:nvPr/>
            </p:nvSpPr>
            <p:spPr>
              <a:xfrm>
                <a:off x="7771373" y="3779614"/>
                <a:ext cx="769620" cy="49720"/>
              </a:xfrm>
              <a:custGeom>
                <a:avLst/>
                <a:gdLst>
                  <a:gd name="connsiteX0" fmla="*/ 0 w 769620"/>
                  <a:gd name="connsiteY0" fmla="*/ 0 h 49720"/>
                  <a:gd name="connsiteX1" fmla="*/ 769620 w 769620"/>
                  <a:gd name="connsiteY1" fmla="*/ 0 h 49720"/>
                  <a:gd name="connsiteX2" fmla="*/ 769620 w 769620"/>
                  <a:gd name="connsiteY2" fmla="*/ 49720 h 49720"/>
                  <a:gd name="connsiteX3" fmla="*/ 0 w 769620"/>
                  <a:gd name="connsiteY3" fmla="*/ 49720 h 49720"/>
                </a:gdLst>
                <a:ahLst/>
                <a:cxnLst>
                  <a:cxn ang="0">
                    <a:pos x="connsiteX0" y="connsiteY0"/>
                  </a:cxn>
                  <a:cxn ang="0">
                    <a:pos x="connsiteX1" y="connsiteY1"/>
                  </a:cxn>
                  <a:cxn ang="0">
                    <a:pos x="connsiteX2" y="connsiteY2"/>
                  </a:cxn>
                  <a:cxn ang="0">
                    <a:pos x="connsiteX3" y="connsiteY3"/>
                  </a:cxn>
                </a:cxnLst>
                <a:rect l="l" t="t" r="r" b="b"/>
                <a:pathLst>
                  <a:path w="769620" h="49720">
                    <a:moveTo>
                      <a:pt x="0" y="0"/>
                    </a:moveTo>
                    <a:lnTo>
                      <a:pt x="769620" y="0"/>
                    </a:lnTo>
                    <a:lnTo>
                      <a:pt x="769620" y="49720"/>
                    </a:lnTo>
                    <a:lnTo>
                      <a:pt x="0" y="4972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grpSp>
      </p:grpSp>
      <p:grpSp>
        <p:nvGrpSpPr>
          <p:cNvPr id="82" name="Group 81">
            <a:extLst>
              <a:ext uri="{FF2B5EF4-FFF2-40B4-BE49-F238E27FC236}">
                <a16:creationId xmlns:a16="http://schemas.microsoft.com/office/drawing/2014/main" id="{1C0108C3-EC4F-478E-8E7E-6B202B4858E7}"/>
              </a:ext>
            </a:extLst>
          </p:cNvPr>
          <p:cNvGrpSpPr>
            <a:grpSpLocks noChangeAspect="1"/>
          </p:cNvGrpSpPr>
          <p:nvPr/>
        </p:nvGrpSpPr>
        <p:grpSpPr>
          <a:xfrm>
            <a:off x="251619" y="4486464"/>
            <a:ext cx="5794841" cy="1498411"/>
            <a:chOff x="251619" y="4486464"/>
            <a:chExt cx="5794841" cy="1498411"/>
          </a:xfrm>
        </p:grpSpPr>
        <p:grpSp>
          <p:nvGrpSpPr>
            <p:cNvPr id="32" name="Group 31">
              <a:extLst>
                <a:ext uri="{FF2B5EF4-FFF2-40B4-BE49-F238E27FC236}">
                  <a16:creationId xmlns:a16="http://schemas.microsoft.com/office/drawing/2014/main" id="{6ACA7A4E-E900-4AFD-8FA5-FD32A707FCFF}"/>
                </a:ext>
              </a:extLst>
            </p:cNvPr>
            <p:cNvGrpSpPr/>
            <p:nvPr/>
          </p:nvGrpSpPr>
          <p:grpSpPr>
            <a:xfrm>
              <a:off x="251619" y="4486464"/>
              <a:ext cx="5794841" cy="1498411"/>
              <a:chOff x="251619" y="4486464"/>
              <a:chExt cx="5794841" cy="1498411"/>
            </a:xfrm>
          </p:grpSpPr>
          <p:sp>
            <p:nvSpPr>
              <p:cNvPr id="35" name="Rectangle 34">
                <a:extLst>
                  <a:ext uri="{FF2B5EF4-FFF2-40B4-BE49-F238E27FC236}">
                    <a16:creationId xmlns:a16="http://schemas.microsoft.com/office/drawing/2014/main" id="{064678BC-0DC3-442F-8512-B7B807AF8FAC}"/>
                  </a:ext>
                </a:extLst>
              </p:cNvPr>
              <p:cNvSpPr/>
              <p:nvPr/>
            </p:nvSpPr>
            <p:spPr>
              <a:xfrm>
                <a:off x="251619" y="4486464"/>
                <a:ext cx="5791200" cy="14984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72000" tIns="72000" rIns="72000" bIns="7200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b="1" dirty="0">
                    <a:solidFill>
                      <a:srgbClr val="221F20"/>
                    </a:solidFill>
                    <a:latin typeface="Roboto Bold"/>
                  </a:rPr>
                  <a:t>&gt;119 billion</a:t>
                </a:r>
                <a:endParaRPr kumimoji="0" lang="en-US" sz="4800" b="1" i="0" u="none" strike="noStrike" kern="1200" cap="none" spc="0" normalizeH="0" baseline="0" noProof="0" dirty="0">
                  <a:ln>
                    <a:noFill/>
                  </a:ln>
                  <a:solidFill>
                    <a:srgbClr val="221F20"/>
                  </a:solidFill>
                  <a:effectLst/>
                  <a:uLnTx/>
                  <a:uFillTx/>
                  <a:latin typeface="Roboto Bold"/>
                  <a:ea typeface="+mn-ea"/>
                  <a:cs typeface="+mn-cs"/>
                </a:endParaRPr>
              </a:p>
            </p:txBody>
          </p:sp>
          <p:sp>
            <p:nvSpPr>
              <p:cNvPr id="45" name="Rectangle 44">
                <a:extLst>
                  <a:ext uri="{FF2B5EF4-FFF2-40B4-BE49-F238E27FC236}">
                    <a16:creationId xmlns:a16="http://schemas.microsoft.com/office/drawing/2014/main" id="{432CEE52-413F-4FBD-8F76-CFDFF369CBD9}"/>
                  </a:ext>
                </a:extLst>
              </p:cNvPr>
              <p:cNvSpPr/>
              <p:nvPr/>
            </p:nvSpPr>
            <p:spPr>
              <a:xfrm>
                <a:off x="1958981" y="4811872"/>
                <a:ext cx="4087479"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rPr>
                  <a:t>Records downloaded per month in 2022</a:t>
                </a:r>
                <a:endParaRPr kumimoji="0" lang="en-US" sz="18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7" name="Freeform: Shape 36">
                <a:extLst>
                  <a:ext uri="{FF2B5EF4-FFF2-40B4-BE49-F238E27FC236}">
                    <a16:creationId xmlns:a16="http://schemas.microsoft.com/office/drawing/2014/main" id="{884AC696-DA2C-4BE4-A1B5-E346042D10EC}"/>
                  </a:ext>
                </a:extLst>
              </p:cNvPr>
              <p:cNvSpPr/>
              <p:nvPr/>
            </p:nvSpPr>
            <p:spPr>
              <a:xfrm>
                <a:off x="346269" y="4760960"/>
                <a:ext cx="1498412" cy="1223915"/>
              </a:xfrm>
              <a:custGeom>
                <a:avLst/>
                <a:gdLst>
                  <a:gd name="connsiteX0" fmla="*/ 749206 w 1498412"/>
                  <a:gd name="connsiteY0" fmla="*/ 0 h 1223915"/>
                  <a:gd name="connsiteX1" fmla="*/ 1498412 w 1498412"/>
                  <a:gd name="connsiteY1" fmla="*/ 749206 h 1223915"/>
                  <a:gd name="connsiteX2" fmla="*/ 1370459 w 1498412"/>
                  <a:gd name="connsiteY2" fmla="*/ 1168094 h 1223915"/>
                  <a:gd name="connsiteX3" fmla="*/ 1324403 w 1498412"/>
                  <a:gd name="connsiteY3" fmla="*/ 1223915 h 1223915"/>
                  <a:gd name="connsiteX4" fmla="*/ 174009 w 1498412"/>
                  <a:gd name="connsiteY4" fmla="*/ 1223915 h 1223915"/>
                  <a:gd name="connsiteX5" fmla="*/ 127953 w 1498412"/>
                  <a:gd name="connsiteY5" fmla="*/ 1168094 h 1223915"/>
                  <a:gd name="connsiteX6" fmla="*/ 0 w 1498412"/>
                  <a:gd name="connsiteY6" fmla="*/ 749206 h 1223915"/>
                  <a:gd name="connsiteX7" fmla="*/ 749206 w 1498412"/>
                  <a:gd name="connsiteY7" fmla="*/ 0 h 122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8412" h="1223915">
                    <a:moveTo>
                      <a:pt x="749206" y="0"/>
                    </a:moveTo>
                    <a:cubicBezTo>
                      <a:pt x="1162981" y="0"/>
                      <a:pt x="1498412" y="335431"/>
                      <a:pt x="1498412" y="749206"/>
                    </a:cubicBezTo>
                    <a:cubicBezTo>
                      <a:pt x="1498412" y="904372"/>
                      <a:pt x="1451242" y="1048520"/>
                      <a:pt x="1370459" y="1168094"/>
                    </a:cubicBezTo>
                    <a:lnTo>
                      <a:pt x="1324403" y="1223915"/>
                    </a:lnTo>
                    <a:lnTo>
                      <a:pt x="174009" y="1223915"/>
                    </a:lnTo>
                    <a:lnTo>
                      <a:pt x="127953" y="1168094"/>
                    </a:lnTo>
                    <a:cubicBezTo>
                      <a:pt x="47170" y="1048520"/>
                      <a:pt x="0" y="904372"/>
                      <a:pt x="0" y="749206"/>
                    </a:cubicBezTo>
                    <a:cubicBezTo>
                      <a:pt x="0" y="335431"/>
                      <a:pt x="335431" y="0"/>
                      <a:pt x="74920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endParaRPr>
              </a:p>
            </p:txBody>
          </p:sp>
        </p:grpSp>
        <p:grpSp>
          <p:nvGrpSpPr>
            <p:cNvPr id="81" name="Group 80">
              <a:extLst>
                <a:ext uri="{FF2B5EF4-FFF2-40B4-BE49-F238E27FC236}">
                  <a16:creationId xmlns:a16="http://schemas.microsoft.com/office/drawing/2014/main" id="{10A9B2C4-829A-405E-97DB-3E029529EC34}"/>
                </a:ext>
              </a:extLst>
            </p:cNvPr>
            <p:cNvGrpSpPr/>
            <p:nvPr/>
          </p:nvGrpSpPr>
          <p:grpSpPr>
            <a:xfrm>
              <a:off x="771736" y="5110797"/>
              <a:ext cx="647480" cy="660396"/>
              <a:chOff x="704760" y="5042485"/>
              <a:chExt cx="781431" cy="797020"/>
            </a:xfrm>
          </p:grpSpPr>
          <p:sp>
            <p:nvSpPr>
              <p:cNvPr id="79" name="Freeform: Shape 78">
                <a:extLst>
                  <a:ext uri="{FF2B5EF4-FFF2-40B4-BE49-F238E27FC236}">
                    <a16:creationId xmlns:a16="http://schemas.microsoft.com/office/drawing/2014/main" id="{18DD351E-A324-4A31-87D9-CC2E0C42680B}"/>
                  </a:ext>
                </a:extLst>
              </p:cNvPr>
              <p:cNvSpPr/>
              <p:nvPr/>
            </p:nvSpPr>
            <p:spPr>
              <a:xfrm>
                <a:off x="881481" y="5042485"/>
                <a:ext cx="427975" cy="582009"/>
              </a:xfrm>
              <a:custGeom>
                <a:avLst/>
                <a:gdLst>
                  <a:gd name="connsiteX0" fmla="*/ 19248 w 31352"/>
                  <a:gd name="connsiteY0" fmla="*/ 40481 h 42636"/>
                  <a:gd name="connsiteX1" fmla="*/ 30392 w 31352"/>
                  <a:gd name="connsiteY1" fmla="*/ 24575 h 42636"/>
                  <a:gd name="connsiteX2" fmla="*/ 27725 w 31352"/>
                  <a:gd name="connsiteY2" fmla="*/ 19431 h 42636"/>
                  <a:gd name="connsiteX3" fmla="*/ 23153 w 31352"/>
                  <a:gd name="connsiteY3" fmla="*/ 19431 h 42636"/>
                  <a:gd name="connsiteX4" fmla="*/ 23153 w 31352"/>
                  <a:gd name="connsiteY4" fmla="*/ 4858 h 42636"/>
                  <a:gd name="connsiteX5" fmla="*/ 18296 w 31352"/>
                  <a:gd name="connsiteY5" fmla="*/ 0 h 42636"/>
                  <a:gd name="connsiteX6" fmla="*/ 13152 w 31352"/>
                  <a:gd name="connsiteY6" fmla="*/ 0 h 42636"/>
                  <a:gd name="connsiteX7" fmla="*/ 8294 w 31352"/>
                  <a:gd name="connsiteY7" fmla="*/ 4858 h 42636"/>
                  <a:gd name="connsiteX8" fmla="*/ 8294 w 31352"/>
                  <a:gd name="connsiteY8" fmla="*/ 19526 h 42636"/>
                  <a:gd name="connsiteX9" fmla="*/ 3627 w 31352"/>
                  <a:gd name="connsiteY9" fmla="*/ 19526 h 42636"/>
                  <a:gd name="connsiteX10" fmla="*/ 960 w 31352"/>
                  <a:gd name="connsiteY10" fmla="*/ 24670 h 42636"/>
                  <a:gd name="connsiteX11" fmla="*/ 12104 w 31352"/>
                  <a:gd name="connsiteY11" fmla="*/ 40577 h 42636"/>
                  <a:gd name="connsiteX12" fmla="*/ 19248 w 31352"/>
                  <a:gd name="connsiteY12" fmla="*/ 40481 h 4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352" h="42636">
                    <a:moveTo>
                      <a:pt x="19248" y="40481"/>
                    </a:moveTo>
                    <a:lnTo>
                      <a:pt x="30392" y="24575"/>
                    </a:lnTo>
                    <a:cubicBezTo>
                      <a:pt x="32393" y="21812"/>
                      <a:pt x="31154" y="19431"/>
                      <a:pt x="27725" y="19431"/>
                    </a:cubicBezTo>
                    <a:lnTo>
                      <a:pt x="23153" y="19431"/>
                    </a:lnTo>
                    <a:lnTo>
                      <a:pt x="23153" y="4858"/>
                    </a:lnTo>
                    <a:cubicBezTo>
                      <a:pt x="23153" y="2191"/>
                      <a:pt x="20963" y="0"/>
                      <a:pt x="18296" y="0"/>
                    </a:cubicBezTo>
                    <a:lnTo>
                      <a:pt x="13152" y="0"/>
                    </a:lnTo>
                    <a:cubicBezTo>
                      <a:pt x="10485" y="0"/>
                      <a:pt x="8294" y="2191"/>
                      <a:pt x="8294" y="4858"/>
                    </a:cubicBezTo>
                    <a:lnTo>
                      <a:pt x="8294" y="19526"/>
                    </a:lnTo>
                    <a:lnTo>
                      <a:pt x="3627" y="19526"/>
                    </a:lnTo>
                    <a:cubicBezTo>
                      <a:pt x="198" y="19526"/>
                      <a:pt x="-1040" y="21812"/>
                      <a:pt x="960" y="24670"/>
                    </a:cubicBezTo>
                    <a:lnTo>
                      <a:pt x="12104" y="40577"/>
                    </a:lnTo>
                    <a:cubicBezTo>
                      <a:pt x="14105" y="43339"/>
                      <a:pt x="17343" y="43339"/>
                      <a:pt x="19248" y="40481"/>
                    </a:cubicBezTo>
                    <a:close/>
                  </a:path>
                </a:pathLst>
              </a:custGeom>
              <a:solidFill>
                <a:schemeClr val="accent3"/>
              </a:solidFill>
              <a:ln w="9095" cap="flat">
                <a:noFill/>
                <a:prstDash val="solid"/>
                <a:miter/>
              </a:ln>
            </p:spPr>
            <p:txBody>
              <a:bodyPr rtlCol="0" anchor="ctr"/>
              <a:lstStyle/>
              <a:p>
                <a:endParaRPr lang="en-GB" dirty="0">
                  <a:solidFill>
                    <a:srgbClr val="000000"/>
                  </a:solidFill>
                  <a:latin typeface="Roboto Regular" panose="02000000000000000000" pitchFamily="2" charset="0"/>
                </a:endParaRPr>
              </a:p>
            </p:txBody>
          </p:sp>
          <p:sp>
            <p:nvSpPr>
              <p:cNvPr id="80" name="Freeform: Shape 79">
                <a:extLst>
                  <a:ext uri="{FF2B5EF4-FFF2-40B4-BE49-F238E27FC236}">
                    <a16:creationId xmlns:a16="http://schemas.microsoft.com/office/drawing/2014/main" id="{90C5B336-7B2E-4AC6-AE27-7D232C3A033F}"/>
                  </a:ext>
                </a:extLst>
              </p:cNvPr>
              <p:cNvSpPr/>
              <p:nvPr/>
            </p:nvSpPr>
            <p:spPr>
              <a:xfrm>
                <a:off x="704760" y="5585972"/>
                <a:ext cx="781431" cy="253533"/>
              </a:xfrm>
              <a:custGeom>
                <a:avLst/>
                <a:gdLst>
                  <a:gd name="connsiteX0" fmla="*/ 54293 w 57245"/>
                  <a:gd name="connsiteY0" fmla="*/ 18574 h 18573"/>
                  <a:gd name="connsiteX1" fmla="*/ 57245 w 57245"/>
                  <a:gd name="connsiteY1" fmla="*/ 15621 h 18573"/>
                  <a:gd name="connsiteX2" fmla="*/ 57245 w 57245"/>
                  <a:gd name="connsiteY2" fmla="*/ 2953 h 18573"/>
                  <a:gd name="connsiteX3" fmla="*/ 54293 w 57245"/>
                  <a:gd name="connsiteY3" fmla="*/ 0 h 18573"/>
                  <a:gd name="connsiteX4" fmla="*/ 51911 w 57245"/>
                  <a:gd name="connsiteY4" fmla="*/ 0 h 18573"/>
                  <a:gd name="connsiteX5" fmla="*/ 48959 w 57245"/>
                  <a:gd name="connsiteY5" fmla="*/ 2953 h 18573"/>
                  <a:gd name="connsiteX6" fmla="*/ 48959 w 57245"/>
                  <a:gd name="connsiteY6" fmla="*/ 6953 h 18573"/>
                  <a:gd name="connsiteX7" fmla="*/ 46006 w 57245"/>
                  <a:gd name="connsiteY7" fmla="*/ 9906 h 18573"/>
                  <a:gd name="connsiteX8" fmla="*/ 11335 w 57245"/>
                  <a:gd name="connsiteY8" fmla="*/ 9906 h 18573"/>
                  <a:gd name="connsiteX9" fmla="*/ 8382 w 57245"/>
                  <a:gd name="connsiteY9" fmla="*/ 6953 h 18573"/>
                  <a:gd name="connsiteX10" fmla="*/ 8382 w 57245"/>
                  <a:gd name="connsiteY10" fmla="*/ 2953 h 18573"/>
                  <a:gd name="connsiteX11" fmla="*/ 5429 w 57245"/>
                  <a:gd name="connsiteY11" fmla="*/ 0 h 18573"/>
                  <a:gd name="connsiteX12" fmla="*/ 2953 w 57245"/>
                  <a:gd name="connsiteY12" fmla="*/ 0 h 18573"/>
                  <a:gd name="connsiteX13" fmla="*/ 0 w 57245"/>
                  <a:gd name="connsiteY13" fmla="*/ 2953 h 18573"/>
                  <a:gd name="connsiteX14" fmla="*/ 0 w 57245"/>
                  <a:gd name="connsiteY14" fmla="*/ 15526 h 18573"/>
                  <a:gd name="connsiteX15" fmla="*/ 2953 w 57245"/>
                  <a:gd name="connsiteY15" fmla="*/ 18479 h 18573"/>
                  <a:gd name="connsiteX16" fmla="*/ 54293 w 57245"/>
                  <a:gd name="connsiteY16" fmla="*/ 18479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7245" h="18573">
                    <a:moveTo>
                      <a:pt x="54293" y="18574"/>
                    </a:moveTo>
                    <a:cubicBezTo>
                      <a:pt x="55912" y="18574"/>
                      <a:pt x="57245" y="17240"/>
                      <a:pt x="57245" y="15621"/>
                    </a:cubicBezTo>
                    <a:lnTo>
                      <a:pt x="57245" y="2953"/>
                    </a:lnTo>
                    <a:cubicBezTo>
                      <a:pt x="57245" y="1334"/>
                      <a:pt x="55912" y="0"/>
                      <a:pt x="54293" y="0"/>
                    </a:cubicBezTo>
                    <a:lnTo>
                      <a:pt x="51911" y="0"/>
                    </a:lnTo>
                    <a:cubicBezTo>
                      <a:pt x="50292" y="0"/>
                      <a:pt x="48959" y="1334"/>
                      <a:pt x="48959" y="2953"/>
                    </a:cubicBezTo>
                    <a:lnTo>
                      <a:pt x="48959" y="6953"/>
                    </a:lnTo>
                    <a:cubicBezTo>
                      <a:pt x="48959" y="8573"/>
                      <a:pt x="47625" y="9906"/>
                      <a:pt x="46006" y="9906"/>
                    </a:cubicBezTo>
                    <a:lnTo>
                      <a:pt x="11335" y="9906"/>
                    </a:lnTo>
                    <a:cubicBezTo>
                      <a:pt x="9716" y="9906"/>
                      <a:pt x="8382" y="8573"/>
                      <a:pt x="8382" y="6953"/>
                    </a:cubicBezTo>
                    <a:lnTo>
                      <a:pt x="8382" y="2953"/>
                    </a:lnTo>
                    <a:cubicBezTo>
                      <a:pt x="8382" y="1334"/>
                      <a:pt x="7049" y="0"/>
                      <a:pt x="5429" y="0"/>
                    </a:cubicBezTo>
                    <a:lnTo>
                      <a:pt x="2953" y="0"/>
                    </a:lnTo>
                    <a:cubicBezTo>
                      <a:pt x="1334" y="0"/>
                      <a:pt x="0" y="1334"/>
                      <a:pt x="0" y="2953"/>
                    </a:cubicBezTo>
                    <a:lnTo>
                      <a:pt x="0" y="15526"/>
                    </a:lnTo>
                    <a:cubicBezTo>
                      <a:pt x="0" y="17145"/>
                      <a:pt x="1334" y="18479"/>
                      <a:pt x="2953" y="18479"/>
                    </a:cubicBezTo>
                    <a:lnTo>
                      <a:pt x="54293" y="18479"/>
                    </a:lnTo>
                    <a:close/>
                  </a:path>
                </a:pathLst>
              </a:custGeom>
              <a:solidFill>
                <a:schemeClr val="accent3"/>
              </a:solidFill>
              <a:ln w="9095" cap="flat">
                <a:noFill/>
                <a:prstDash val="solid"/>
                <a:miter/>
              </a:ln>
            </p:spPr>
            <p:txBody>
              <a:bodyPr rtlCol="0" anchor="ctr"/>
              <a:lstStyle/>
              <a:p>
                <a:endParaRPr lang="en-GB" dirty="0">
                  <a:solidFill>
                    <a:srgbClr val="000000"/>
                  </a:solidFill>
                  <a:latin typeface="Roboto Regular" panose="02000000000000000000" pitchFamily="2" charset="0"/>
                </a:endParaRPr>
              </a:p>
            </p:txBody>
          </p:sp>
        </p:grpSp>
      </p:grpSp>
      <p:pic>
        <p:nvPicPr>
          <p:cNvPr id="12" name="Picture 11">
            <a:extLst>
              <a:ext uri="{FF2B5EF4-FFF2-40B4-BE49-F238E27FC236}">
                <a16:creationId xmlns:a16="http://schemas.microsoft.com/office/drawing/2014/main" id="{D9859F0E-0EDC-1440-BA6A-C688F1C0A87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84888" y="84802"/>
            <a:ext cx="2475712" cy="1112899"/>
          </a:xfrm>
          <a:prstGeom prst="rect">
            <a:avLst/>
          </a:prstGeom>
        </p:spPr>
      </p:pic>
    </p:spTree>
    <p:custDataLst>
      <p:tags r:id="rId1"/>
    </p:custDataLst>
    <p:extLst>
      <p:ext uri="{BB962C8B-B14F-4D97-AF65-F5344CB8AC3E}">
        <p14:creationId xmlns:p14="http://schemas.microsoft.com/office/powerpoint/2010/main" val="4010045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C5CFA-CC1E-4631-AA41-251C5CC99ED0}"/>
              </a:ext>
            </a:extLst>
          </p:cNvPr>
          <p:cNvSpPr>
            <a:spLocks noGrp="1"/>
          </p:cNvSpPr>
          <p:nvPr>
            <p:ph type="title"/>
          </p:nvPr>
        </p:nvSpPr>
        <p:spPr/>
        <p:txBody>
          <a:bodyPr/>
          <a:lstStyle/>
          <a:p>
            <a:r>
              <a:rPr lang="en-US" b="1" kern="100" dirty="0">
                <a:solidFill>
                  <a:schemeClr val="bg1"/>
                </a:solidFill>
              </a:rPr>
              <a:t>BY THE NUMBERS</a:t>
            </a:r>
            <a:r>
              <a:rPr lang="en-US" kern="100" dirty="0">
                <a:solidFill>
                  <a:schemeClr val="bg1"/>
                </a:solidFill>
              </a:rPr>
              <a:t> | 3</a:t>
            </a:r>
            <a:r>
              <a:rPr lang="en-US" kern="100" baseline="30000" dirty="0">
                <a:solidFill>
                  <a:schemeClr val="bg1"/>
                </a:solidFill>
              </a:rPr>
              <a:t>rd</a:t>
            </a:r>
            <a:r>
              <a:rPr lang="en-US" kern="100" dirty="0">
                <a:solidFill>
                  <a:schemeClr val="bg1"/>
                </a:solidFill>
              </a:rPr>
              <a:t> May 2023</a:t>
            </a:r>
            <a:endParaRPr lang="en-US" dirty="0">
              <a:solidFill>
                <a:schemeClr val="bg1"/>
              </a:solidFill>
            </a:endParaRPr>
          </a:p>
        </p:txBody>
      </p:sp>
      <p:grpSp>
        <p:nvGrpSpPr>
          <p:cNvPr id="21" name="Group 20">
            <a:extLst>
              <a:ext uri="{FF2B5EF4-FFF2-40B4-BE49-F238E27FC236}">
                <a16:creationId xmlns:a16="http://schemas.microsoft.com/office/drawing/2014/main" id="{0B6094E6-A99B-4F43-B099-FB60E4048DE1}"/>
              </a:ext>
            </a:extLst>
          </p:cNvPr>
          <p:cNvGrpSpPr>
            <a:grpSpLocks noChangeAspect="1"/>
          </p:cNvGrpSpPr>
          <p:nvPr/>
        </p:nvGrpSpPr>
        <p:grpSpPr>
          <a:xfrm>
            <a:off x="255588" y="3249042"/>
            <a:ext cx="2828925" cy="1068292"/>
            <a:chOff x="255588" y="3249042"/>
            <a:chExt cx="2828925" cy="1068292"/>
          </a:xfrm>
        </p:grpSpPr>
        <p:sp>
          <p:nvSpPr>
            <p:cNvPr id="6" name="Rectangle 5">
              <a:extLst>
                <a:ext uri="{FF2B5EF4-FFF2-40B4-BE49-F238E27FC236}">
                  <a16:creationId xmlns:a16="http://schemas.microsoft.com/office/drawing/2014/main" id="{455434A2-062A-489B-8727-D215FB2AB2FE}"/>
                </a:ext>
              </a:extLst>
            </p:cNvPr>
            <p:cNvSpPr/>
            <p:nvPr/>
          </p:nvSpPr>
          <p:spPr>
            <a:xfrm>
              <a:off x="255588" y="3249042"/>
              <a:ext cx="2828925" cy="1068292"/>
            </a:xfrm>
            <a:prstGeom prst="rect">
              <a:avLst/>
            </a:prstGeom>
            <a:solidFill>
              <a:srgbClr val="125CA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180000" bIns="7200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4800" b="1" dirty="0">
                  <a:solidFill>
                    <a:schemeClr val="bg2"/>
                  </a:solidFill>
                  <a:latin typeface="Roboto Bold"/>
                </a:rPr>
                <a:t>64</a:t>
              </a:r>
              <a:endParaRPr kumimoji="0" lang="en-US" sz="4800" b="1" i="0" u="none" strike="noStrike" kern="1200" cap="none" spc="0" normalizeH="0" baseline="0" noProof="0" dirty="0">
                <a:ln>
                  <a:noFill/>
                </a:ln>
                <a:solidFill>
                  <a:schemeClr val="bg2"/>
                </a:solidFill>
                <a:effectLst/>
                <a:uLnTx/>
                <a:uFillTx/>
                <a:latin typeface="Roboto Bold"/>
                <a:ea typeface="+mn-ea"/>
                <a:cs typeface="+mn-cs"/>
              </a:endParaRPr>
            </a:p>
          </p:txBody>
        </p:sp>
        <p:sp>
          <p:nvSpPr>
            <p:cNvPr id="36" name="Rectangle 35">
              <a:extLst>
                <a:ext uri="{FF2B5EF4-FFF2-40B4-BE49-F238E27FC236}">
                  <a16:creationId xmlns:a16="http://schemas.microsoft.com/office/drawing/2014/main" id="{A9614C0E-8562-41B3-924C-ABAEF9B4D881}"/>
                </a:ext>
              </a:extLst>
            </p:cNvPr>
            <p:cNvSpPr/>
            <p:nvPr/>
          </p:nvSpPr>
          <p:spPr>
            <a:xfrm>
              <a:off x="512783" y="3504499"/>
              <a:ext cx="1645724"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a typeface="+mn-ea"/>
                  <a:cs typeface="+mn-cs"/>
                </a:rPr>
                <a:t>Country Participants</a:t>
              </a:r>
            </a:p>
          </p:txBody>
        </p:sp>
      </p:grpSp>
      <p:grpSp>
        <p:nvGrpSpPr>
          <p:cNvPr id="22" name="Group 21">
            <a:extLst>
              <a:ext uri="{FF2B5EF4-FFF2-40B4-BE49-F238E27FC236}">
                <a16:creationId xmlns:a16="http://schemas.microsoft.com/office/drawing/2014/main" id="{81A96ECE-3FF1-4E5F-9B72-C0B1C0E8A807}"/>
              </a:ext>
            </a:extLst>
          </p:cNvPr>
          <p:cNvGrpSpPr>
            <a:grpSpLocks noChangeAspect="1"/>
          </p:cNvGrpSpPr>
          <p:nvPr/>
        </p:nvGrpSpPr>
        <p:grpSpPr>
          <a:xfrm>
            <a:off x="3211513" y="3249042"/>
            <a:ext cx="2828925" cy="1068292"/>
            <a:chOff x="3211513" y="3249042"/>
            <a:chExt cx="2828925" cy="1068292"/>
          </a:xfrm>
        </p:grpSpPr>
        <p:sp>
          <p:nvSpPr>
            <p:cNvPr id="7" name="Rectangle 6">
              <a:extLst>
                <a:ext uri="{FF2B5EF4-FFF2-40B4-BE49-F238E27FC236}">
                  <a16:creationId xmlns:a16="http://schemas.microsoft.com/office/drawing/2014/main" id="{89C38E25-5E86-456A-B035-3CF1A658A388}"/>
                </a:ext>
              </a:extLst>
            </p:cNvPr>
            <p:cNvSpPr/>
            <p:nvPr/>
          </p:nvSpPr>
          <p:spPr>
            <a:xfrm>
              <a:off x="3211513" y="3249042"/>
              <a:ext cx="2828925" cy="1068292"/>
            </a:xfrm>
            <a:prstGeom prst="rect">
              <a:avLst/>
            </a:prstGeom>
            <a:solidFill>
              <a:srgbClr val="125CA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180000" bIns="7200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2"/>
                  </a:solidFill>
                  <a:effectLst/>
                  <a:uLnTx/>
                  <a:uFillTx/>
                  <a:latin typeface="Roboto Bold"/>
                  <a:ea typeface="+mn-ea"/>
                  <a:cs typeface="+mn-cs"/>
                </a:rPr>
                <a:t>43</a:t>
              </a:r>
            </a:p>
          </p:txBody>
        </p:sp>
        <p:sp>
          <p:nvSpPr>
            <p:cNvPr id="40" name="Rectangle 39">
              <a:extLst>
                <a:ext uri="{FF2B5EF4-FFF2-40B4-BE49-F238E27FC236}">
                  <a16:creationId xmlns:a16="http://schemas.microsoft.com/office/drawing/2014/main" id="{F56EB9CB-0B1D-47E7-9875-FBE3D2BA9143}"/>
                </a:ext>
              </a:extLst>
            </p:cNvPr>
            <p:cNvSpPr/>
            <p:nvPr/>
          </p:nvSpPr>
          <p:spPr>
            <a:xfrm>
              <a:off x="3456354" y="3504499"/>
              <a:ext cx="1501360"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a typeface="+mn-ea"/>
                  <a:cs typeface="+mn-cs"/>
                </a:rPr>
                <a:t>Organizational Participants</a:t>
              </a:r>
            </a:p>
          </p:txBody>
        </p:sp>
      </p:grpSp>
      <p:grpSp>
        <p:nvGrpSpPr>
          <p:cNvPr id="83" name="Group 82">
            <a:extLst>
              <a:ext uri="{FF2B5EF4-FFF2-40B4-BE49-F238E27FC236}">
                <a16:creationId xmlns:a16="http://schemas.microsoft.com/office/drawing/2014/main" id="{8FD8DC59-B723-46FE-8F5E-1F9544EA7A86}"/>
              </a:ext>
            </a:extLst>
          </p:cNvPr>
          <p:cNvGrpSpPr>
            <a:grpSpLocks noChangeAspect="1"/>
          </p:cNvGrpSpPr>
          <p:nvPr/>
        </p:nvGrpSpPr>
        <p:grpSpPr>
          <a:xfrm>
            <a:off x="9105900" y="2818923"/>
            <a:ext cx="2834803" cy="3174623"/>
            <a:chOff x="9105900" y="2818923"/>
            <a:chExt cx="2834803" cy="3174623"/>
          </a:xfrm>
        </p:grpSpPr>
        <p:pic>
          <p:nvPicPr>
            <p:cNvPr id="41" name="Graphic 40">
              <a:extLst>
                <a:ext uri="{FF2B5EF4-FFF2-40B4-BE49-F238E27FC236}">
                  <a16:creationId xmlns:a16="http://schemas.microsoft.com/office/drawing/2014/main" id="{471BD6D3-6469-4ABA-B34E-5224031A5198}"/>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58386" b="47708"/>
            <a:stretch>
              <a:fillRect/>
            </a:stretch>
          </p:blipFill>
          <p:spPr>
            <a:xfrm rot="10800000">
              <a:off x="9113373" y="2818923"/>
              <a:ext cx="2827330" cy="3165952"/>
            </a:xfrm>
            <a:custGeom>
              <a:avLst/>
              <a:gdLst>
                <a:gd name="connsiteX0" fmla="*/ 0 w 2827330"/>
                <a:gd name="connsiteY0" fmla="*/ 0 h 3165952"/>
                <a:gd name="connsiteX1" fmla="*/ 2827330 w 2827330"/>
                <a:gd name="connsiteY1" fmla="*/ 0 h 3165952"/>
                <a:gd name="connsiteX2" fmla="*/ 2827330 w 2827330"/>
                <a:gd name="connsiteY2" fmla="*/ 3165952 h 3165952"/>
                <a:gd name="connsiteX3" fmla="*/ 0 w 2827330"/>
                <a:gd name="connsiteY3" fmla="*/ 3165952 h 3165952"/>
              </a:gdLst>
              <a:ahLst/>
              <a:cxnLst>
                <a:cxn ang="0">
                  <a:pos x="connsiteX0" y="connsiteY0"/>
                </a:cxn>
                <a:cxn ang="0">
                  <a:pos x="connsiteX1" y="connsiteY1"/>
                </a:cxn>
                <a:cxn ang="0">
                  <a:pos x="connsiteX2" y="connsiteY2"/>
                </a:cxn>
                <a:cxn ang="0">
                  <a:pos x="connsiteX3" y="connsiteY3"/>
                </a:cxn>
              </a:cxnLst>
              <a:rect l="l" t="t" r="r" b="b"/>
              <a:pathLst>
                <a:path w="2827330" h="3165952">
                  <a:moveTo>
                    <a:pt x="0" y="0"/>
                  </a:moveTo>
                  <a:lnTo>
                    <a:pt x="2827330" y="0"/>
                  </a:lnTo>
                  <a:lnTo>
                    <a:pt x="2827330" y="3165952"/>
                  </a:lnTo>
                  <a:lnTo>
                    <a:pt x="0" y="3165952"/>
                  </a:lnTo>
                  <a:close/>
                </a:path>
              </a:pathLst>
            </a:custGeom>
          </p:spPr>
        </p:pic>
        <p:sp>
          <p:nvSpPr>
            <p:cNvPr id="42" name="Rectangle 41">
              <a:extLst>
                <a:ext uri="{FF2B5EF4-FFF2-40B4-BE49-F238E27FC236}">
                  <a16:creationId xmlns:a16="http://schemas.microsoft.com/office/drawing/2014/main" id="{8F5FB710-99E3-42AD-9321-D2958D9D4974}"/>
                </a:ext>
              </a:extLst>
            </p:cNvPr>
            <p:cNvSpPr/>
            <p:nvPr/>
          </p:nvSpPr>
          <p:spPr>
            <a:xfrm>
              <a:off x="9105900" y="2818923"/>
              <a:ext cx="2833688" cy="3165952"/>
            </a:xfrm>
            <a:prstGeom prst="rect">
              <a:avLst/>
            </a:prstGeom>
            <a:solidFill>
              <a:srgbClr val="125CA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32000" tIns="720000" rIns="72000" bIns="72000" numCol="1" spcCol="0" rtlCol="0" fromWordArt="0" anchor="t"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NO" sz="4800" b="1" dirty="0">
                  <a:latin typeface=""/>
                </a:rPr>
                <a:t>8 703</a:t>
              </a:r>
              <a:endParaRPr kumimoji="0" lang="en-US" sz="4800" b="1" i="0" u="none" strike="noStrike" kern="1200" cap="none" spc="0" normalizeH="0" baseline="0" noProof="0" dirty="0">
                <a:ln>
                  <a:noFill/>
                </a:ln>
                <a:solidFill>
                  <a:schemeClr val="bg1"/>
                </a:solidFill>
                <a:effectLst/>
                <a:uLnTx/>
                <a:uFillTx/>
                <a:latin typeface=""/>
              </a:endParaRPr>
            </a:p>
          </p:txBody>
        </p:sp>
        <p:sp>
          <p:nvSpPr>
            <p:cNvPr id="43" name="Freeform: Shape 42">
              <a:extLst>
                <a:ext uri="{FF2B5EF4-FFF2-40B4-BE49-F238E27FC236}">
                  <a16:creationId xmlns:a16="http://schemas.microsoft.com/office/drawing/2014/main" id="{7ED33040-A8C6-4B34-84F1-83D32C183C27}"/>
                </a:ext>
              </a:extLst>
            </p:cNvPr>
            <p:cNvSpPr/>
            <p:nvPr/>
          </p:nvSpPr>
          <p:spPr>
            <a:xfrm rot="10800000">
              <a:off x="9105900" y="4578128"/>
              <a:ext cx="1955800" cy="1415418"/>
            </a:xfrm>
            <a:custGeom>
              <a:avLst/>
              <a:gdLst>
                <a:gd name="connsiteX0" fmla="*/ 7790 w 2329858"/>
                <a:gd name="connsiteY0" fmla="*/ 0 h 1686125"/>
                <a:gd name="connsiteX1" fmla="*/ 2329858 w 2329858"/>
                <a:gd name="connsiteY1" fmla="*/ 0 h 1686125"/>
                <a:gd name="connsiteX2" fmla="*/ 2329858 w 2329858"/>
                <a:gd name="connsiteY2" fmla="*/ 1460032 h 1686125"/>
                <a:gd name="connsiteX3" fmla="*/ 2262030 w 2329858"/>
                <a:gd name="connsiteY3" fmla="*/ 1501239 h 1686125"/>
                <a:gd name="connsiteX4" fmla="*/ 1531856 w 2329858"/>
                <a:gd name="connsiteY4" fmla="*/ 1686125 h 1686125"/>
                <a:gd name="connsiteX5" fmla="*/ 0 w 2329858"/>
                <a:gd name="connsiteY5" fmla="*/ 154269 h 168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9858" h="1686125">
                  <a:moveTo>
                    <a:pt x="7790" y="0"/>
                  </a:moveTo>
                  <a:lnTo>
                    <a:pt x="2329858" y="0"/>
                  </a:lnTo>
                  <a:lnTo>
                    <a:pt x="2329858" y="1460032"/>
                  </a:lnTo>
                  <a:lnTo>
                    <a:pt x="2262030" y="1501239"/>
                  </a:lnTo>
                  <a:cubicBezTo>
                    <a:pt x="2044976" y="1619149"/>
                    <a:pt x="1796238" y="1686125"/>
                    <a:pt x="1531856" y="1686125"/>
                  </a:cubicBezTo>
                  <a:cubicBezTo>
                    <a:pt x="685835" y="1686125"/>
                    <a:pt x="0" y="1000290"/>
                    <a:pt x="0" y="154269"/>
                  </a:cubicBezTo>
                  <a:close/>
                </a:path>
              </a:pathLst>
            </a:custGeom>
            <a:solidFill>
              <a:schemeClr val="accent3">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sp>
          <p:nvSpPr>
            <p:cNvPr id="46" name="Rectangle 45">
              <a:extLst>
                <a:ext uri="{FF2B5EF4-FFF2-40B4-BE49-F238E27FC236}">
                  <a16:creationId xmlns:a16="http://schemas.microsoft.com/office/drawing/2014/main" id="{48101461-AC56-4AAF-9DC5-73C4B8B89906}"/>
                </a:ext>
              </a:extLst>
            </p:cNvPr>
            <p:cNvSpPr>
              <a:spLocks noChangeAspect="1"/>
            </p:cNvSpPr>
            <p:nvPr/>
          </p:nvSpPr>
          <p:spPr>
            <a:xfrm>
              <a:off x="9455088" y="3037560"/>
              <a:ext cx="2471163"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a typeface="+mn-ea"/>
                  <a:cs typeface="+mn-cs"/>
                </a:rPr>
                <a:t>Peer-review papers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accent3"/>
                  </a:solidFill>
                  <a:latin typeface="Roboto Regular" panose="02000000000000000000" pitchFamily="2" charset="0"/>
                </a:rPr>
                <a:t>using data</a:t>
              </a:r>
              <a:endPar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ndParaRPr>
            </a:p>
          </p:txBody>
        </p:sp>
        <p:grpSp>
          <p:nvGrpSpPr>
            <p:cNvPr id="39" name="Graphic 33">
              <a:extLst>
                <a:ext uri="{FF2B5EF4-FFF2-40B4-BE49-F238E27FC236}">
                  <a16:creationId xmlns:a16="http://schemas.microsoft.com/office/drawing/2014/main" id="{72416DE0-000A-471A-BAF0-0ECFFF3ACF8F}"/>
                </a:ext>
              </a:extLst>
            </p:cNvPr>
            <p:cNvGrpSpPr/>
            <p:nvPr/>
          </p:nvGrpSpPr>
          <p:grpSpPr>
            <a:xfrm>
              <a:off x="9586878" y="4905376"/>
              <a:ext cx="627672" cy="849630"/>
              <a:chOff x="4600575" y="1404937"/>
              <a:chExt cx="2991992" cy="4050030"/>
            </a:xfrm>
            <a:solidFill>
              <a:schemeClr val="bg1"/>
            </a:solidFill>
          </p:grpSpPr>
          <p:sp>
            <p:nvSpPr>
              <p:cNvPr id="48" name="Freeform: Shape 47">
                <a:extLst>
                  <a:ext uri="{FF2B5EF4-FFF2-40B4-BE49-F238E27FC236}">
                    <a16:creationId xmlns:a16="http://schemas.microsoft.com/office/drawing/2014/main" id="{E1B01DCE-458D-47EB-84DC-CA4FD75E274E}"/>
                  </a:ext>
                </a:extLst>
              </p:cNvPr>
              <p:cNvSpPr/>
              <p:nvPr/>
            </p:nvSpPr>
            <p:spPr>
              <a:xfrm>
                <a:off x="5071586" y="1404937"/>
                <a:ext cx="2520981" cy="3558635"/>
              </a:xfrm>
              <a:custGeom>
                <a:avLst/>
                <a:gdLst>
                  <a:gd name="connsiteX0" fmla="*/ 2520982 w 2520981"/>
                  <a:gd name="connsiteY0" fmla="*/ 152876 h 3558635"/>
                  <a:gd name="connsiteX1" fmla="*/ 2520982 w 2520981"/>
                  <a:gd name="connsiteY1" fmla="*/ 3405759 h 3558635"/>
                  <a:gd name="connsiteX2" fmla="*/ 2368201 w 2520981"/>
                  <a:gd name="connsiteY2" fmla="*/ 3558635 h 3558635"/>
                  <a:gd name="connsiteX3" fmla="*/ 2171510 w 2520981"/>
                  <a:gd name="connsiteY3" fmla="*/ 3558635 h 3558635"/>
                  <a:gd name="connsiteX4" fmla="*/ 2171510 w 2520981"/>
                  <a:gd name="connsiteY4" fmla="*/ 909066 h 3558635"/>
                  <a:gd name="connsiteX5" fmla="*/ 2171414 w 2520981"/>
                  <a:gd name="connsiteY5" fmla="*/ 907161 h 3558635"/>
                  <a:gd name="connsiteX6" fmla="*/ 2171129 w 2520981"/>
                  <a:gd name="connsiteY6" fmla="*/ 903065 h 3558635"/>
                  <a:gd name="connsiteX7" fmla="*/ 2171129 w 2520981"/>
                  <a:gd name="connsiteY7" fmla="*/ 902875 h 3558635"/>
                  <a:gd name="connsiteX8" fmla="*/ 2171033 w 2520981"/>
                  <a:gd name="connsiteY8" fmla="*/ 902399 h 3558635"/>
                  <a:gd name="connsiteX9" fmla="*/ 2170271 w 2520981"/>
                  <a:gd name="connsiteY9" fmla="*/ 896684 h 3558635"/>
                  <a:gd name="connsiteX10" fmla="*/ 2168461 w 2520981"/>
                  <a:gd name="connsiteY10" fmla="*/ 889826 h 3558635"/>
                  <a:gd name="connsiteX11" fmla="*/ 2166938 w 2520981"/>
                  <a:gd name="connsiteY11" fmla="*/ 885825 h 3558635"/>
                  <a:gd name="connsiteX12" fmla="*/ 2166652 w 2520981"/>
                  <a:gd name="connsiteY12" fmla="*/ 885158 h 3558635"/>
                  <a:gd name="connsiteX13" fmla="*/ 2165509 w 2520981"/>
                  <a:gd name="connsiteY13" fmla="*/ 882872 h 3558635"/>
                  <a:gd name="connsiteX14" fmla="*/ 2163604 w 2520981"/>
                  <a:gd name="connsiteY14" fmla="*/ 878967 h 3558635"/>
                  <a:gd name="connsiteX15" fmla="*/ 2161318 w 2520981"/>
                  <a:gd name="connsiteY15" fmla="*/ 875443 h 3558635"/>
                  <a:gd name="connsiteX16" fmla="*/ 2160937 w 2520981"/>
                  <a:gd name="connsiteY16" fmla="*/ 874871 h 3558635"/>
                  <a:gd name="connsiteX17" fmla="*/ 2159318 w 2520981"/>
                  <a:gd name="connsiteY17" fmla="*/ 872681 h 3558635"/>
                  <a:gd name="connsiteX18" fmla="*/ 2157413 w 2520981"/>
                  <a:gd name="connsiteY18" fmla="*/ 870299 h 3558635"/>
                  <a:gd name="connsiteX19" fmla="*/ 2155698 w 2520981"/>
                  <a:gd name="connsiteY19" fmla="*/ 868299 h 3558635"/>
                  <a:gd name="connsiteX20" fmla="*/ 2153793 w 2520981"/>
                  <a:gd name="connsiteY20" fmla="*/ 866299 h 3558635"/>
                  <a:gd name="connsiteX21" fmla="*/ 2153698 w 2520981"/>
                  <a:gd name="connsiteY21" fmla="*/ 866204 h 3558635"/>
                  <a:gd name="connsiteX22" fmla="*/ 2153126 w 2520981"/>
                  <a:gd name="connsiteY22" fmla="*/ 865537 h 3558635"/>
                  <a:gd name="connsiteX23" fmla="*/ 2152936 w 2520981"/>
                  <a:gd name="connsiteY23" fmla="*/ 865346 h 3558635"/>
                  <a:gd name="connsiteX24" fmla="*/ 2151698 w 2520981"/>
                  <a:gd name="connsiteY24" fmla="*/ 864108 h 3558635"/>
                  <a:gd name="connsiteX25" fmla="*/ 1632204 w 2520981"/>
                  <a:gd name="connsiteY25" fmla="*/ 385667 h 3558635"/>
                  <a:gd name="connsiteX26" fmla="*/ 1629632 w 2520981"/>
                  <a:gd name="connsiteY26" fmla="*/ 383667 h 3558635"/>
                  <a:gd name="connsiteX27" fmla="*/ 1625346 w 2520981"/>
                  <a:gd name="connsiteY27" fmla="*/ 380333 h 3558635"/>
                  <a:gd name="connsiteX28" fmla="*/ 1624394 w 2520981"/>
                  <a:gd name="connsiteY28" fmla="*/ 379667 h 3558635"/>
                  <a:gd name="connsiteX29" fmla="*/ 1620679 w 2520981"/>
                  <a:gd name="connsiteY29" fmla="*/ 377381 h 3558635"/>
                  <a:gd name="connsiteX30" fmla="*/ 1619536 w 2520981"/>
                  <a:gd name="connsiteY30" fmla="*/ 376714 h 3558635"/>
                  <a:gd name="connsiteX31" fmla="*/ 1614678 w 2520981"/>
                  <a:gd name="connsiteY31" fmla="*/ 374523 h 3558635"/>
                  <a:gd name="connsiteX32" fmla="*/ 1610106 w 2520981"/>
                  <a:gd name="connsiteY32" fmla="*/ 372809 h 3558635"/>
                  <a:gd name="connsiteX33" fmla="*/ 1603153 w 2520981"/>
                  <a:gd name="connsiteY33" fmla="*/ 370904 h 3558635"/>
                  <a:gd name="connsiteX34" fmla="*/ 1592866 w 2520981"/>
                  <a:gd name="connsiteY34" fmla="*/ 369761 h 3558635"/>
                  <a:gd name="connsiteX35" fmla="*/ 1589437 w 2520981"/>
                  <a:gd name="connsiteY35" fmla="*/ 369665 h 3558635"/>
                  <a:gd name="connsiteX36" fmla="*/ 0 w 2520981"/>
                  <a:gd name="connsiteY36" fmla="*/ 369665 h 3558635"/>
                  <a:gd name="connsiteX37" fmla="*/ 0 w 2520981"/>
                  <a:gd name="connsiteY37" fmla="*/ 152495 h 3558635"/>
                  <a:gd name="connsiteX38" fmla="*/ 152781 w 2520981"/>
                  <a:gd name="connsiteY38" fmla="*/ 0 h 3558635"/>
                  <a:gd name="connsiteX39" fmla="*/ 2368201 w 2520981"/>
                  <a:gd name="connsiteY39" fmla="*/ 0 h 3558635"/>
                  <a:gd name="connsiteX40" fmla="*/ 2520982 w 2520981"/>
                  <a:gd name="connsiteY40" fmla="*/ 152876 h 3558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520981" h="3558635">
                    <a:moveTo>
                      <a:pt x="2520982" y="152876"/>
                    </a:moveTo>
                    <a:lnTo>
                      <a:pt x="2520982" y="3405759"/>
                    </a:lnTo>
                    <a:cubicBezTo>
                      <a:pt x="2520982" y="3490151"/>
                      <a:pt x="2452402" y="3558635"/>
                      <a:pt x="2368201" y="3558635"/>
                    </a:cubicBezTo>
                    <a:lnTo>
                      <a:pt x="2171510" y="3558635"/>
                    </a:lnTo>
                    <a:lnTo>
                      <a:pt x="2171510" y="909066"/>
                    </a:lnTo>
                    <a:cubicBezTo>
                      <a:pt x="2171510" y="908399"/>
                      <a:pt x="2171414" y="907828"/>
                      <a:pt x="2171414" y="907161"/>
                    </a:cubicBezTo>
                    <a:cubicBezTo>
                      <a:pt x="2171414" y="905732"/>
                      <a:pt x="2171319" y="904399"/>
                      <a:pt x="2171129" y="903065"/>
                    </a:cubicBezTo>
                    <a:cubicBezTo>
                      <a:pt x="2171129" y="902970"/>
                      <a:pt x="2171129" y="902970"/>
                      <a:pt x="2171129" y="902875"/>
                    </a:cubicBezTo>
                    <a:cubicBezTo>
                      <a:pt x="2171129" y="902684"/>
                      <a:pt x="2171129" y="902589"/>
                      <a:pt x="2171033" y="902399"/>
                    </a:cubicBezTo>
                    <a:cubicBezTo>
                      <a:pt x="2170938" y="900494"/>
                      <a:pt x="2170557" y="898588"/>
                      <a:pt x="2170271" y="896684"/>
                    </a:cubicBezTo>
                    <a:cubicBezTo>
                      <a:pt x="2169795" y="894398"/>
                      <a:pt x="2169224" y="892112"/>
                      <a:pt x="2168461" y="889826"/>
                    </a:cubicBezTo>
                    <a:cubicBezTo>
                      <a:pt x="2167985" y="888587"/>
                      <a:pt x="2167604" y="887159"/>
                      <a:pt x="2166938" y="885825"/>
                    </a:cubicBezTo>
                    <a:cubicBezTo>
                      <a:pt x="2166938" y="885635"/>
                      <a:pt x="2166842" y="885349"/>
                      <a:pt x="2166652" y="885158"/>
                    </a:cubicBezTo>
                    <a:cubicBezTo>
                      <a:pt x="2166271" y="884492"/>
                      <a:pt x="2165985" y="883634"/>
                      <a:pt x="2165509" y="882872"/>
                    </a:cubicBezTo>
                    <a:cubicBezTo>
                      <a:pt x="2164937" y="881444"/>
                      <a:pt x="2164366" y="880205"/>
                      <a:pt x="2163604" y="878967"/>
                    </a:cubicBezTo>
                    <a:cubicBezTo>
                      <a:pt x="2162937" y="877729"/>
                      <a:pt x="2162175" y="876586"/>
                      <a:pt x="2161318" y="875443"/>
                    </a:cubicBezTo>
                    <a:cubicBezTo>
                      <a:pt x="2161318" y="875252"/>
                      <a:pt x="2161127" y="875062"/>
                      <a:pt x="2160937" y="874871"/>
                    </a:cubicBezTo>
                    <a:cubicBezTo>
                      <a:pt x="2160461" y="874109"/>
                      <a:pt x="2159984" y="873252"/>
                      <a:pt x="2159318" y="872681"/>
                    </a:cubicBezTo>
                    <a:cubicBezTo>
                      <a:pt x="2158841" y="871919"/>
                      <a:pt x="2158175" y="871061"/>
                      <a:pt x="2157413" y="870299"/>
                    </a:cubicBezTo>
                    <a:cubicBezTo>
                      <a:pt x="2156841" y="869633"/>
                      <a:pt x="2156365" y="868966"/>
                      <a:pt x="2155698" y="868299"/>
                    </a:cubicBezTo>
                    <a:cubicBezTo>
                      <a:pt x="2155127" y="867632"/>
                      <a:pt x="2154555" y="866965"/>
                      <a:pt x="2153793" y="866299"/>
                    </a:cubicBezTo>
                    <a:lnTo>
                      <a:pt x="2153698" y="866204"/>
                    </a:lnTo>
                    <a:cubicBezTo>
                      <a:pt x="2153698" y="866013"/>
                      <a:pt x="2153412" y="865727"/>
                      <a:pt x="2153126" y="865537"/>
                    </a:cubicBezTo>
                    <a:cubicBezTo>
                      <a:pt x="2153126" y="865442"/>
                      <a:pt x="2153031" y="865346"/>
                      <a:pt x="2152936" y="865346"/>
                    </a:cubicBezTo>
                    <a:cubicBezTo>
                      <a:pt x="2152555" y="864870"/>
                      <a:pt x="2152174" y="864489"/>
                      <a:pt x="2151698" y="864108"/>
                    </a:cubicBezTo>
                    <a:lnTo>
                      <a:pt x="1632204" y="385667"/>
                    </a:lnTo>
                    <a:cubicBezTo>
                      <a:pt x="1631442" y="384905"/>
                      <a:pt x="1630490" y="384143"/>
                      <a:pt x="1629632" y="383667"/>
                    </a:cubicBezTo>
                    <a:cubicBezTo>
                      <a:pt x="1628299" y="382524"/>
                      <a:pt x="1626870" y="381381"/>
                      <a:pt x="1625346" y="380333"/>
                    </a:cubicBezTo>
                    <a:cubicBezTo>
                      <a:pt x="1624965" y="379952"/>
                      <a:pt x="1624679" y="379857"/>
                      <a:pt x="1624394" y="379667"/>
                    </a:cubicBezTo>
                    <a:cubicBezTo>
                      <a:pt x="1623155" y="378905"/>
                      <a:pt x="1621917" y="378047"/>
                      <a:pt x="1620679" y="377381"/>
                    </a:cubicBezTo>
                    <a:cubicBezTo>
                      <a:pt x="1620298" y="377095"/>
                      <a:pt x="1619917" y="376809"/>
                      <a:pt x="1619536" y="376714"/>
                    </a:cubicBezTo>
                    <a:cubicBezTo>
                      <a:pt x="1617917" y="376047"/>
                      <a:pt x="1616392" y="375190"/>
                      <a:pt x="1614678" y="374523"/>
                    </a:cubicBezTo>
                    <a:cubicBezTo>
                      <a:pt x="1613154" y="373856"/>
                      <a:pt x="1611725" y="373285"/>
                      <a:pt x="1610106" y="372809"/>
                    </a:cubicBezTo>
                    <a:cubicBezTo>
                      <a:pt x="1607915" y="372047"/>
                      <a:pt x="1605534" y="371380"/>
                      <a:pt x="1603153" y="370904"/>
                    </a:cubicBezTo>
                    <a:cubicBezTo>
                      <a:pt x="1599819" y="370237"/>
                      <a:pt x="1596295" y="369856"/>
                      <a:pt x="1592866" y="369761"/>
                    </a:cubicBezTo>
                    <a:cubicBezTo>
                      <a:pt x="1591628" y="369761"/>
                      <a:pt x="1590484" y="369665"/>
                      <a:pt x="1589437" y="369665"/>
                    </a:cubicBezTo>
                    <a:lnTo>
                      <a:pt x="0" y="369665"/>
                    </a:lnTo>
                    <a:lnTo>
                      <a:pt x="0" y="152495"/>
                    </a:lnTo>
                    <a:cubicBezTo>
                      <a:pt x="0" y="68580"/>
                      <a:pt x="68485" y="0"/>
                      <a:pt x="152781" y="0"/>
                    </a:cubicBezTo>
                    <a:lnTo>
                      <a:pt x="2368201" y="0"/>
                    </a:lnTo>
                    <a:cubicBezTo>
                      <a:pt x="2452402" y="0"/>
                      <a:pt x="2520982" y="68580"/>
                      <a:pt x="2520982" y="152876"/>
                    </a:cubicBez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49" name="Freeform: Shape 48">
                <a:extLst>
                  <a:ext uri="{FF2B5EF4-FFF2-40B4-BE49-F238E27FC236}">
                    <a16:creationId xmlns:a16="http://schemas.microsoft.com/office/drawing/2014/main" id="{E59E50E5-E02E-46EC-A07B-02DCDB436F3A}"/>
                  </a:ext>
                </a:extLst>
              </p:cNvPr>
              <p:cNvSpPr/>
              <p:nvPr/>
            </p:nvSpPr>
            <p:spPr>
              <a:xfrm>
                <a:off x="6723697" y="1974150"/>
                <a:ext cx="302990" cy="279177"/>
              </a:xfrm>
              <a:custGeom>
                <a:avLst/>
                <a:gdLst>
                  <a:gd name="connsiteX0" fmla="*/ 302990 w 302990"/>
                  <a:gd name="connsiteY0" fmla="*/ 279178 h 279177"/>
                  <a:gd name="connsiteX1" fmla="*/ 0 w 302990"/>
                  <a:gd name="connsiteY1" fmla="*/ 279178 h 279177"/>
                  <a:gd name="connsiteX2" fmla="*/ 0 w 302990"/>
                  <a:gd name="connsiteY2" fmla="*/ 0 h 279177"/>
                </a:gdLst>
                <a:ahLst/>
                <a:cxnLst>
                  <a:cxn ang="0">
                    <a:pos x="connsiteX0" y="connsiteY0"/>
                  </a:cxn>
                  <a:cxn ang="0">
                    <a:pos x="connsiteX1" y="connsiteY1"/>
                  </a:cxn>
                  <a:cxn ang="0">
                    <a:pos x="connsiteX2" y="connsiteY2"/>
                  </a:cxn>
                </a:cxnLst>
                <a:rect l="l" t="t" r="r" b="b"/>
                <a:pathLst>
                  <a:path w="302990" h="279177">
                    <a:moveTo>
                      <a:pt x="302990" y="279178"/>
                    </a:moveTo>
                    <a:lnTo>
                      <a:pt x="0" y="279178"/>
                    </a:lnTo>
                    <a:lnTo>
                      <a:pt x="0" y="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52" name="Freeform: Shape 51">
                <a:extLst>
                  <a:ext uri="{FF2B5EF4-FFF2-40B4-BE49-F238E27FC236}">
                    <a16:creationId xmlns:a16="http://schemas.microsoft.com/office/drawing/2014/main" id="{5977BE76-20F8-4328-9262-F70C645CC9B8}"/>
                  </a:ext>
                </a:extLst>
              </p:cNvPr>
              <p:cNvSpPr/>
              <p:nvPr/>
            </p:nvSpPr>
            <p:spPr>
              <a:xfrm>
                <a:off x="4600575" y="1896522"/>
                <a:ext cx="2520981" cy="3558444"/>
              </a:xfrm>
              <a:custGeom>
                <a:avLst/>
                <a:gdLst>
                  <a:gd name="connsiteX0" fmla="*/ 2062258 w 2520981"/>
                  <a:gd name="connsiteY0" fmla="*/ 478346 h 3558444"/>
                  <a:gd name="connsiteX1" fmla="*/ 2001488 w 2520981"/>
                  <a:gd name="connsiteY1" fmla="*/ 417481 h 3558444"/>
                  <a:gd name="connsiteX2" fmla="*/ 2001488 w 2520981"/>
                  <a:gd name="connsiteY2" fmla="*/ 0 h 3558444"/>
                  <a:gd name="connsiteX3" fmla="*/ 152781 w 2520981"/>
                  <a:gd name="connsiteY3" fmla="*/ 0 h 3558444"/>
                  <a:gd name="connsiteX4" fmla="*/ 0 w 2520981"/>
                  <a:gd name="connsiteY4" fmla="*/ 152686 h 3558444"/>
                  <a:gd name="connsiteX5" fmla="*/ 0 w 2520981"/>
                  <a:gd name="connsiteY5" fmla="*/ 3405664 h 3558444"/>
                  <a:gd name="connsiteX6" fmla="*/ 152781 w 2520981"/>
                  <a:gd name="connsiteY6" fmla="*/ 3558445 h 3558444"/>
                  <a:gd name="connsiteX7" fmla="*/ 2368201 w 2520981"/>
                  <a:gd name="connsiteY7" fmla="*/ 3558445 h 3558444"/>
                  <a:gd name="connsiteX8" fmla="*/ 2520982 w 2520981"/>
                  <a:gd name="connsiteY8" fmla="*/ 3405664 h 3558444"/>
                  <a:gd name="connsiteX9" fmla="*/ 2520982 w 2520981"/>
                  <a:gd name="connsiteY9" fmla="*/ 478346 h 3558444"/>
                  <a:gd name="connsiteX10" fmla="*/ 2062258 w 2520981"/>
                  <a:gd name="connsiteY10" fmla="*/ 478346 h 3558444"/>
                  <a:gd name="connsiteX11" fmla="*/ 329851 w 2520981"/>
                  <a:gd name="connsiteY11" fmla="*/ 798290 h 3558444"/>
                  <a:gd name="connsiteX12" fmla="*/ 1518476 w 2520981"/>
                  <a:gd name="connsiteY12" fmla="*/ 798290 h 3558444"/>
                  <a:gd name="connsiteX13" fmla="*/ 1579340 w 2520981"/>
                  <a:gd name="connsiteY13" fmla="*/ 859155 h 3558444"/>
                  <a:gd name="connsiteX14" fmla="*/ 1518476 w 2520981"/>
                  <a:gd name="connsiteY14" fmla="*/ 919925 h 3558444"/>
                  <a:gd name="connsiteX15" fmla="*/ 329851 w 2520981"/>
                  <a:gd name="connsiteY15" fmla="*/ 919925 h 3558444"/>
                  <a:gd name="connsiteX16" fmla="*/ 269081 w 2520981"/>
                  <a:gd name="connsiteY16" fmla="*/ 859155 h 3558444"/>
                  <a:gd name="connsiteX17" fmla="*/ 329851 w 2520981"/>
                  <a:gd name="connsiteY17" fmla="*/ 798290 h 3558444"/>
                  <a:gd name="connsiteX18" fmla="*/ 2183987 w 2520981"/>
                  <a:gd name="connsiteY18" fmla="*/ 2691194 h 3558444"/>
                  <a:gd name="connsiteX19" fmla="*/ 329851 w 2520981"/>
                  <a:gd name="connsiteY19" fmla="*/ 2691194 h 3558444"/>
                  <a:gd name="connsiteX20" fmla="*/ 269081 w 2520981"/>
                  <a:gd name="connsiteY20" fmla="*/ 2630424 h 3558444"/>
                  <a:gd name="connsiteX21" fmla="*/ 329851 w 2520981"/>
                  <a:gd name="connsiteY21" fmla="*/ 2569559 h 3558444"/>
                  <a:gd name="connsiteX22" fmla="*/ 2183987 w 2520981"/>
                  <a:gd name="connsiteY22" fmla="*/ 2569559 h 3558444"/>
                  <a:gd name="connsiteX23" fmla="*/ 2244852 w 2520981"/>
                  <a:gd name="connsiteY23" fmla="*/ 2630424 h 3558444"/>
                  <a:gd name="connsiteX24" fmla="*/ 2183987 w 2520981"/>
                  <a:gd name="connsiteY24" fmla="*/ 2691194 h 3558444"/>
                  <a:gd name="connsiteX25" fmla="*/ 2183987 w 2520981"/>
                  <a:gd name="connsiteY25" fmla="*/ 2107597 h 3558444"/>
                  <a:gd name="connsiteX26" fmla="*/ 329851 w 2520981"/>
                  <a:gd name="connsiteY26" fmla="*/ 2107597 h 3558444"/>
                  <a:gd name="connsiteX27" fmla="*/ 269081 w 2520981"/>
                  <a:gd name="connsiteY27" fmla="*/ 2046827 h 3558444"/>
                  <a:gd name="connsiteX28" fmla="*/ 329851 w 2520981"/>
                  <a:gd name="connsiteY28" fmla="*/ 1985962 h 3558444"/>
                  <a:gd name="connsiteX29" fmla="*/ 2183987 w 2520981"/>
                  <a:gd name="connsiteY29" fmla="*/ 1985962 h 3558444"/>
                  <a:gd name="connsiteX30" fmla="*/ 2244852 w 2520981"/>
                  <a:gd name="connsiteY30" fmla="*/ 2046827 h 3558444"/>
                  <a:gd name="connsiteX31" fmla="*/ 2183987 w 2520981"/>
                  <a:gd name="connsiteY31" fmla="*/ 2107597 h 3558444"/>
                  <a:gd name="connsiteX32" fmla="*/ 2183987 w 2520981"/>
                  <a:gd name="connsiteY32" fmla="*/ 1483043 h 3558444"/>
                  <a:gd name="connsiteX33" fmla="*/ 329851 w 2520981"/>
                  <a:gd name="connsiteY33" fmla="*/ 1483043 h 3558444"/>
                  <a:gd name="connsiteX34" fmla="*/ 269081 w 2520981"/>
                  <a:gd name="connsiteY34" fmla="*/ 1422273 h 3558444"/>
                  <a:gd name="connsiteX35" fmla="*/ 329851 w 2520981"/>
                  <a:gd name="connsiteY35" fmla="*/ 1361408 h 3558444"/>
                  <a:gd name="connsiteX36" fmla="*/ 2183987 w 2520981"/>
                  <a:gd name="connsiteY36" fmla="*/ 1361408 h 3558444"/>
                  <a:gd name="connsiteX37" fmla="*/ 2244852 w 2520981"/>
                  <a:gd name="connsiteY37" fmla="*/ 1422273 h 3558444"/>
                  <a:gd name="connsiteX38" fmla="*/ 2183987 w 2520981"/>
                  <a:gd name="connsiteY38" fmla="*/ 1483043 h 355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520981" h="3558444">
                    <a:moveTo>
                      <a:pt x="2062258" y="478346"/>
                    </a:moveTo>
                    <a:cubicBezTo>
                      <a:pt x="2028730" y="478346"/>
                      <a:pt x="2001488" y="451104"/>
                      <a:pt x="2001488" y="417481"/>
                    </a:cubicBezTo>
                    <a:lnTo>
                      <a:pt x="2001488" y="0"/>
                    </a:lnTo>
                    <a:lnTo>
                      <a:pt x="152781" y="0"/>
                    </a:lnTo>
                    <a:cubicBezTo>
                      <a:pt x="68580" y="0"/>
                      <a:pt x="0" y="68390"/>
                      <a:pt x="0" y="152686"/>
                    </a:cubicBezTo>
                    <a:lnTo>
                      <a:pt x="0" y="3405664"/>
                    </a:lnTo>
                    <a:cubicBezTo>
                      <a:pt x="0" y="3489865"/>
                      <a:pt x="68580" y="3558445"/>
                      <a:pt x="152781" y="3558445"/>
                    </a:cubicBezTo>
                    <a:lnTo>
                      <a:pt x="2368201" y="3558445"/>
                    </a:lnTo>
                    <a:cubicBezTo>
                      <a:pt x="2452497" y="3558445"/>
                      <a:pt x="2520982" y="3489865"/>
                      <a:pt x="2520982" y="3405664"/>
                    </a:cubicBezTo>
                    <a:lnTo>
                      <a:pt x="2520982" y="478346"/>
                    </a:lnTo>
                    <a:lnTo>
                      <a:pt x="2062258" y="478346"/>
                    </a:lnTo>
                    <a:close/>
                    <a:moveTo>
                      <a:pt x="329851" y="798290"/>
                    </a:moveTo>
                    <a:lnTo>
                      <a:pt x="1518476" y="798290"/>
                    </a:lnTo>
                    <a:cubicBezTo>
                      <a:pt x="1552004" y="798290"/>
                      <a:pt x="1579340" y="825532"/>
                      <a:pt x="1579340" y="859155"/>
                    </a:cubicBezTo>
                    <a:cubicBezTo>
                      <a:pt x="1579340" y="892683"/>
                      <a:pt x="1552099" y="919925"/>
                      <a:pt x="1518476" y="919925"/>
                    </a:cubicBezTo>
                    <a:lnTo>
                      <a:pt x="329851" y="919925"/>
                    </a:lnTo>
                    <a:cubicBezTo>
                      <a:pt x="296323" y="919925"/>
                      <a:pt x="269081" y="892778"/>
                      <a:pt x="269081" y="859155"/>
                    </a:cubicBezTo>
                    <a:cubicBezTo>
                      <a:pt x="269081" y="825627"/>
                      <a:pt x="296228" y="798290"/>
                      <a:pt x="329851" y="798290"/>
                    </a:cubicBezTo>
                    <a:close/>
                    <a:moveTo>
                      <a:pt x="2183987" y="2691194"/>
                    </a:moveTo>
                    <a:lnTo>
                      <a:pt x="329851" y="2691194"/>
                    </a:lnTo>
                    <a:cubicBezTo>
                      <a:pt x="296323" y="2691194"/>
                      <a:pt x="269081" y="2664047"/>
                      <a:pt x="269081" y="2630424"/>
                    </a:cubicBezTo>
                    <a:cubicBezTo>
                      <a:pt x="269081" y="2596896"/>
                      <a:pt x="296228" y="2569559"/>
                      <a:pt x="329851" y="2569559"/>
                    </a:cubicBezTo>
                    <a:lnTo>
                      <a:pt x="2183987" y="2569559"/>
                    </a:lnTo>
                    <a:cubicBezTo>
                      <a:pt x="2217515" y="2569559"/>
                      <a:pt x="2244852" y="2596801"/>
                      <a:pt x="2244852" y="2630424"/>
                    </a:cubicBezTo>
                    <a:cubicBezTo>
                      <a:pt x="2244852" y="2664047"/>
                      <a:pt x="2217611" y="2691194"/>
                      <a:pt x="2183987" y="2691194"/>
                    </a:cubicBezTo>
                    <a:close/>
                    <a:moveTo>
                      <a:pt x="2183987" y="2107597"/>
                    </a:moveTo>
                    <a:lnTo>
                      <a:pt x="329851" y="2107597"/>
                    </a:lnTo>
                    <a:cubicBezTo>
                      <a:pt x="296323" y="2107597"/>
                      <a:pt x="269081" y="2080451"/>
                      <a:pt x="269081" y="2046827"/>
                    </a:cubicBezTo>
                    <a:cubicBezTo>
                      <a:pt x="269081" y="2013204"/>
                      <a:pt x="296228" y="1985962"/>
                      <a:pt x="329851" y="1985962"/>
                    </a:cubicBezTo>
                    <a:lnTo>
                      <a:pt x="2183987" y="1985962"/>
                    </a:lnTo>
                    <a:cubicBezTo>
                      <a:pt x="2217515" y="1985962"/>
                      <a:pt x="2244852" y="2013204"/>
                      <a:pt x="2244852" y="2046827"/>
                    </a:cubicBezTo>
                    <a:cubicBezTo>
                      <a:pt x="2244852" y="2080451"/>
                      <a:pt x="2217611" y="2107597"/>
                      <a:pt x="2183987" y="2107597"/>
                    </a:cubicBezTo>
                    <a:close/>
                    <a:moveTo>
                      <a:pt x="2183987" y="1483043"/>
                    </a:moveTo>
                    <a:lnTo>
                      <a:pt x="329851" y="1483043"/>
                    </a:lnTo>
                    <a:cubicBezTo>
                      <a:pt x="296323" y="1483043"/>
                      <a:pt x="269081" y="1455896"/>
                      <a:pt x="269081" y="1422273"/>
                    </a:cubicBezTo>
                    <a:cubicBezTo>
                      <a:pt x="269081" y="1388745"/>
                      <a:pt x="296228" y="1361408"/>
                      <a:pt x="329851" y="1361408"/>
                    </a:cubicBezTo>
                    <a:lnTo>
                      <a:pt x="2183987" y="1361408"/>
                    </a:lnTo>
                    <a:cubicBezTo>
                      <a:pt x="2217515" y="1361408"/>
                      <a:pt x="2244852" y="1388650"/>
                      <a:pt x="2244852" y="1422273"/>
                    </a:cubicBezTo>
                    <a:cubicBezTo>
                      <a:pt x="2244852" y="1455801"/>
                      <a:pt x="2217611" y="1483043"/>
                      <a:pt x="2183987" y="1483043"/>
                    </a:cubicBez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grpSp>
      </p:grpSp>
      <p:grpSp>
        <p:nvGrpSpPr>
          <p:cNvPr id="60" name="Group 59">
            <a:extLst>
              <a:ext uri="{FF2B5EF4-FFF2-40B4-BE49-F238E27FC236}">
                <a16:creationId xmlns:a16="http://schemas.microsoft.com/office/drawing/2014/main" id="{21D1C6E6-AB96-4C40-B67C-83CE99261C6D}"/>
              </a:ext>
            </a:extLst>
          </p:cNvPr>
          <p:cNvGrpSpPr>
            <a:grpSpLocks noChangeAspect="1"/>
          </p:cNvGrpSpPr>
          <p:nvPr/>
        </p:nvGrpSpPr>
        <p:grpSpPr>
          <a:xfrm>
            <a:off x="255262" y="1206373"/>
            <a:ext cx="5791199" cy="1928369"/>
            <a:chOff x="255262" y="1206373"/>
            <a:chExt cx="5791199" cy="1928369"/>
          </a:xfrm>
        </p:grpSpPr>
        <p:grpSp>
          <p:nvGrpSpPr>
            <p:cNvPr id="3" name="Group 2">
              <a:extLst>
                <a:ext uri="{FF2B5EF4-FFF2-40B4-BE49-F238E27FC236}">
                  <a16:creationId xmlns:a16="http://schemas.microsoft.com/office/drawing/2014/main" id="{873B2CD3-8692-4BC3-A272-20372DAD34D8}"/>
                </a:ext>
              </a:extLst>
            </p:cNvPr>
            <p:cNvGrpSpPr/>
            <p:nvPr/>
          </p:nvGrpSpPr>
          <p:grpSpPr>
            <a:xfrm>
              <a:off x="255262" y="1206373"/>
              <a:ext cx="5791199" cy="1928369"/>
              <a:chOff x="255262" y="1206373"/>
              <a:chExt cx="5791199" cy="1928369"/>
            </a:xfrm>
          </p:grpSpPr>
          <p:pic>
            <p:nvPicPr>
              <p:cNvPr id="50" name="Graphic 49">
                <a:extLst>
                  <a:ext uri="{FF2B5EF4-FFF2-40B4-BE49-F238E27FC236}">
                    <a16:creationId xmlns:a16="http://schemas.microsoft.com/office/drawing/2014/main" id="{8DB6DE76-B4B0-4C6D-BA2F-022395E5791E}"/>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67863" b="26791"/>
              <a:stretch>
                <a:fillRect/>
              </a:stretch>
            </p:blipFill>
            <p:spPr>
              <a:xfrm rot="5400000">
                <a:off x="2186677" y="-725042"/>
                <a:ext cx="1928369" cy="5791199"/>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p:spPr>
          </p:pic>
          <p:sp>
            <p:nvSpPr>
              <p:cNvPr id="5" name="Rectangle 4">
                <a:extLst>
                  <a:ext uri="{FF2B5EF4-FFF2-40B4-BE49-F238E27FC236}">
                    <a16:creationId xmlns:a16="http://schemas.microsoft.com/office/drawing/2014/main" id="{B980D8BC-1ACE-4A98-8DD0-D9FCFA66BBBA}"/>
                  </a:ext>
                </a:extLst>
              </p:cNvPr>
              <p:cNvSpPr/>
              <p:nvPr/>
            </p:nvSpPr>
            <p:spPr>
              <a:xfrm>
                <a:off x="255588" y="1210691"/>
                <a:ext cx="5783262" cy="1924050"/>
              </a:xfrm>
              <a:prstGeom prst="rect">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6000" tIns="72000" rIns="72000" bIns="18000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4800" b="1" i="0" u="none" strike="noStrike" kern="1200" cap="none" spc="0" normalizeH="0" baseline="0" noProof="0" dirty="0">
                    <a:ln>
                      <a:noFill/>
                    </a:ln>
                    <a:solidFill>
                      <a:srgbClr val="221F20"/>
                    </a:solidFill>
                    <a:effectLst/>
                    <a:uLnTx/>
                    <a:uFillTx/>
                    <a:latin typeface="+mj-lt"/>
                    <a:ea typeface="+mn-ea"/>
                    <a:cs typeface="+mn-cs"/>
                  </a:rPr>
                  <a:t>2 309 951 275</a:t>
                </a:r>
                <a:endParaRPr kumimoji="0" lang="en-US" sz="4800" b="1" i="0" u="none" strike="noStrike" kern="1200" cap="none" spc="0" normalizeH="0" baseline="0" noProof="0" dirty="0">
                  <a:ln>
                    <a:noFill/>
                  </a:ln>
                  <a:solidFill>
                    <a:srgbClr val="221F20"/>
                  </a:solidFill>
                  <a:effectLst/>
                  <a:uLnTx/>
                  <a:uFillTx/>
                  <a:latin typeface="+mj-lt"/>
                  <a:ea typeface="+mn-ea"/>
                  <a:cs typeface="+mn-cs"/>
                </a:endParaRPr>
              </a:p>
            </p:txBody>
          </p:sp>
          <p:sp>
            <p:nvSpPr>
              <p:cNvPr id="13" name="Rectangle 12">
                <a:extLst>
                  <a:ext uri="{FF2B5EF4-FFF2-40B4-BE49-F238E27FC236}">
                    <a16:creationId xmlns:a16="http://schemas.microsoft.com/office/drawing/2014/main" id="{0FE86B9A-5AD3-4BF2-B96C-4F8E7B7FDB61}"/>
                  </a:ext>
                </a:extLst>
              </p:cNvPr>
              <p:cNvSpPr/>
              <p:nvPr/>
            </p:nvSpPr>
            <p:spPr>
              <a:xfrm>
                <a:off x="448983" y="1775230"/>
                <a:ext cx="2727029"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rPr>
                  <a:t>Species occurrence records</a:t>
                </a:r>
              </a:p>
            </p:txBody>
          </p:sp>
          <p:sp>
            <p:nvSpPr>
              <p:cNvPr id="33" name="Freeform: Shape 32">
                <a:extLst>
                  <a:ext uri="{FF2B5EF4-FFF2-40B4-BE49-F238E27FC236}">
                    <a16:creationId xmlns:a16="http://schemas.microsoft.com/office/drawing/2014/main" id="{35B0D10B-3548-4CA3-AEDA-9D682BA5C36C}"/>
                  </a:ext>
                </a:extLst>
              </p:cNvPr>
              <p:cNvSpPr/>
              <p:nvPr/>
            </p:nvSpPr>
            <p:spPr>
              <a:xfrm>
                <a:off x="4166224" y="1210692"/>
                <a:ext cx="1767990" cy="1149641"/>
              </a:xfrm>
              <a:custGeom>
                <a:avLst/>
                <a:gdLst>
                  <a:gd name="connsiteX0" fmla="*/ 45118 w 1767990"/>
                  <a:gd name="connsiteY0" fmla="*/ 0 h 1149641"/>
                  <a:gd name="connsiteX1" fmla="*/ 1722872 w 1767990"/>
                  <a:gd name="connsiteY1" fmla="*/ 0 h 1149641"/>
                  <a:gd name="connsiteX2" fmla="*/ 1750031 w 1767990"/>
                  <a:gd name="connsiteY2" fmla="*/ 87490 h 1149641"/>
                  <a:gd name="connsiteX3" fmla="*/ 1767990 w 1767990"/>
                  <a:gd name="connsiteY3" fmla="*/ 265646 h 1149641"/>
                  <a:gd name="connsiteX4" fmla="*/ 883995 w 1767990"/>
                  <a:gd name="connsiteY4" fmla="*/ 1149641 h 1149641"/>
                  <a:gd name="connsiteX5" fmla="*/ 0 w 1767990"/>
                  <a:gd name="connsiteY5" fmla="*/ 265646 h 1149641"/>
                  <a:gd name="connsiteX6" fmla="*/ 17960 w 1767990"/>
                  <a:gd name="connsiteY6" fmla="*/ 87490 h 114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7990" h="1149641">
                    <a:moveTo>
                      <a:pt x="45118" y="0"/>
                    </a:moveTo>
                    <a:lnTo>
                      <a:pt x="1722872" y="0"/>
                    </a:lnTo>
                    <a:lnTo>
                      <a:pt x="1750031" y="87490"/>
                    </a:lnTo>
                    <a:cubicBezTo>
                      <a:pt x="1761806" y="145036"/>
                      <a:pt x="1767990" y="204619"/>
                      <a:pt x="1767990" y="265646"/>
                    </a:cubicBezTo>
                    <a:cubicBezTo>
                      <a:pt x="1767990" y="753863"/>
                      <a:pt x="1372212" y="1149641"/>
                      <a:pt x="883995" y="1149641"/>
                    </a:cubicBezTo>
                    <a:cubicBezTo>
                      <a:pt x="395778" y="1149641"/>
                      <a:pt x="0" y="753863"/>
                      <a:pt x="0" y="265646"/>
                    </a:cubicBezTo>
                    <a:cubicBezTo>
                      <a:pt x="0" y="204619"/>
                      <a:pt x="6184" y="145036"/>
                      <a:pt x="17960" y="87490"/>
                    </a:cubicBezTo>
                    <a:close/>
                  </a:path>
                </a:pathLst>
              </a:custGeom>
              <a:solidFill>
                <a:schemeClr val="bg1">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grpSp>
        <p:grpSp>
          <p:nvGrpSpPr>
            <p:cNvPr id="55" name="Graphic 53">
              <a:extLst>
                <a:ext uri="{FF2B5EF4-FFF2-40B4-BE49-F238E27FC236}">
                  <a16:creationId xmlns:a16="http://schemas.microsoft.com/office/drawing/2014/main" id="{E9E1C0D5-CD0F-4FF4-BBB4-E7A91DC18911}"/>
                </a:ext>
              </a:extLst>
            </p:cNvPr>
            <p:cNvGrpSpPr/>
            <p:nvPr/>
          </p:nvGrpSpPr>
          <p:grpSpPr>
            <a:xfrm>
              <a:off x="4785400" y="1319962"/>
              <a:ext cx="529637" cy="883932"/>
              <a:chOff x="4764739" y="1247773"/>
              <a:chExt cx="572547" cy="955547"/>
            </a:xfrm>
            <a:solidFill>
              <a:srgbClr val="FFFFFF"/>
            </a:solidFill>
          </p:grpSpPr>
          <p:sp>
            <p:nvSpPr>
              <p:cNvPr id="56" name="Freeform: Shape 55">
                <a:extLst>
                  <a:ext uri="{FF2B5EF4-FFF2-40B4-BE49-F238E27FC236}">
                    <a16:creationId xmlns:a16="http://schemas.microsoft.com/office/drawing/2014/main" id="{FF9552AE-F76A-4DD4-B3E3-BA481F53B4FE}"/>
                  </a:ext>
                </a:extLst>
              </p:cNvPr>
              <p:cNvSpPr/>
              <p:nvPr/>
            </p:nvSpPr>
            <p:spPr>
              <a:xfrm>
                <a:off x="4764739" y="1962148"/>
                <a:ext cx="571690" cy="241172"/>
              </a:xfrm>
              <a:custGeom>
                <a:avLst/>
                <a:gdLst>
                  <a:gd name="connsiteX0" fmla="*/ 407194 w 571690"/>
                  <a:gd name="connsiteY0" fmla="*/ 286 h 241172"/>
                  <a:gd name="connsiteX1" fmla="*/ 361855 w 571690"/>
                  <a:gd name="connsiteY1" fmla="*/ 51530 h 241172"/>
                  <a:gd name="connsiteX2" fmla="*/ 514636 w 571690"/>
                  <a:gd name="connsiteY2" fmla="*/ 115824 h 241172"/>
                  <a:gd name="connsiteX3" fmla="*/ 285941 w 571690"/>
                  <a:gd name="connsiteY3" fmla="*/ 184023 h 241172"/>
                  <a:gd name="connsiteX4" fmla="*/ 57150 w 571690"/>
                  <a:gd name="connsiteY4" fmla="*/ 115824 h 241172"/>
                  <a:gd name="connsiteX5" fmla="*/ 211455 w 571690"/>
                  <a:gd name="connsiteY5" fmla="*/ 51340 h 241172"/>
                  <a:gd name="connsiteX6" fmla="*/ 166116 w 571690"/>
                  <a:gd name="connsiteY6" fmla="*/ 0 h 241172"/>
                  <a:gd name="connsiteX7" fmla="*/ 0 w 571690"/>
                  <a:gd name="connsiteY7" fmla="*/ 115824 h 241172"/>
                  <a:gd name="connsiteX8" fmla="*/ 285845 w 571690"/>
                  <a:gd name="connsiteY8" fmla="*/ 241173 h 241172"/>
                  <a:gd name="connsiteX9" fmla="*/ 571691 w 571690"/>
                  <a:gd name="connsiteY9" fmla="*/ 115824 h 241172"/>
                  <a:gd name="connsiteX10" fmla="*/ 407194 w 571690"/>
                  <a:gd name="connsiteY10" fmla="*/ 286 h 241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1690" h="241172">
                    <a:moveTo>
                      <a:pt x="407194" y="286"/>
                    </a:moveTo>
                    <a:cubicBezTo>
                      <a:pt x="390049" y="20383"/>
                      <a:pt x="374618" y="37624"/>
                      <a:pt x="361855" y="51530"/>
                    </a:cubicBezTo>
                    <a:cubicBezTo>
                      <a:pt x="450818" y="60865"/>
                      <a:pt x="514636" y="86106"/>
                      <a:pt x="514636" y="115824"/>
                    </a:cubicBezTo>
                    <a:cubicBezTo>
                      <a:pt x="514636" y="153448"/>
                      <a:pt x="412242" y="184023"/>
                      <a:pt x="285941" y="184023"/>
                    </a:cubicBezTo>
                    <a:cubicBezTo>
                      <a:pt x="159639" y="184023"/>
                      <a:pt x="57150" y="153448"/>
                      <a:pt x="57150" y="115824"/>
                    </a:cubicBezTo>
                    <a:cubicBezTo>
                      <a:pt x="57150" y="85915"/>
                      <a:pt x="121730" y="60579"/>
                      <a:pt x="211455" y="51340"/>
                    </a:cubicBezTo>
                    <a:cubicBezTo>
                      <a:pt x="198692" y="37433"/>
                      <a:pt x="183261" y="20098"/>
                      <a:pt x="166116" y="0"/>
                    </a:cubicBezTo>
                    <a:cubicBezTo>
                      <a:pt x="86868" y="13049"/>
                      <a:pt x="0" y="43720"/>
                      <a:pt x="0" y="115824"/>
                    </a:cubicBezTo>
                    <a:cubicBezTo>
                      <a:pt x="0" y="235077"/>
                      <a:pt x="238125" y="241173"/>
                      <a:pt x="285845" y="241173"/>
                    </a:cubicBezTo>
                    <a:cubicBezTo>
                      <a:pt x="333566" y="241173"/>
                      <a:pt x="571691" y="235172"/>
                      <a:pt x="571691" y="115824"/>
                    </a:cubicBezTo>
                    <a:cubicBezTo>
                      <a:pt x="571786" y="44196"/>
                      <a:pt x="486061" y="13430"/>
                      <a:pt x="407194" y="286"/>
                    </a:cubicBezTo>
                    <a:close/>
                  </a:path>
                </a:pathLst>
              </a:custGeom>
              <a:solidFill>
                <a:srgbClr val="FFFFFF"/>
              </a:solidFill>
              <a:ln w="9525" cap="flat">
                <a:noFill/>
                <a:prstDash val="solid"/>
                <a:miter/>
              </a:ln>
            </p:spPr>
            <p:txBody>
              <a:bodyPr rtlCol="0" anchor="ctr"/>
              <a:lstStyle/>
              <a:p>
                <a:endParaRPr lang="en-GB" dirty="0">
                  <a:latin typeface="Roboto Regular" panose="02000000000000000000" pitchFamily="2" charset="0"/>
                </a:endParaRPr>
              </a:p>
            </p:txBody>
          </p:sp>
          <p:sp>
            <p:nvSpPr>
              <p:cNvPr id="57" name="Freeform: Shape 56">
                <a:extLst>
                  <a:ext uri="{FF2B5EF4-FFF2-40B4-BE49-F238E27FC236}">
                    <a16:creationId xmlns:a16="http://schemas.microsoft.com/office/drawing/2014/main" id="{92018D70-47A4-4591-8496-FE7285D75C0F}"/>
                  </a:ext>
                </a:extLst>
              </p:cNvPr>
              <p:cNvSpPr/>
              <p:nvPr/>
            </p:nvSpPr>
            <p:spPr>
              <a:xfrm>
                <a:off x="4765786" y="1247773"/>
                <a:ext cx="571500" cy="762000"/>
              </a:xfrm>
              <a:custGeom>
                <a:avLst/>
                <a:gdLst>
                  <a:gd name="connsiteX0" fmla="*/ 95 w 571500"/>
                  <a:gd name="connsiteY0" fmla="*/ 285750 h 762000"/>
                  <a:gd name="connsiteX1" fmla="*/ 29623 w 571500"/>
                  <a:gd name="connsiteY1" fmla="*/ 406908 h 762000"/>
                  <a:gd name="connsiteX2" fmla="*/ 285655 w 571500"/>
                  <a:gd name="connsiteY2" fmla="*/ 762000 h 762000"/>
                  <a:gd name="connsiteX3" fmla="*/ 541401 w 571500"/>
                  <a:gd name="connsiteY3" fmla="*/ 407861 h 762000"/>
                  <a:gd name="connsiteX4" fmla="*/ 571500 w 571500"/>
                  <a:gd name="connsiteY4" fmla="*/ 281845 h 762000"/>
                  <a:gd name="connsiteX5" fmla="*/ 571310 w 571500"/>
                  <a:gd name="connsiteY5" fmla="*/ 275463 h 762000"/>
                  <a:gd name="connsiteX6" fmla="*/ 571214 w 571500"/>
                  <a:gd name="connsiteY6" fmla="*/ 270510 h 762000"/>
                  <a:gd name="connsiteX7" fmla="*/ 285750 w 571500"/>
                  <a:gd name="connsiteY7" fmla="*/ 0 h 762000"/>
                  <a:gd name="connsiteX8" fmla="*/ 0 w 571500"/>
                  <a:gd name="connsiteY8" fmla="*/ 281845 h 762000"/>
                  <a:gd name="connsiteX9" fmla="*/ 0 w 571500"/>
                  <a:gd name="connsiteY9" fmla="*/ 283369 h 762000"/>
                  <a:gd name="connsiteX10" fmla="*/ 0 w 571500"/>
                  <a:gd name="connsiteY10" fmla="*/ 283464 h 762000"/>
                  <a:gd name="connsiteX11" fmla="*/ 95 w 571500"/>
                  <a:gd name="connsiteY11" fmla="*/ 285750 h 762000"/>
                  <a:gd name="connsiteX12" fmla="*/ 285750 w 571500"/>
                  <a:gd name="connsiteY12" fmla="*/ 199168 h 762000"/>
                  <a:gd name="connsiteX13" fmla="*/ 369761 w 571500"/>
                  <a:gd name="connsiteY13" fmla="*/ 281845 h 762000"/>
                  <a:gd name="connsiteX14" fmla="*/ 285750 w 571500"/>
                  <a:gd name="connsiteY14" fmla="*/ 364522 h 762000"/>
                  <a:gd name="connsiteX15" fmla="*/ 201740 w 571500"/>
                  <a:gd name="connsiteY15" fmla="*/ 281845 h 762000"/>
                  <a:gd name="connsiteX16" fmla="*/ 285750 w 571500"/>
                  <a:gd name="connsiteY16" fmla="*/ 199168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71500" h="762000">
                    <a:moveTo>
                      <a:pt x="95" y="285750"/>
                    </a:moveTo>
                    <a:cubicBezTo>
                      <a:pt x="667" y="329279"/>
                      <a:pt x="11240" y="370332"/>
                      <a:pt x="29623" y="406908"/>
                    </a:cubicBezTo>
                    <a:cubicBezTo>
                      <a:pt x="102680" y="578834"/>
                      <a:pt x="285655" y="762000"/>
                      <a:pt x="285655" y="762000"/>
                    </a:cubicBezTo>
                    <a:cubicBezTo>
                      <a:pt x="285655" y="762000"/>
                      <a:pt x="468154" y="579787"/>
                      <a:pt x="541401" y="407861"/>
                    </a:cubicBezTo>
                    <a:cubicBezTo>
                      <a:pt x="560642" y="369951"/>
                      <a:pt x="571500" y="327184"/>
                      <a:pt x="571500" y="281845"/>
                    </a:cubicBezTo>
                    <a:cubicBezTo>
                      <a:pt x="571500" y="279749"/>
                      <a:pt x="571405" y="277654"/>
                      <a:pt x="571310" y="275463"/>
                    </a:cubicBezTo>
                    <a:cubicBezTo>
                      <a:pt x="571405" y="266319"/>
                      <a:pt x="571691" y="265367"/>
                      <a:pt x="571214" y="270510"/>
                    </a:cubicBezTo>
                    <a:cubicBezTo>
                      <a:pt x="565214" y="120110"/>
                      <a:pt x="439769" y="0"/>
                      <a:pt x="285750" y="0"/>
                    </a:cubicBezTo>
                    <a:cubicBezTo>
                      <a:pt x="127921" y="0"/>
                      <a:pt x="0" y="126206"/>
                      <a:pt x="0" y="281845"/>
                    </a:cubicBezTo>
                    <a:cubicBezTo>
                      <a:pt x="0" y="282321"/>
                      <a:pt x="0" y="282893"/>
                      <a:pt x="0" y="283369"/>
                    </a:cubicBezTo>
                    <a:cubicBezTo>
                      <a:pt x="0" y="283369"/>
                      <a:pt x="0" y="283464"/>
                      <a:pt x="0" y="283464"/>
                    </a:cubicBezTo>
                    <a:cubicBezTo>
                      <a:pt x="0" y="284226"/>
                      <a:pt x="95" y="284988"/>
                      <a:pt x="95" y="285750"/>
                    </a:cubicBezTo>
                    <a:close/>
                    <a:moveTo>
                      <a:pt x="285750" y="199168"/>
                    </a:moveTo>
                    <a:cubicBezTo>
                      <a:pt x="332137" y="199168"/>
                      <a:pt x="369761" y="236220"/>
                      <a:pt x="369761" y="281845"/>
                    </a:cubicBezTo>
                    <a:cubicBezTo>
                      <a:pt x="369761" y="327565"/>
                      <a:pt x="332137" y="364522"/>
                      <a:pt x="285750" y="364522"/>
                    </a:cubicBezTo>
                    <a:cubicBezTo>
                      <a:pt x="239363" y="364522"/>
                      <a:pt x="201740" y="327470"/>
                      <a:pt x="201740" y="281845"/>
                    </a:cubicBezTo>
                    <a:cubicBezTo>
                      <a:pt x="201740" y="236220"/>
                      <a:pt x="239363" y="199168"/>
                      <a:pt x="285750" y="199168"/>
                    </a:cubicBezTo>
                    <a:close/>
                  </a:path>
                </a:pathLst>
              </a:custGeom>
              <a:solidFill>
                <a:srgbClr val="FFFFFF"/>
              </a:solidFill>
              <a:ln w="9525" cap="flat">
                <a:noFill/>
                <a:prstDash val="solid"/>
                <a:miter/>
              </a:ln>
            </p:spPr>
            <p:txBody>
              <a:bodyPr rtlCol="0" anchor="ctr"/>
              <a:lstStyle/>
              <a:p>
                <a:endParaRPr lang="en-GB" dirty="0">
                  <a:latin typeface="Roboto Regular" panose="02000000000000000000" pitchFamily="2" charset="0"/>
                </a:endParaRPr>
              </a:p>
            </p:txBody>
          </p:sp>
        </p:grpSp>
      </p:grpSp>
      <p:grpSp>
        <p:nvGrpSpPr>
          <p:cNvPr id="63" name="Group 62">
            <a:extLst>
              <a:ext uri="{FF2B5EF4-FFF2-40B4-BE49-F238E27FC236}">
                <a16:creationId xmlns:a16="http://schemas.microsoft.com/office/drawing/2014/main" id="{07698E78-3980-443C-8C24-7C9BF4498D6C}"/>
              </a:ext>
            </a:extLst>
          </p:cNvPr>
          <p:cNvGrpSpPr>
            <a:grpSpLocks noChangeAspect="1"/>
          </p:cNvGrpSpPr>
          <p:nvPr/>
        </p:nvGrpSpPr>
        <p:grpSpPr>
          <a:xfrm>
            <a:off x="6153149" y="1210711"/>
            <a:ext cx="5817155" cy="1505127"/>
            <a:chOff x="6153150" y="1210691"/>
            <a:chExt cx="5791200" cy="1498411"/>
          </a:xfrm>
        </p:grpSpPr>
        <p:sp>
          <p:nvSpPr>
            <p:cNvPr id="8" name="Rectangle 7">
              <a:extLst>
                <a:ext uri="{FF2B5EF4-FFF2-40B4-BE49-F238E27FC236}">
                  <a16:creationId xmlns:a16="http://schemas.microsoft.com/office/drawing/2014/main" id="{D0D13FD6-8D44-43CE-857A-6C2AA04B9077}"/>
                </a:ext>
              </a:extLst>
            </p:cNvPr>
            <p:cNvSpPr/>
            <p:nvPr/>
          </p:nvSpPr>
          <p:spPr>
            <a:xfrm>
              <a:off x="6153150" y="1210691"/>
              <a:ext cx="5791200" cy="14984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0" tIns="72000" rIns="72000" bIns="72000" numCol="1" spcCol="0" rtlCol="0" fromWordArt="0" anchor="b" anchorCtr="0" forceAA="0" compatLnSpc="1">
              <a:prstTxWarp prst="textNoShape">
                <a:avLst/>
              </a:prstTxWarp>
              <a:noAutofit/>
            </a:bodyPr>
            <a:lstStyle/>
            <a:p>
              <a:pPr>
                <a:defRPr/>
              </a:pPr>
              <a:r>
                <a:rPr lang="en-US" sz="4800" b="1" dirty="0">
                  <a:solidFill>
                    <a:srgbClr val="221F20"/>
                  </a:solidFill>
                  <a:latin typeface="Roboto Bold"/>
                </a:rPr>
                <a:t>85 215</a:t>
              </a:r>
              <a:endParaRPr kumimoji="0" lang="en-US" sz="4800" b="1" i="0" u="none" strike="noStrike" kern="1200" cap="none" spc="0" normalizeH="0" baseline="0" noProof="0" dirty="0">
                <a:ln>
                  <a:noFill/>
                </a:ln>
                <a:solidFill>
                  <a:srgbClr val="221F20"/>
                </a:solidFill>
                <a:effectLst/>
                <a:uLnTx/>
                <a:uFillTx/>
                <a:latin typeface="Roboto Bold"/>
                <a:ea typeface="+mn-ea"/>
                <a:cs typeface="+mn-cs"/>
              </a:endParaRPr>
            </a:p>
          </p:txBody>
        </p:sp>
        <p:sp>
          <p:nvSpPr>
            <p:cNvPr id="74" name="Rectangle 73">
              <a:extLst>
                <a:ext uri="{FF2B5EF4-FFF2-40B4-BE49-F238E27FC236}">
                  <a16:creationId xmlns:a16="http://schemas.microsoft.com/office/drawing/2014/main" id="{A7288246-D42E-411C-A82C-681B16776E44}"/>
                </a:ext>
              </a:extLst>
            </p:cNvPr>
            <p:cNvSpPr>
              <a:spLocks noChangeAspect="1"/>
            </p:cNvSpPr>
            <p:nvPr/>
          </p:nvSpPr>
          <p:spPr>
            <a:xfrm>
              <a:off x="6645344" y="1515348"/>
              <a:ext cx="99418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rPr>
                <a:t>Datasets</a:t>
              </a:r>
            </a:p>
          </p:txBody>
        </p:sp>
        <p:sp>
          <p:nvSpPr>
            <p:cNvPr id="38" name="Freeform: Shape 37">
              <a:extLst>
                <a:ext uri="{FF2B5EF4-FFF2-40B4-BE49-F238E27FC236}">
                  <a16:creationId xmlns:a16="http://schemas.microsoft.com/office/drawing/2014/main" id="{CA5D655C-C5D9-4A05-AA54-27782EA25E8D}"/>
                </a:ext>
              </a:extLst>
            </p:cNvPr>
            <p:cNvSpPr/>
            <p:nvPr/>
          </p:nvSpPr>
          <p:spPr>
            <a:xfrm rot="10800000">
              <a:off x="9844850" y="1214649"/>
              <a:ext cx="1557718" cy="1272356"/>
            </a:xfrm>
            <a:custGeom>
              <a:avLst/>
              <a:gdLst>
                <a:gd name="connsiteX0" fmla="*/ 749206 w 1498412"/>
                <a:gd name="connsiteY0" fmla="*/ 0 h 1223915"/>
                <a:gd name="connsiteX1" fmla="*/ 1498412 w 1498412"/>
                <a:gd name="connsiteY1" fmla="*/ 749206 h 1223915"/>
                <a:gd name="connsiteX2" fmla="*/ 1370459 w 1498412"/>
                <a:gd name="connsiteY2" fmla="*/ 1168094 h 1223915"/>
                <a:gd name="connsiteX3" fmla="*/ 1324403 w 1498412"/>
                <a:gd name="connsiteY3" fmla="*/ 1223915 h 1223915"/>
                <a:gd name="connsiteX4" fmla="*/ 174009 w 1498412"/>
                <a:gd name="connsiteY4" fmla="*/ 1223915 h 1223915"/>
                <a:gd name="connsiteX5" fmla="*/ 127953 w 1498412"/>
                <a:gd name="connsiteY5" fmla="*/ 1168094 h 1223915"/>
                <a:gd name="connsiteX6" fmla="*/ 0 w 1498412"/>
                <a:gd name="connsiteY6" fmla="*/ 749206 h 1223915"/>
                <a:gd name="connsiteX7" fmla="*/ 749206 w 1498412"/>
                <a:gd name="connsiteY7" fmla="*/ 0 h 122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8412" h="1223915">
                  <a:moveTo>
                    <a:pt x="749206" y="0"/>
                  </a:moveTo>
                  <a:cubicBezTo>
                    <a:pt x="1162981" y="0"/>
                    <a:pt x="1498412" y="335431"/>
                    <a:pt x="1498412" y="749206"/>
                  </a:cubicBezTo>
                  <a:cubicBezTo>
                    <a:pt x="1498412" y="904372"/>
                    <a:pt x="1451242" y="1048520"/>
                    <a:pt x="1370459" y="1168094"/>
                  </a:cubicBezTo>
                  <a:lnTo>
                    <a:pt x="1324403" y="1223915"/>
                  </a:lnTo>
                  <a:lnTo>
                    <a:pt x="174009" y="1223915"/>
                  </a:lnTo>
                  <a:lnTo>
                    <a:pt x="127953" y="1168094"/>
                  </a:lnTo>
                  <a:cubicBezTo>
                    <a:pt x="47170" y="1048520"/>
                    <a:pt x="0" y="904372"/>
                    <a:pt x="0" y="749206"/>
                  </a:cubicBezTo>
                  <a:cubicBezTo>
                    <a:pt x="0" y="335431"/>
                    <a:pt x="335431" y="0"/>
                    <a:pt x="74920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endParaRPr>
            </a:p>
          </p:txBody>
        </p:sp>
        <p:sp>
          <p:nvSpPr>
            <p:cNvPr id="62" name="Graphic 60">
              <a:extLst>
                <a:ext uri="{FF2B5EF4-FFF2-40B4-BE49-F238E27FC236}">
                  <a16:creationId xmlns:a16="http://schemas.microsoft.com/office/drawing/2014/main" id="{8DFA97B9-DAEF-45A3-B9BA-2EEAE5EF3522}"/>
                </a:ext>
              </a:extLst>
            </p:cNvPr>
            <p:cNvSpPr>
              <a:spLocks noChangeAspect="1"/>
            </p:cNvSpPr>
            <p:nvPr/>
          </p:nvSpPr>
          <p:spPr>
            <a:xfrm>
              <a:off x="10228421" y="1403244"/>
              <a:ext cx="793718" cy="793718"/>
            </a:xfrm>
            <a:custGeom>
              <a:avLst/>
              <a:gdLst>
                <a:gd name="connsiteX0" fmla="*/ 595313 w 793718"/>
                <a:gd name="connsiteY0" fmla="*/ 297656 h 793718"/>
                <a:gd name="connsiteX1" fmla="*/ 793718 w 793718"/>
                <a:gd name="connsiteY1" fmla="*/ 198406 h 793718"/>
                <a:gd name="connsiteX2" fmla="*/ 396907 w 793718"/>
                <a:gd name="connsiteY2" fmla="*/ 0 h 793718"/>
                <a:gd name="connsiteX3" fmla="*/ 0 w 793718"/>
                <a:gd name="connsiteY3" fmla="*/ 198406 h 793718"/>
                <a:gd name="connsiteX4" fmla="*/ 198406 w 793718"/>
                <a:gd name="connsiteY4" fmla="*/ 297656 h 793718"/>
                <a:gd name="connsiteX5" fmla="*/ 0 w 793718"/>
                <a:gd name="connsiteY5" fmla="*/ 396907 h 793718"/>
                <a:gd name="connsiteX6" fmla="*/ 198406 w 793718"/>
                <a:gd name="connsiteY6" fmla="*/ 496157 h 793718"/>
                <a:gd name="connsiteX7" fmla="*/ 0 w 793718"/>
                <a:gd name="connsiteY7" fmla="*/ 595313 h 793718"/>
                <a:gd name="connsiteX8" fmla="*/ 396907 w 793718"/>
                <a:gd name="connsiteY8" fmla="*/ 793718 h 793718"/>
                <a:gd name="connsiteX9" fmla="*/ 793718 w 793718"/>
                <a:gd name="connsiteY9" fmla="*/ 595313 h 793718"/>
                <a:gd name="connsiteX10" fmla="*/ 595313 w 793718"/>
                <a:gd name="connsiteY10" fmla="*/ 496062 h 793718"/>
                <a:gd name="connsiteX11" fmla="*/ 793718 w 793718"/>
                <a:gd name="connsiteY11" fmla="*/ 396812 h 793718"/>
                <a:gd name="connsiteX12" fmla="*/ 595313 w 793718"/>
                <a:gd name="connsiteY12" fmla="*/ 297656 h 793718"/>
                <a:gd name="connsiteX13" fmla="*/ 142018 w 793718"/>
                <a:gd name="connsiteY13" fmla="*/ 396907 h 793718"/>
                <a:gd name="connsiteX14" fmla="*/ 269462 w 793718"/>
                <a:gd name="connsiteY14" fmla="*/ 333185 h 793718"/>
                <a:gd name="connsiteX15" fmla="*/ 396907 w 793718"/>
                <a:gd name="connsiteY15" fmla="*/ 396907 h 793718"/>
                <a:gd name="connsiteX16" fmla="*/ 524351 w 793718"/>
                <a:gd name="connsiteY16" fmla="*/ 333185 h 793718"/>
                <a:gd name="connsiteX17" fmla="*/ 651796 w 793718"/>
                <a:gd name="connsiteY17" fmla="*/ 396907 h 793718"/>
                <a:gd name="connsiteX18" fmla="*/ 396907 w 793718"/>
                <a:gd name="connsiteY18" fmla="*/ 524161 h 793718"/>
                <a:gd name="connsiteX19" fmla="*/ 142018 w 793718"/>
                <a:gd name="connsiteY19" fmla="*/ 396907 h 793718"/>
                <a:gd name="connsiteX20" fmla="*/ 525018 w 793718"/>
                <a:gd name="connsiteY20" fmla="*/ 531971 h 793718"/>
                <a:gd name="connsiteX21" fmla="*/ 651796 w 793718"/>
                <a:gd name="connsiteY21" fmla="*/ 595313 h 793718"/>
                <a:gd name="connsiteX22" fmla="*/ 396907 w 793718"/>
                <a:gd name="connsiteY22" fmla="*/ 722757 h 793718"/>
                <a:gd name="connsiteX23" fmla="*/ 142018 w 793718"/>
                <a:gd name="connsiteY23" fmla="*/ 595313 h 793718"/>
                <a:gd name="connsiteX24" fmla="*/ 269462 w 793718"/>
                <a:gd name="connsiteY24" fmla="*/ 531590 h 793718"/>
                <a:gd name="connsiteX25" fmla="*/ 396907 w 793718"/>
                <a:gd name="connsiteY25" fmla="*/ 595313 h 793718"/>
                <a:gd name="connsiteX26" fmla="*/ 525018 w 793718"/>
                <a:gd name="connsiteY26" fmla="*/ 531971 h 79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93718" h="793718">
                  <a:moveTo>
                    <a:pt x="595313" y="297656"/>
                  </a:moveTo>
                  <a:lnTo>
                    <a:pt x="793718" y="198406"/>
                  </a:lnTo>
                  <a:lnTo>
                    <a:pt x="396907" y="0"/>
                  </a:lnTo>
                  <a:lnTo>
                    <a:pt x="0" y="198406"/>
                  </a:lnTo>
                  <a:lnTo>
                    <a:pt x="198406" y="297656"/>
                  </a:lnTo>
                  <a:lnTo>
                    <a:pt x="0" y="396907"/>
                  </a:lnTo>
                  <a:lnTo>
                    <a:pt x="198406" y="496157"/>
                  </a:lnTo>
                  <a:lnTo>
                    <a:pt x="0" y="595313"/>
                  </a:lnTo>
                  <a:lnTo>
                    <a:pt x="396907" y="793718"/>
                  </a:lnTo>
                  <a:lnTo>
                    <a:pt x="793718" y="595313"/>
                  </a:lnTo>
                  <a:lnTo>
                    <a:pt x="595313" y="496062"/>
                  </a:lnTo>
                  <a:lnTo>
                    <a:pt x="793718" y="396812"/>
                  </a:lnTo>
                  <a:lnTo>
                    <a:pt x="595313" y="297656"/>
                  </a:lnTo>
                  <a:close/>
                  <a:moveTo>
                    <a:pt x="142018" y="396907"/>
                  </a:moveTo>
                  <a:lnTo>
                    <a:pt x="269462" y="333185"/>
                  </a:lnTo>
                  <a:lnTo>
                    <a:pt x="396907" y="396907"/>
                  </a:lnTo>
                  <a:lnTo>
                    <a:pt x="524351" y="333185"/>
                  </a:lnTo>
                  <a:lnTo>
                    <a:pt x="651796" y="396907"/>
                  </a:lnTo>
                  <a:lnTo>
                    <a:pt x="396907" y="524161"/>
                  </a:lnTo>
                  <a:lnTo>
                    <a:pt x="142018" y="396907"/>
                  </a:lnTo>
                  <a:close/>
                  <a:moveTo>
                    <a:pt x="525018" y="531971"/>
                  </a:moveTo>
                  <a:lnTo>
                    <a:pt x="651796" y="595313"/>
                  </a:lnTo>
                  <a:lnTo>
                    <a:pt x="396907" y="722757"/>
                  </a:lnTo>
                  <a:lnTo>
                    <a:pt x="142018" y="595313"/>
                  </a:lnTo>
                  <a:lnTo>
                    <a:pt x="269462" y="531590"/>
                  </a:lnTo>
                  <a:lnTo>
                    <a:pt x="396907" y="595313"/>
                  </a:lnTo>
                  <a:lnTo>
                    <a:pt x="525018" y="531971"/>
                  </a:lnTo>
                  <a:close/>
                </a:path>
              </a:pathLst>
            </a:custGeom>
            <a:solidFill>
              <a:schemeClr val="accent3"/>
            </a:solidFill>
            <a:ln w="9525" cap="flat">
              <a:noFill/>
              <a:prstDash val="solid"/>
              <a:miter/>
            </a:ln>
          </p:spPr>
          <p:txBody>
            <a:bodyPr rtlCol="0" anchor="ctr"/>
            <a:lstStyle/>
            <a:p>
              <a:endParaRPr lang="en-GB" dirty="0">
                <a:latin typeface="Roboto Regular" panose="02000000000000000000" pitchFamily="2" charset="0"/>
              </a:endParaRPr>
            </a:p>
          </p:txBody>
        </p:sp>
      </p:grpSp>
      <p:grpSp>
        <p:nvGrpSpPr>
          <p:cNvPr id="78" name="Group 77">
            <a:extLst>
              <a:ext uri="{FF2B5EF4-FFF2-40B4-BE49-F238E27FC236}">
                <a16:creationId xmlns:a16="http://schemas.microsoft.com/office/drawing/2014/main" id="{147B43FF-CF89-4541-A111-E80A9E11F97F}"/>
              </a:ext>
            </a:extLst>
          </p:cNvPr>
          <p:cNvGrpSpPr>
            <a:grpSpLocks noChangeAspect="1"/>
          </p:cNvGrpSpPr>
          <p:nvPr/>
        </p:nvGrpSpPr>
        <p:grpSpPr>
          <a:xfrm>
            <a:off x="6164264" y="2818923"/>
            <a:ext cx="2827335" cy="3165952"/>
            <a:chOff x="6164264" y="2818923"/>
            <a:chExt cx="2827335" cy="3165952"/>
          </a:xfrm>
        </p:grpSpPr>
        <p:pic>
          <p:nvPicPr>
            <p:cNvPr id="44" name="Graphic 43">
              <a:extLst>
                <a:ext uri="{FF2B5EF4-FFF2-40B4-BE49-F238E27FC236}">
                  <a16:creationId xmlns:a16="http://schemas.microsoft.com/office/drawing/2014/main" id="{D86F2852-A0B7-4888-929E-B8F14A85F98E}"/>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58386" b="47708"/>
            <a:stretch>
              <a:fillRect/>
            </a:stretch>
          </p:blipFill>
          <p:spPr>
            <a:xfrm>
              <a:off x="6164264" y="2818923"/>
              <a:ext cx="2827330" cy="3165952"/>
            </a:xfrm>
            <a:custGeom>
              <a:avLst/>
              <a:gdLst>
                <a:gd name="connsiteX0" fmla="*/ 0 w 2827330"/>
                <a:gd name="connsiteY0" fmla="*/ 0 h 3165952"/>
                <a:gd name="connsiteX1" fmla="*/ 2827330 w 2827330"/>
                <a:gd name="connsiteY1" fmla="*/ 0 h 3165952"/>
                <a:gd name="connsiteX2" fmla="*/ 2827330 w 2827330"/>
                <a:gd name="connsiteY2" fmla="*/ 3165952 h 3165952"/>
                <a:gd name="connsiteX3" fmla="*/ 0 w 2827330"/>
                <a:gd name="connsiteY3" fmla="*/ 3165952 h 3165952"/>
              </a:gdLst>
              <a:ahLst/>
              <a:cxnLst>
                <a:cxn ang="0">
                  <a:pos x="connsiteX0" y="connsiteY0"/>
                </a:cxn>
                <a:cxn ang="0">
                  <a:pos x="connsiteX1" y="connsiteY1"/>
                </a:cxn>
                <a:cxn ang="0">
                  <a:pos x="connsiteX2" y="connsiteY2"/>
                </a:cxn>
                <a:cxn ang="0">
                  <a:pos x="connsiteX3" y="connsiteY3"/>
                </a:cxn>
              </a:cxnLst>
              <a:rect l="l" t="t" r="r" b="b"/>
              <a:pathLst>
                <a:path w="2827330" h="3165952">
                  <a:moveTo>
                    <a:pt x="0" y="0"/>
                  </a:moveTo>
                  <a:lnTo>
                    <a:pt x="2827330" y="0"/>
                  </a:lnTo>
                  <a:lnTo>
                    <a:pt x="2827330" y="3165952"/>
                  </a:lnTo>
                  <a:lnTo>
                    <a:pt x="0" y="3165952"/>
                  </a:lnTo>
                  <a:close/>
                </a:path>
              </a:pathLst>
            </a:custGeom>
          </p:spPr>
        </p:pic>
        <p:sp>
          <p:nvSpPr>
            <p:cNvPr id="9" name="Rectangle 8">
              <a:extLst>
                <a:ext uri="{FF2B5EF4-FFF2-40B4-BE49-F238E27FC236}">
                  <a16:creationId xmlns:a16="http://schemas.microsoft.com/office/drawing/2014/main" id="{84D559A5-923E-4AF7-AD95-53612588A0DB}"/>
                </a:ext>
              </a:extLst>
            </p:cNvPr>
            <p:cNvSpPr/>
            <p:nvPr/>
          </p:nvSpPr>
          <p:spPr>
            <a:xfrm>
              <a:off x="6164264" y="2818923"/>
              <a:ext cx="2827330" cy="3165952"/>
            </a:xfrm>
            <a:prstGeom prst="rect">
              <a:avLst/>
            </a:prstGeom>
            <a:solidFill>
              <a:schemeClr val="accent6">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18000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221F20"/>
                  </a:solidFill>
                  <a:effectLst/>
                  <a:uLnTx/>
                  <a:uFillTx/>
                  <a:latin typeface="Roboto Bold"/>
                  <a:ea typeface="+mn-ea"/>
                  <a:cs typeface="+mn-cs"/>
                </a:rPr>
                <a:t>2 479</a:t>
              </a:r>
            </a:p>
          </p:txBody>
        </p:sp>
        <p:sp>
          <p:nvSpPr>
            <p:cNvPr id="58" name="Rectangle 57">
              <a:extLst>
                <a:ext uri="{FF2B5EF4-FFF2-40B4-BE49-F238E27FC236}">
                  <a16:creationId xmlns:a16="http://schemas.microsoft.com/office/drawing/2014/main" id="{6F1F4AA1-16BB-4371-8EFB-E30E0B7E7144}"/>
                </a:ext>
              </a:extLst>
            </p:cNvPr>
            <p:cNvSpPr/>
            <p:nvPr/>
          </p:nvSpPr>
          <p:spPr>
            <a:xfrm>
              <a:off x="6801983" y="4772243"/>
              <a:ext cx="195888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rPr>
                <a:t>Publishers</a:t>
              </a:r>
            </a:p>
          </p:txBody>
        </p:sp>
        <p:sp>
          <p:nvSpPr>
            <p:cNvPr id="71" name="Freeform: Shape 70">
              <a:extLst>
                <a:ext uri="{FF2B5EF4-FFF2-40B4-BE49-F238E27FC236}">
                  <a16:creationId xmlns:a16="http://schemas.microsoft.com/office/drawing/2014/main" id="{EBDB8BCB-66E8-46FA-AF40-3F196FDBEFF5}"/>
                </a:ext>
              </a:extLst>
            </p:cNvPr>
            <p:cNvSpPr/>
            <p:nvPr/>
          </p:nvSpPr>
          <p:spPr>
            <a:xfrm>
              <a:off x="7032512" y="2818923"/>
              <a:ext cx="1959087" cy="1417797"/>
            </a:xfrm>
            <a:custGeom>
              <a:avLst/>
              <a:gdLst>
                <a:gd name="connsiteX0" fmla="*/ 7790 w 2329858"/>
                <a:gd name="connsiteY0" fmla="*/ 0 h 1686125"/>
                <a:gd name="connsiteX1" fmla="*/ 2329858 w 2329858"/>
                <a:gd name="connsiteY1" fmla="*/ 0 h 1686125"/>
                <a:gd name="connsiteX2" fmla="*/ 2329858 w 2329858"/>
                <a:gd name="connsiteY2" fmla="*/ 1460032 h 1686125"/>
                <a:gd name="connsiteX3" fmla="*/ 2262030 w 2329858"/>
                <a:gd name="connsiteY3" fmla="*/ 1501239 h 1686125"/>
                <a:gd name="connsiteX4" fmla="*/ 1531856 w 2329858"/>
                <a:gd name="connsiteY4" fmla="*/ 1686125 h 1686125"/>
                <a:gd name="connsiteX5" fmla="*/ 0 w 2329858"/>
                <a:gd name="connsiteY5" fmla="*/ 154269 h 168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9858" h="1686125">
                  <a:moveTo>
                    <a:pt x="7790" y="0"/>
                  </a:moveTo>
                  <a:lnTo>
                    <a:pt x="2329858" y="0"/>
                  </a:lnTo>
                  <a:lnTo>
                    <a:pt x="2329858" y="1460032"/>
                  </a:lnTo>
                  <a:lnTo>
                    <a:pt x="2262030" y="1501239"/>
                  </a:lnTo>
                  <a:cubicBezTo>
                    <a:pt x="2044976" y="1619149"/>
                    <a:pt x="1796238" y="1686125"/>
                    <a:pt x="1531856" y="1686125"/>
                  </a:cubicBezTo>
                  <a:cubicBezTo>
                    <a:pt x="685835" y="1686125"/>
                    <a:pt x="0" y="1000290"/>
                    <a:pt x="0" y="154269"/>
                  </a:cubicBezTo>
                  <a:close/>
                </a:path>
              </a:pathLst>
            </a:custGeom>
            <a:solidFill>
              <a:schemeClr val="bg1">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grpSp>
          <p:nvGrpSpPr>
            <p:cNvPr id="65" name="Graphic 63">
              <a:extLst>
                <a:ext uri="{FF2B5EF4-FFF2-40B4-BE49-F238E27FC236}">
                  <a16:creationId xmlns:a16="http://schemas.microsoft.com/office/drawing/2014/main" id="{598E292C-4972-43E9-9425-FEE695F3964F}"/>
                </a:ext>
              </a:extLst>
            </p:cNvPr>
            <p:cNvGrpSpPr/>
            <p:nvPr/>
          </p:nvGrpSpPr>
          <p:grpSpPr>
            <a:xfrm>
              <a:off x="7819974" y="3024187"/>
              <a:ext cx="785526" cy="805148"/>
              <a:chOff x="7763468" y="3024187"/>
              <a:chExt cx="785526" cy="805148"/>
            </a:xfrm>
            <a:solidFill>
              <a:schemeClr val="bg1"/>
            </a:solidFill>
          </p:grpSpPr>
          <p:sp>
            <p:nvSpPr>
              <p:cNvPr id="66" name="Freeform: Shape 65">
                <a:extLst>
                  <a:ext uri="{FF2B5EF4-FFF2-40B4-BE49-F238E27FC236}">
                    <a16:creationId xmlns:a16="http://schemas.microsoft.com/office/drawing/2014/main" id="{B151AC01-D086-4880-8C36-297389A6B4DB}"/>
                  </a:ext>
                </a:extLst>
              </p:cNvPr>
              <p:cNvSpPr/>
              <p:nvPr/>
            </p:nvSpPr>
            <p:spPr>
              <a:xfrm>
                <a:off x="8193236" y="3309175"/>
                <a:ext cx="92392" cy="342328"/>
              </a:xfrm>
              <a:custGeom>
                <a:avLst/>
                <a:gdLst>
                  <a:gd name="connsiteX0" fmla="*/ 0 w 92392"/>
                  <a:gd name="connsiteY0" fmla="*/ 0 h 342328"/>
                  <a:gd name="connsiteX1" fmla="*/ 92393 w 92392"/>
                  <a:gd name="connsiteY1" fmla="*/ 0 h 342328"/>
                  <a:gd name="connsiteX2" fmla="*/ 92393 w 92392"/>
                  <a:gd name="connsiteY2" fmla="*/ 342329 h 342328"/>
                  <a:gd name="connsiteX3" fmla="*/ 0 w 92392"/>
                  <a:gd name="connsiteY3" fmla="*/ 342329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3" y="0"/>
                    </a:lnTo>
                    <a:lnTo>
                      <a:pt x="92393" y="342329"/>
                    </a:lnTo>
                    <a:lnTo>
                      <a:pt x="0" y="342329"/>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7" name="Freeform: Shape 66">
                <a:extLst>
                  <a:ext uri="{FF2B5EF4-FFF2-40B4-BE49-F238E27FC236}">
                    <a16:creationId xmlns:a16="http://schemas.microsoft.com/office/drawing/2014/main" id="{1C307345-8597-4404-B67C-4CB1A7D217CA}"/>
                  </a:ext>
                </a:extLst>
              </p:cNvPr>
              <p:cNvSpPr/>
              <p:nvPr/>
            </p:nvSpPr>
            <p:spPr>
              <a:xfrm>
                <a:off x="7860527"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8" name="Freeform: Shape 67">
                <a:extLst>
                  <a:ext uri="{FF2B5EF4-FFF2-40B4-BE49-F238E27FC236}">
                    <a16:creationId xmlns:a16="http://schemas.microsoft.com/office/drawing/2014/main" id="{EC2DAE3A-E858-44AA-AA21-E7CAB9417662}"/>
                  </a:ext>
                </a:extLst>
              </p:cNvPr>
              <p:cNvSpPr/>
              <p:nvPr/>
            </p:nvSpPr>
            <p:spPr>
              <a:xfrm>
                <a:off x="8026834"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9" name="Freeform: Shape 68">
                <a:extLst>
                  <a:ext uri="{FF2B5EF4-FFF2-40B4-BE49-F238E27FC236}">
                    <a16:creationId xmlns:a16="http://schemas.microsoft.com/office/drawing/2014/main" id="{8AC5CDE3-1C4D-41B4-B14B-D4272339010D}"/>
                  </a:ext>
                </a:extLst>
              </p:cNvPr>
              <p:cNvSpPr/>
              <p:nvPr/>
            </p:nvSpPr>
            <p:spPr>
              <a:xfrm>
                <a:off x="8359542"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0" name="Freeform: Shape 69">
                <a:extLst>
                  <a:ext uri="{FF2B5EF4-FFF2-40B4-BE49-F238E27FC236}">
                    <a16:creationId xmlns:a16="http://schemas.microsoft.com/office/drawing/2014/main" id="{49D42329-3484-43A3-AF25-19A35D7AF253}"/>
                  </a:ext>
                </a:extLst>
              </p:cNvPr>
              <p:cNvSpPr/>
              <p:nvPr/>
            </p:nvSpPr>
            <p:spPr>
              <a:xfrm>
                <a:off x="7763468" y="3024187"/>
                <a:ext cx="785526" cy="159829"/>
              </a:xfrm>
              <a:custGeom>
                <a:avLst/>
                <a:gdLst>
                  <a:gd name="connsiteX0" fmla="*/ 392716 w 785526"/>
                  <a:gd name="connsiteY0" fmla="*/ 0 h 159829"/>
                  <a:gd name="connsiteX1" fmla="*/ 0 w 785526"/>
                  <a:gd name="connsiteY1" fmla="*/ 159830 h 159829"/>
                  <a:gd name="connsiteX2" fmla="*/ 785527 w 785526"/>
                  <a:gd name="connsiteY2" fmla="*/ 159830 h 159829"/>
                </a:gdLst>
                <a:ahLst/>
                <a:cxnLst>
                  <a:cxn ang="0">
                    <a:pos x="connsiteX0" y="connsiteY0"/>
                  </a:cxn>
                  <a:cxn ang="0">
                    <a:pos x="connsiteX1" y="connsiteY1"/>
                  </a:cxn>
                  <a:cxn ang="0">
                    <a:pos x="connsiteX2" y="connsiteY2"/>
                  </a:cxn>
                </a:cxnLst>
                <a:rect l="l" t="t" r="r" b="b"/>
                <a:pathLst>
                  <a:path w="785526" h="159829">
                    <a:moveTo>
                      <a:pt x="392716" y="0"/>
                    </a:moveTo>
                    <a:lnTo>
                      <a:pt x="0" y="159830"/>
                    </a:lnTo>
                    <a:lnTo>
                      <a:pt x="785527" y="15983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5" name="Freeform: Shape 74">
                <a:extLst>
                  <a:ext uri="{FF2B5EF4-FFF2-40B4-BE49-F238E27FC236}">
                    <a16:creationId xmlns:a16="http://schemas.microsoft.com/office/drawing/2014/main" id="{BABE0CF6-5535-46D8-859B-E17C08A60B76}"/>
                  </a:ext>
                </a:extLst>
              </p:cNvPr>
              <p:cNvSpPr/>
              <p:nvPr/>
            </p:nvSpPr>
            <p:spPr>
              <a:xfrm>
                <a:off x="7816522" y="3696175"/>
                <a:ext cx="679418" cy="49720"/>
              </a:xfrm>
              <a:custGeom>
                <a:avLst/>
                <a:gdLst>
                  <a:gd name="connsiteX0" fmla="*/ 0 w 679418"/>
                  <a:gd name="connsiteY0" fmla="*/ 0 h 49720"/>
                  <a:gd name="connsiteX1" fmla="*/ 679418 w 679418"/>
                  <a:gd name="connsiteY1" fmla="*/ 0 h 49720"/>
                  <a:gd name="connsiteX2" fmla="*/ 679418 w 679418"/>
                  <a:gd name="connsiteY2" fmla="*/ 49721 h 49720"/>
                  <a:gd name="connsiteX3" fmla="*/ 0 w 679418"/>
                  <a:gd name="connsiteY3" fmla="*/ 49721 h 49720"/>
                </a:gdLst>
                <a:ahLst/>
                <a:cxnLst>
                  <a:cxn ang="0">
                    <a:pos x="connsiteX0" y="connsiteY0"/>
                  </a:cxn>
                  <a:cxn ang="0">
                    <a:pos x="connsiteX1" y="connsiteY1"/>
                  </a:cxn>
                  <a:cxn ang="0">
                    <a:pos x="connsiteX2" y="connsiteY2"/>
                  </a:cxn>
                  <a:cxn ang="0">
                    <a:pos x="connsiteX3" y="connsiteY3"/>
                  </a:cxn>
                </a:cxnLst>
                <a:rect l="l" t="t" r="r" b="b"/>
                <a:pathLst>
                  <a:path w="679418" h="49720">
                    <a:moveTo>
                      <a:pt x="0" y="0"/>
                    </a:moveTo>
                    <a:lnTo>
                      <a:pt x="679418" y="0"/>
                    </a:lnTo>
                    <a:lnTo>
                      <a:pt x="679418" y="49721"/>
                    </a:lnTo>
                    <a:lnTo>
                      <a:pt x="0" y="49721"/>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6" name="Freeform: Shape 75">
                <a:extLst>
                  <a:ext uri="{FF2B5EF4-FFF2-40B4-BE49-F238E27FC236}">
                    <a16:creationId xmlns:a16="http://schemas.microsoft.com/office/drawing/2014/main" id="{BFEBB80C-C8CE-4EBB-86D1-DB1E562CEF67}"/>
                  </a:ext>
                </a:extLst>
              </p:cNvPr>
              <p:cNvSpPr/>
              <p:nvPr/>
            </p:nvSpPr>
            <p:spPr>
              <a:xfrm>
                <a:off x="7763468" y="3220402"/>
                <a:ext cx="785526" cy="40481"/>
              </a:xfrm>
              <a:custGeom>
                <a:avLst/>
                <a:gdLst>
                  <a:gd name="connsiteX0" fmla="*/ 0 w 785526"/>
                  <a:gd name="connsiteY0" fmla="*/ 0 h 40481"/>
                  <a:gd name="connsiteX1" fmla="*/ 785527 w 785526"/>
                  <a:gd name="connsiteY1" fmla="*/ 0 h 40481"/>
                  <a:gd name="connsiteX2" fmla="*/ 785527 w 785526"/>
                  <a:gd name="connsiteY2" fmla="*/ 40481 h 40481"/>
                  <a:gd name="connsiteX3" fmla="*/ 0 w 785526"/>
                  <a:gd name="connsiteY3" fmla="*/ 40481 h 40481"/>
                </a:gdLst>
                <a:ahLst/>
                <a:cxnLst>
                  <a:cxn ang="0">
                    <a:pos x="connsiteX0" y="connsiteY0"/>
                  </a:cxn>
                  <a:cxn ang="0">
                    <a:pos x="connsiteX1" y="connsiteY1"/>
                  </a:cxn>
                  <a:cxn ang="0">
                    <a:pos x="connsiteX2" y="connsiteY2"/>
                  </a:cxn>
                  <a:cxn ang="0">
                    <a:pos x="connsiteX3" y="connsiteY3"/>
                  </a:cxn>
                </a:cxnLst>
                <a:rect l="l" t="t" r="r" b="b"/>
                <a:pathLst>
                  <a:path w="785526" h="40481">
                    <a:moveTo>
                      <a:pt x="0" y="0"/>
                    </a:moveTo>
                    <a:lnTo>
                      <a:pt x="785527" y="0"/>
                    </a:lnTo>
                    <a:lnTo>
                      <a:pt x="785527" y="40481"/>
                    </a:lnTo>
                    <a:lnTo>
                      <a:pt x="0" y="40481"/>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7" name="Freeform: Shape 76">
                <a:extLst>
                  <a:ext uri="{FF2B5EF4-FFF2-40B4-BE49-F238E27FC236}">
                    <a16:creationId xmlns:a16="http://schemas.microsoft.com/office/drawing/2014/main" id="{D7B5532C-2932-4109-BF26-3E70EE22A708}"/>
                  </a:ext>
                </a:extLst>
              </p:cNvPr>
              <p:cNvSpPr/>
              <p:nvPr/>
            </p:nvSpPr>
            <p:spPr>
              <a:xfrm>
                <a:off x="7771373" y="3779614"/>
                <a:ext cx="769620" cy="49720"/>
              </a:xfrm>
              <a:custGeom>
                <a:avLst/>
                <a:gdLst>
                  <a:gd name="connsiteX0" fmla="*/ 0 w 769620"/>
                  <a:gd name="connsiteY0" fmla="*/ 0 h 49720"/>
                  <a:gd name="connsiteX1" fmla="*/ 769620 w 769620"/>
                  <a:gd name="connsiteY1" fmla="*/ 0 h 49720"/>
                  <a:gd name="connsiteX2" fmla="*/ 769620 w 769620"/>
                  <a:gd name="connsiteY2" fmla="*/ 49720 h 49720"/>
                  <a:gd name="connsiteX3" fmla="*/ 0 w 769620"/>
                  <a:gd name="connsiteY3" fmla="*/ 49720 h 49720"/>
                </a:gdLst>
                <a:ahLst/>
                <a:cxnLst>
                  <a:cxn ang="0">
                    <a:pos x="connsiteX0" y="connsiteY0"/>
                  </a:cxn>
                  <a:cxn ang="0">
                    <a:pos x="connsiteX1" y="connsiteY1"/>
                  </a:cxn>
                  <a:cxn ang="0">
                    <a:pos x="connsiteX2" y="connsiteY2"/>
                  </a:cxn>
                  <a:cxn ang="0">
                    <a:pos x="connsiteX3" y="connsiteY3"/>
                  </a:cxn>
                </a:cxnLst>
                <a:rect l="l" t="t" r="r" b="b"/>
                <a:pathLst>
                  <a:path w="769620" h="49720">
                    <a:moveTo>
                      <a:pt x="0" y="0"/>
                    </a:moveTo>
                    <a:lnTo>
                      <a:pt x="769620" y="0"/>
                    </a:lnTo>
                    <a:lnTo>
                      <a:pt x="769620" y="49720"/>
                    </a:lnTo>
                    <a:lnTo>
                      <a:pt x="0" y="4972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grpSp>
      </p:grpSp>
      <p:grpSp>
        <p:nvGrpSpPr>
          <p:cNvPr id="82" name="Group 81">
            <a:extLst>
              <a:ext uri="{FF2B5EF4-FFF2-40B4-BE49-F238E27FC236}">
                <a16:creationId xmlns:a16="http://schemas.microsoft.com/office/drawing/2014/main" id="{1C0108C3-EC4F-478E-8E7E-6B202B4858E7}"/>
              </a:ext>
            </a:extLst>
          </p:cNvPr>
          <p:cNvGrpSpPr>
            <a:grpSpLocks noChangeAspect="1"/>
          </p:cNvGrpSpPr>
          <p:nvPr/>
        </p:nvGrpSpPr>
        <p:grpSpPr>
          <a:xfrm>
            <a:off x="251619" y="4486464"/>
            <a:ext cx="5794841" cy="1498411"/>
            <a:chOff x="251619" y="4486464"/>
            <a:chExt cx="5794841" cy="1498411"/>
          </a:xfrm>
        </p:grpSpPr>
        <p:grpSp>
          <p:nvGrpSpPr>
            <p:cNvPr id="32" name="Group 31">
              <a:extLst>
                <a:ext uri="{FF2B5EF4-FFF2-40B4-BE49-F238E27FC236}">
                  <a16:creationId xmlns:a16="http://schemas.microsoft.com/office/drawing/2014/main" id="{6ACA7A4E-E900-4AFD-8FA5-FD32A707FCFF}"/>
                </a:ext>
              </a:extLst>
            </p:cNvPr>
            <p:cNvGrpSpPr/>
            <p:nvPr/>
          </p:nvGrpSpPr>
          <p:grpSpPr>
            <a:xfrm>
              <a:off x="251619" y="4486464"/>
              <a:ext cx="5794841" cy="1498411"/>
              <a:chOff x="251619" y="4486464"/>
              <a:chExt cx="5794841" cy="1498411"/>
            </a:xfrm>
          </p:grpSpPr>
          <p:sp>
            <p:nvSpPr>
              <p:cNvPr id="35" name="Rectangle 34">
                <a:extLst>
                  <a:ext uri="{FF2B5EF4-FFF2-40B4-BE49-F238E27FC236}">
                    <a16:creationId xmlns:a16="http://schemas.microsoft.com/office/drawing/2014/main" id="{064678BC-0DC3-442F-8512-B7B807AF8FAC}"/>
                  </a:ext>
                </a:extLst>
              </p:cNvPr>
              <p:cNvSpPr/>
              <p:nvPr/>
            </p:nvSpPr>
            <p:spPr>
              <a:xfrm>
                <a:off x="251619" y="4486464"/>
                <a:ext cx="5791200" cy="14984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72000" tIns="72000" rIns="72000" bIns="7200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b="1" dirty="0">
                    <a:solidFill>
                      <a:srgbClr val="221F20"/>
                    </a:solidFill>
                    <a:latin typeface="Roboto Bold"/>
                  </a:rPr>
                  <a:t>&gt;119 billion</a:t>
                </a:r>
                <a:endParaRPr kumimoji="0" lang="en-US" sz="4800" b="1" i="0" u="none" strike="noStrike" kern="1200" cap="none" spc="0" normalizeH="0" baseline="0" noProof="0" dirty="0">
                  <a:ln>
                    <a:noFill/>
                  </a:ln>
                  <a:solidFill>
                    <a:srgbClr val="221F20"/>
                  </a:solidFill>
                  <a:effectLst/>
                  <a:uLnTx/>
                  <a:uFillTx/>
                  <a:latin typeface="Roboto Bold"/>
                  <a:ea typeface="+mn-ea"/>
                  <a:cs typeface="+mn-cs"/>
                </a:endParaRPr>
              </a:p>
            </p:txBody>
          </p:sp>
          <p:sp>
            <p:nvSpPr>
              <p:cNvPr id="45" name="Rectangle 44">
                <a:extLst>
                  <a:ext uri="{FF2B5EF4-FFF2-40B4-BE49-F238E27FC236}">
                    <a16:creationId xmlns:a16="http://schemas.microsoft.com/office/drawing/2014/main" id="{432CEE52-413F-4FBD-8F76-CFDFF369CBD9}"/>
                  </a:ext>
                </a:extLst>
              </p:cNvPr>
              <p:cNvSpPr/>
              <p:nvPr/>
            </p:nvSpPr>
            <p:spPr>
              <a:xfrm>
                <a:off x="1958981" y="4811872"/>
                <a:ext cx="4087479"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rPr>
                  <a:t>Records downloaded per month in 2022</a:t>
                </a:r>
                <a:endParaRPr kumimoji="0" lang="en-US" sz="18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7" name="Freeform: Shape 36">
                <a:extLst>
                  <a:ext uri="{FF2B5EF4-FFF2-40B4-BE49-F238E27FC236}">
                    <a16:creationId xmlns:a16="http://schemas.microsoft.com/office/drawing/2014/main" id="{884AC696-DA2C-4BE4-A1B5-E346042D10EC}"/>
                  </a:ext>
                </a:extLst>
              </p:cNvPr>
              <p:cNvSpPr/>
              <p:nvPr/>
            </p:nvSpPr>
            <p:spPr>
              <a:xfrm>
                <a:off x="346269" y="4760960"/>
                <a:ext cx="1498412" cy="1223915"/>
              </a:xfrm>
              <a:custGeom>
                <a:avLst/>
                <a:gdLst>
                  <a:gd name="connsiteX0" fmla="*/ 749206 w 1498412"/>
                  <a:gd name="connsiteY0" fmla="*/ 0 h 1223915"/>
                  <a:gd name="connsiteX1" fmla="*/ 1498412 w 1498412"/>
                  <a:gd name="connsiteY1" fmla="*/ 749206 h 1223915"/>
                  <a:gd name="connsiteX2" fmla="*/ 1370459 w 1498412"/>
                  <a:gd name="connsiteY2" fmla="*/ 1168094 h 1223915"/>
                  <a:gd name="connsiteX3" fmla="*/ 1324403 w 1498412"/>
                  <a:gd name="connsiteY3" fmla="*/ 1223915 h 1223915"/>
                  <a:gd name="connsiteX4" fmla="*/ 174009 w 1498412"/>
                  <a:gd name="connsiteY4" fmla="*/ 1223915 h 1223915"/>
                  <a:gd name="connsiteX5" fmla="*/ 127953 w 1498412"/>
                  <a:gd name="connsiteY5" fmla="*/ 1168094 h 1223915"/>
                  <a:gd name="connsiteX6" fmla="*/ 0 w 1498412"/>
                  <a:gd name="connsiteY6" fmla="*/ 749206 h 1223915"/>
                  <a:gd name="connsiteX7" fmla="*/ 749206 w 1498412"/>
                  <a:gd name="connsiteY7" fmla="*/ 0 h 122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8412" h="1223915">
                    <a:moveTo>
                      <a:pt x="749206" y="0"/>
                    </a:moveTo>
                    <a:cubicBezTo>
                      <a:pt x="1162981" y="0"/>
                      <a:pt x="1498412" y="335431"/>
                      <a:pt x="1498412" y="749206"/>
                    </a:cubicBezTo>
                    <a:cubicBezTo>
                      <a:pt x="1498412" y="904372"/>
                      <a:pt x="1451242" y="1048520"/>
                      <a:pt x="1370459" y="1168094"/>
                    </a:cubicBezTo>
                    <a:lnTo>
                      <a:pt x="1324403" y="1223915"/>
                    </a:lnTo>
                    <a:lnTo>
                      <a:pt x="174009" y="1223915"/>
                    </a:lnTo>
                    <a:lnTo>
                      <a:pt x="127953" y="1168094"/>
                    </a:lnTo>
                    <a:cubicBezTo>
                      <a:pt x="47170" y="1048520"/>
                      <a:pt x="0" y="904372"/>
                      <a:pt x="0" y="749206"/>
                    </a:cubicBezTo>
                    <a:cubicBezTo>
                      <a:pt x="0" y="335431"/>
                      <a:pt x="335431" y="0"/>
                      <a:pt x="74920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endParaRPr>
              </a:p>
            </p:txBody>
          </p:sp>
        </p:grpSp>
        <p:grpSp>
          <p:nvGrpSpPr>
            <p:cNvPr id="81" name="Group 80">
              <a:extLst>
                <a:ext uri="{FF2B5EF4-FFF2-40B4-BE49-F238E27FC236}">
                  <a16:creationId xmlns:a16="http://schemas.microsoft.com/office/drawing/2014/main" id="{10A9B2C4-829A-405E-97DB-3E029529EC34}"/>
                </a:ext>
              </a:extLst>
            </p:cNvPr>
            <p:cNvGrpSpPr/>
            <p:nvPr/>
          </p:nvGrpSpPr>
          <p:grpSpPr>
            <a:xfrm>
              <a:off x="771736" y="5110797"/>
              <a:ext cx="647480" cy="660396"/>
              <a:chOff x="704760" y="5042485"/>
              <a:chExt cx="781431" cy="797020"/>
            </a:xfrm>
          </p:grpSpPr>
          <p:sp>
            <p:nvSpPr>
              <p:cNvPr id="79" name="Freeform: Shape 78">
                <a:extLst>
                  <a:ext uri="{FF2B5EF4-FFF2-40B4-BE49-F238E27FC236}">
                    <a16:creationId xmlns:a16="http://schemas.microsoft.com/office/drawing/2014/main" id="{18DD351E-A324-4A31-87D9-CC2E0C42680B}"/>
                  </a:ext>
                </a:extLst>
              </p:cNvPr>
              <p:cNvSpPr/>
              <p:nvPr/>
            </p:nvSpPr>
            <p:spPr>
              <a:xfrm>
                <a:off x="881481" y="5042485"/>
                <a:ext cx="427975" cy="582009"/>
              </a:xfrm>
              <a:custGeom>
                <a:avLst/>
                <a:gdLst>
                  <a:gd name="connsiteX0" fmla="*/ 19248 w 31352"/>
                  <a:gd name="connsiteY0" fmla="*/ 40481 h 42636"/>
                  <a:gd name="connsiteX1" fmla="*/ 30392 w 31352"/>
                  <a:gd name="connsiteY1" fmla="*/ 24575 h 42636"/>
                  <a:gd name="connsiteX2" fmla="*/ 27725 w 31352"/>
                  <a:gd name="connsiteY2" fmla="*/ 19431 h 42636"/>
                  <a:gd name="connsiteX3" fmla="*/ 23153 w 31352"/>
                  <a:gd name="connsiteY3" fmla="*/ 19431 h 42636"/>
                  <a:gd name="connsiteX4" fmla="*/ 23153 w 31352"/>
                  <a:gd name="connsiteY4" fmla="*/ 4858 h 42636"/>
                  <a:gd name="connsiteX5" fmla="*/ 18296 w 31352"/>
                  <a:gd name="connsiteY5" fmla="*/ 0 h 42636"/>
                  <a:gd name="connsiteX6" fmla="*/ 13152 w 31352"/>
                  <a:gd name="connsiteY6" fmla="*/ 0 h 42636"/>
                  <a:gd name="connsiteX7" fmla="*/ 8294 w 31352"/>
                  <a:gd name="connsiteY7" fmla="*/ 4858 h 42636"/>
                  <a:gd name="connsiteX8" fmla="*/ 8294 w 31352"/>
                  <a:gd name="connsiteY8" fmla="*/ 19526 h 42636"/>
                  <a:gd name="connsiteX9" fmla="*/ 3627 w 31352"/>
                  <a:gd name="connsiteY9" fmla="*/ 19526 h 42636"/>
                  <a:gd name="connsiteX10" fmla="*/ 960 w 31352"/>
                  <a:gd name="connsiteY10" fmla="*/ 24670 h 42636"/>
                  <a:gd name="connsiteX11" fmla="*/ 12104 w 31352"/>
                  <a:gd name="connsiteY11" fmla="*/ 40577 h 42636"/>
                  <a:gd name="connsiteX12" fmla="*/ 19248 w 31352"/>
                  <a:gd name="connsiteY12" fmla="*/ 40481 h 4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352" h="42636">
                    <a:moveTo>
                      <a:pt x="19248" y="40481"/>
                    </a:moveTo>
                    <a:lnTo>
                      <a:pt x="30392" y="24575"/>
                    </a:lnTo>
                    <a:cubicBezTo>
                      <a:pt x="32393" y="21812"/>
                      <a:pt x="31154" y="19431"/>
                      <a:pt x="27725" y="19431"/>
                    </a:cubicBezTo>
                    <a:lnTo>
                      <a:pt x="23153" y="19431"/>
                    </a:lnTo>
                    <a:lnTo>
                      <a:pt x="23153" y="4858"/>
                    </a:lnTo>
                    <a:cubicBezTo>
                      <a:pt x="23153" y="2191"/>
                      <a:pt x="20963" y="0"/>
                      <a:pt x="18296" y="0"/>
                    </a:cubicBezTo>
                    <a:lnTo>
                      <a:pt x="13152" y="0"/>
                    </a:lnTo>
                    <a:cubicBezTo>
                      <a:pt x="10485" y="0"/>
                      <a:pt x="8294" y="2191"/>
                      <a:pt x="8294" y="4858"/>
                    </a:cubicBezTo>
                    <a:lnTo>
                      <a:pt x="8294" y="19526"/>
                    </a:lnTo>
                    <a:lnTo>
                      <a:pt x="3627" y="19526"/>
                    </a:lnTo>
                    <a:cubicBezTo>
                      <a:pt x="198" y="19526"/>
                      <a:pt x="-1040" y="21812"/>
                      <a:pt x="960" y="24670"/>
                    </a:cubicBezTo>
                    <a:lnTo>
                      <a:pt x="12104" y="40577"/>
                    </a:lnTo>
                    <a:cubicBezTo>
                      <a:pt x="14105" y="43339"/>
                      <a:pt x="17343" y="43339"/>
                      <a:pt x="19248" y="40481"/>
                    </a:cubicBezTo>
                    <a:close/>
                  </a:path>
                </a:pathLst>
              </a:custGeom>
              <a:solidFill>
                <a:schemeClr val="accent3"/>
              </a:solidFill>
              <a:ln w="9095" cap="flat">
                <a:noFill/>
                <a:prstDash val="solid"/>
                <a:miter/>
              </a:ln>
            </p:spPr>
            <p:txBody>
              <a:bodyPr rtlCol="0" anchor="ctr"/>
              <a:lstStyle/>
              <a:p>
                <a:endParaRPr lang="en-GB" dirty="0">
                  <a:solidFill>
                    <a:srgbClr val="000000"/>
                  </a:solidFill>
                  <a:latin typeface="Roboto Regular" panose="02000000000000000000" pitchFamily="2" charset="0"/>
                </a:endParaRPr>
              </a:p>
            </p:txBody>
          </p:sp>
          <p:sp>
            <p:nvSpPr>
              <p:cNvPr id="80" name="Freeform: Shape 79">
                <a:extLst>
                  <a:ext uri="{FF2B5EF4-FFF2-40B4-BE49-F238E27FC236}">
                    <a16:creationId xmlns:a16="http://schemas.microsoft.com/office/drawing/2014/main" id="{90C5B336-7B2E-4AC6-AE27-7D232C3A033F}"/>
                  </a:ext>
                </a:extLst>
              </p:cNvPr>
              <p:cNvSpPr/>
              <p:nvPr/>
            </p:nvSpPr>
            <p:spPr>
              <a:xfrm>
                <a:off x="704760" y="5585972"/>
                <a:ext cx="781431" cy="253533"/>
              </a:xfrm>
              <a:custGeom>
                <a:avLst/>
                <a:gdLst>
                  <a:gd name="connsiteX0" fmla="*/ 54293 w 57245"/>
                  <a:gd name="connsiteY0" fmla="*/ 18574 h 18573"/>
                  <a:gd name="connsiteX1" fmla="*/ 57245 w 57245"/>
                  <a:gd name="connsiteY1" fmla="*/ 15621 h 18573"/>
                  <a:gd name="connsiteX2" fmla="*/ 57245 w 57245"/>
                  <a:gd name="connsiteY2" fmla="*/ 2953 h 18573"/>
                  <a:gd name="connsiteX3" fmla="*/ 54293 w 57245"/>
                  <a:gd name="connsiteY3" fmla="*/ 0 h 18573"/>
                  <a:gd name="connsiteX4" fmla="*/ 51911 w 57245"/>
                  <a:gd name="connsiteY4" fmla="*/ 0 h 18573"/>
                  <a:gd name="connsiteX5" fmla="*/ 48959 w 57245"/>
                  <a:gd name="connsiteY5" fmla="*/ 2953 h 18573"/>
                  <a:gd name="connsiteX6" fmla="*/ 48959 w 57245"/>
                  <a:gd name="connsiteY6" fmla="*/ 6953 h 18573"/>
                  <a:gd name="connsiteX7" fmla="*/ 46006 w 57245"/>
                  <a:gd name="connsiteY7" fmla="*/ 9906 h 18573"/>
                  <a:gd name="connsiteX8" fmla="*/ 11335 w 57245"/>
                  <a:gd name="connsiteY8" fmla="*/ 9906 h 18573"/>
                  <a:gd name="connsiteX9" fmla="*/ 8382 w 57245"/>
                  <a:gd name="connsiteY9" fmla="*/ 6953 h 18573"/>
                  <a:gd name="connsiteX10" fmla="*/ 8382 w 57245"/>
                  <a:gd name="connsiteY10" fmla="*/ 2953 h 18573"/>
                  <a:gd name="connsiteX11" fmla="*/ 5429 w 57245"/>
                  <a:gd name="connsiteY11" fmla="*/ 0 h 18573"/>
                  <a:gd name="connsiteX12" fmla="*/ 2953 w 57245"/>
                  <a:gd name="connsiteY12" fmla="*/ 0 h 18573"/>
                  <a:gd name="connsiteX13" fmla="*/ 0 w 57245"/>
                  <a:gd name="connsiteY13" fmla="*/ 2953 h 18573"/>
                  <a:gd name="connsiteX14" fmla="*/ 0 w 57245"/>
                  <a:gd name="connsiteY14" fmla="*/ 15526 h 18573"/>
                  <a:gd name="connsiteX15" fmla="*/ 2953 w 57245"/>
                  <a:gd name="connsiteY15" fmla="*/ 18479 h 18573"/>
                  <a:gd name="connsiteX16" fmla="*/ 54293 w 57245"/>
                  <a:gd name="connsiteY16" fmla="*/ 18479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7245" h="18573">
                    <a:moveTo>
                      <a:pt x="54293" y="18574"/>
                    </a:moveTo>
                    <a:cubicBezTo>
                      <a:pt x="55912" y="18574"/>
                      <a:pt x="57245" y="17240"/>
                      <a:pt x="57245" y="15621"/>
                    </a:cubicBezTo>
                    <a:lnTo>
                      <a:pt x="57245" y="2953"/>
                    </a:lnTo>
                    <a:cubicBezTo>
                      <a:pt x="57245" y="1334"/>
                      <a:pt x="55912" y="0"/>
                      <a:pt x="54293" y="0"/>
                    </a:cubicBezTo>
                    <a:lnTo>
                      <a:pt x="51911" y="0"/>
                    </a:lnTo>
                    <a:cubicBezTo>
                      <a:pt x="50292" y="0"/>
                      <a:pt x="48959" y="1334"/>
                      <a:pt x="48959" y="2953"/>
                    </a:cubicBezTo>
                    <a:lnTo>
                      <a:pt x="48959" y="6953"/>
                    </a:lnTo>
                    <a:cubicBezTo>
                      <a:pt x="48959" y="8573"/>
                      <a:pt x="47625" y="9906"/>
                      <a:pt x="46006" y="9906"/>
                    </a:cubicBezTo>
                    <a:lnTo>
                      <a:pt x="11335" y="9906"/>
                    </a:lnTo>
                    <a:cubicBezTo>
                      <a:pt x="9716" y="9906"/>
                      <a:pt x="8382" y="8573"/>
                      <a:pt x="8382" y="6953"/>
                    </a:cubicBezTo>
                    <a:lnTo>
                      <a:pt x="8382" y="2953"/>
                    </a:lnTo>
                    <a:cubicBezTo>
                      <a:pt x="8382" y="1334"/>
                      <a:pt x="7049" y="0"/>
                      <a:pt x="5429" y="0"/>
                    </a:cubicBezTo>
                    <a:lnTo>
                      <a:pt x="2953" y="0"/>
                    </a:lnTo>
                    <a:cubicBezTo>
                      <a:pt x="1334" y="0"/>
                      <a:pt x="0" y="1334"/>
                      <a:pt x="0" y="2953"/>
                    </a:cubicBezTo>
                    <a:lnTo>
                      <a:pt x="0" y="15526"/>
                    </a:lnTo>
                    <a:cubicBezTo>
                      <a:pt x="0" y="17145"/>
                      <a:pt x="1334" y="18479"/>
                      <a:pt x="2953" y="18479"/>
                    </a:cubicBezTo>
                    <a:lnTo>
                      <a:pt x="54293" y="18479"/>
                    </a:lnTo>
                    <a:close/>
                  </a:path>
                </a:pathLst>
              </a:custGeom>
              <a:solidFill>
                <a:schemeClr val="accent3"/>
              </a:solidFill>
              <a:ln w="9095" cap="flat">
                <a:noFill/>
                <a:prstDash val="solid"/>
                <a:miter/>
              </a:ln>
            </p:spPr>
            <p:txBody>
              <a:bodyPr rtlCol="0" anchor="ctr"/>
              <a:lstStyle/>
              <a:p>
                <a:endParaRPr lang="en-GB" dirty="0">
                  <a:solidFill>
                    <a:srgbClr val="000000"/>
                  </a:solidFill>
                  <a:latin typeface="Roboto Regular" panose="02000000000000000000" pitchFamily="2" charset="0"/>
                </a:endParaRPr>
              </a:p>
            </p:txBody>
          </p:sp>
        </p:grpSp>
      </p:grpSp>
      <p:pic>
        <p:nvPicPr>
          <p:cNvPr id="12" name="Picture 11">
            <a:extLst>
              <a:ext uri="{FF2B5EF4-FFF2-40B4-BE49-F238E27FC236}">
                <a16:creationId xmlns:a16="http://schemas.microsoft.com/office/drawing/2014/main" id="{D9859F0E-0EDC-1440-BA6A-C688F1C0A87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84888" y="84802"/>
            <a:ext cx="2475712" cy="1112899"/>
          </a:xfrm>
          <a:prstGeom prst="rect">
            <a:avLst/>
          </a:prstGeom>
        </p:spPr>
      </p:pic>
      <p:sp>
        <p:nvSpPr>
          <p:cNvPr id="4" name="Rectangle 3">
            <a:extLst>
              <a:ext uri="{FF2B5EF4-FFF2-40B4-BE49-F238E27FC236}">
                <a16:creationId xmlns:a16="http://schemas.microsoft.com/office/drawing/2014/main" id="{8727B28A-8C98-6E5C-BB51-A5A0E5D94F14}"/>
              </a:ext>
            </a:extLst>
          </p:cNvPr>
          <p:cNvSpPr/>
          <p:nvPr/>
        </p:nvSpPr>
        <p:spPr>
          <a:xfrm>
            <a:off x="251619" y="3250017"/>
            <a:ext cx="2832894" cy="1071866"/>
          </a:xfrm>
          <a:prstGeom prst="rect">
            <a:avLst/>
          </a:prstGeom>
          <a:solidFill>
            <a:srgbClr val="929292">
              <a:alpha val="76078"/>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10" name="Rectangle 9">
            <a:extLst>
              <a:ext uri="{FF2B5EF4-FFF2-40B4-BE49-F238E27FC236}">
                <a16:creationId xmlns:a16="http://schemas.microsoft.com/office/drawing/2014/main" id="{5FFC0037-6E7A-28F2-FA26-80C1A8B1EC31}"/>
              </a:ext>
            </a:extLst>
          </p:cNvPr>
          <p:cNvSpPr/>
          <p:nvPr/>
        </p:nvSpPr>
        <p:spPr>
          <a:xfrm>
            <a:off x="3191585" y="3250017"/>
            <a:ext cx="2855522" cy="1068292"/>
          </a:xfrm>
          <a:prstGeom prst="rect">
            <a:avLst/>
          </a:prstGeom>
          <a:solidFill>
            <a:srgbClr val="929292">
              <a:alpha val="76078"/>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11" name="Rectangle 10">
            <a:extLst>
              <a:ext uri="{FF2B5EF4-FFF2-40B4-BE49-F238E27FC236}">
                <a16:creationId xmlns:a16="http://schemas.microsoft.com/office/drawing/2014/main" id="{38EB500C-2456-211C-DED5-984716600518}"/>
              </a:ext>
            </a:extLst>
          </p:cNvPr>
          <p:cNvSpPr/>
          <p:nvPr/>
        </p:nvSpPr>
        <p:spPr>
          <a:xfrm>
            <a:off x="247977" y="4486462"/>
            <a:ext cx="5798483" cy="1498410"/>
          </a:xfrm>
          <a:prstGeom prst="rect">
            <a:avLst/>
          </a:prstGeom>
          <a:solidFill>
            <a:srgbClr val="929292">
              <a:alpha val="76078"/>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14" name="Rectangle 13">
            <a:extLst>
              <a:ext uri="{FF2B5EF4-FFF2-40B4-BE49-F238E27FC236}">
                <a16:creationId xmlns:a16="http://schemas.microsoft.com/office/drawing/2014/main" id="{C4D38EA6-C1CD-2D32-A08C-36841CF091B1}"/>
              </a:ext>
            </a:extLst>
          </p:cNvPr>
          <p:cNvSpPr/>
          <p:nvPr/>
        </p:nvSpPr>
        <p:spPr>
          <a:xfrm>
            <a:off x="6153149" y="1197701"/>
            <a:ext cx="5817155" cy="1518135"/>
          </a:xfrm>
          <a:prstGeom prst="rect">
            <a:avLst/>
          </a:prstGeom>
          <a:solidFill>
            <a:srgbClr val="929292">
              <a:alpha val="76078"/>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15" name="Rectangle 14">
            <a:extLst>
              <a:ext uri="{FF2B5EF4-FFF2-40B4-BE49-F238E27FC236}">
                <a16:creationId xmlns:a16="http://schemas.microsoft.com/office/drawing/2014/main" id="{3DB6592C-66E6-16CE-E1ED-F56771E8FFB1}"/>
              </a:ext>
            </a:extLst>
          </p:cNvPr>
          <p:cNvSpPr/>
          <p:nvPr/>
        </p:nvSpPr>
        <p:spPr>
          <a:xfrm>
            <a:off x="6157029" y="2818922"/>
            <a:ext cx="2833688" cy="3165950"/>
          </a:xfrm>
          <a:prstGeom prst="rect">
            <a:avLst/>
          </a:prstGeom>
          <a:solidFill>
            <a:srgbClr val="929292">
              <a:alpha val="76078"/>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16" name="Rectangle 15">
            <a:extLst>
              <a:ext uri="{FF2B5EF4-FFF2-40B4-BE49-F238E27FC236}">
                <a16:creationId xmlns:a16="http://schemas.microsoft.com/office/drawing/2014/main" id="{2B394DDC-2FB9-F1D7-CFEF-08534D475789}"/>
              </a:ext>
            </a:extLst>
          </p:cNvPr>
          <p:cNvSpPr/>
          <p:nvPr/>
        </p:nvSpPr>
        <p:spPr>
          <a:xfrm>
            <a:off x="9109082" y="2818922"/>
            <a:ext cx="2827330" cy="3165950"/>
          </a:xfrm>
          <a:prstGeom prst="rect">
            <a:avLst/>
          </a:prstGeom>
          <a:solidFill>
            <a:srgbClr val="929292">
              <a:alpha val="76078"/>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Tree>
    <p:custDataLst>
      <p:tags r:id="rId1"/>
    </p:custDataLst>
    <p:extLst>
      <p:ext uri="{BB962C8B-B14F-4D97-AF65-F5344CB8AC3E}">
        <p14:creationId xmlns:p14="http://schemas.microsoft.com/office/powerpoint/2010/main" val="1248525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9545E-D588-0EEF-27ED-BD9A0FC4E61E}"/>
              </a:ext>
            </a:extLst>
          </p:cNvPr>
          <p:cNvSpPr>
            <a:spLocks noGrp="1"/>
          </p:cNvSpPr>
          <p:nvPr>
            <p:ph type="title"/>
          </p:nvPr>
        </p:nvSpPr>
        <p:spPr/>
        <p:txBody>
          <a:bodyPr/>
          <a:lstStyle/>
          <a:p>
            <a:r>
              <a:rPr lang="en-GB" b="1" dirty="0">
                <a:solidFill>
                  <a:schemeClr val="bg1"/>
                </a:solidFill>
              </a:rPr>
              <a:t>Data From the GBIF Network</a:t>
            </a:r>
            <a:r>
              <a:rPr lang="en-GB" sz="1600" b="1" cap="none" dirty="0">
                <a:solidFill>
                  <a:schemeClr val="bg1"/>
                </a:solidFill>
                <a:latin typeface="+mn-lt"/>
              </a:rPr>
              <a:t>  </a:t>
            </a:r>
            <a:r>
              <a:rPr lang="en-GB" sz="1800" cap="none" dirty="0">
                <a:solidFill>
                  <a:schemeClr val="bg1"/>
                </a:solidFill>
                <a:latin typeface="+mn-lt"/>
              </a:rPr>
              <a:t> 3</a:t>
            </a:r>
            <a:r>
              <a:rPr lang="en-GB" sz="1800" cap="none" baseline="30000" dirty="0">
                <a:solidFill>
                  <a:schemeClr val="bg1"/>
                </a:solidFill>
                <a:latin typeface="+mn-lt"/>
              </a:rPr>
              <a:t>rd</a:t>
            </a:r>
            <a:r>
              <a:rPr lang="en-GB" sz="1800" cap="none" dirty="0">
                <a:solidFill>
                  <a:schemeClr val="bg1"/>
                </a:solidFill>
                <a:latin typeface="+mn-lt"/>
              </a:rPr>
              <a:t> May 2023</a:t>
            </a:r>
            <a:endParaRPr lang="en-NO" dirty="0">
              <a:solidFill>
                <a:schemeClr val="bg1"/>
              </a:solidFill>
            </a:endParaRPr>
          </a:p>
        </p:txBody>
      </p:sp>
      <p:pic>
        <p:nvPicPr>
          <p:cNvPr id="8" name="Content Placeholder 7">
            <a:extLst>
              <a:ext uri="{FF2B5EF4-FFF2-40B4-BE49-F238E27FC236}">
                <a16:creationId xmlns:a16="http://schemas.microsoft.com/office/drawing/2014/main" id="{8FB34FA5-1757-7C6E-34E9-522C2154C4A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081809"/>
            <a:ext cx="12192000" cy="6743700"/>
          </a:xfrm>
        </p:spPr>
      </p:pic>
      <p:sp>
        <p:nvSpPr>
          <p:cNvPr id="4" name="Footer Placeholder 3">
            <a:extLst>
              <a:ext uri="{FF2B5EF4-FFF2-40B4-BE49-F238E27FC236}">
                <a16:creationId xmlns:a16="http://schemas.microsoft.com/office/drawing/2014/main" id="{20630011-984C-00A6-19C8-FD17984CDA43}"/>
              </a:ext>
            </a:extLst>
          </p:cNvPr>
          <p:cNvSpPr>
            <a:spLocks noGrp="1"/>
          </p:cNvSpPr>
          <p:nvPr>
            <p:ph type="ftr" sz="quarter" idx="10"/>
          </p:nvPr>
        </p:nvSpPr>
        <p:spPr/>
        <p:txBody>
          <a:bodyPr/>
          <a:lstStyle/>
          <a:p>
            <a:endParaRPr lang="en-GB"/>
          </a:p>
        </p:txBody>
      </p:sp>
    </p:spTree>
    <p:extLst>
      <p:ext uri="{BB962C8B-B14F-4D97-AF65-F5344CB8AC3E}">
        <p14:creationId xmlns:p14="http://schemas.microsoft.com/office/powerpoint/2010/main" val="3517257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C5CFA-CC1E-4631-AA41-251C5CC99ED0}"/>
              </a:ext>
            </a:extLst>
          </p:cNvPr>
          <p:cNvSpPr>
            <a:spLocks noGrp="1"/>
          </p:cNvSpPr>
          <p:nvPr>
            <p:ph type="title"/>
          </p:nvPr>
        </p:nvSpPr>
        <p:spPr/>
        <p:txBody>
          <a:bodyPr/>
          <a:lstStyle/>
          <a:p>
            <a:r>
              <a:rPr lang="en-US" b="1" kern="100" dirty="0">
                <a:solidFill>
                  <a:schemeClr val="bg1"/>
                </a:solidFill>
              </a:rPr>
              <a:t>BY THE NUMBERS</a:t>
            </a:r>
            <a:r>
              <a:rPr lang="en-US" kern="100" dirty="0">
                <a:solidFill>
                  <a:schemeClr val="bg1"/>
                </a:solidFill>
              </a:rPr>
              <a:t> | 3</a:t>
            </a:r>
            <a:r>
              <a:rPr lang="en-US" kern="100" baseline="30000" dirty="0">
                <a:solidFill>
                  <a:schemeClr val="bg1"/>
                </a:solidFill>
              </a:rPr>
              <a:t>rd</a:t>
            </a:r>
            <a:r>
              <a:rPr lang="en-US" kern="100" dirty="0">
                <a:solidFill>
                  <a:schemeClr val="bg1"/>
                </a:solidFill>
              </a:rPr>
              <a:t> May 2023</a:t>
            </a:r>
            <a:endParaRPr lang="en-US" dirty="0">
              <a:solidFill>
                <a:schemeClr val="bg1"/>
              </a:solidFill>
            </a:endParaRPr>
          </a:p>
        </p:txBody>
      </p:sp>
      <p:grpSp>
        <p:nvGrpSpPr>
          <p:cNvPr id="21" name="Group 20">
            <a:extLst>
              <a:ext uri="{FF2B5EF4-FFF2-40B4-BE49-F238E27FC236}">
                <a16:creationId xmlns:a16="http://schemas.microsoft.com/office/drawing/2014/main" id="{0B6094E6-A99B-4F43-B099-FB60E4048DE1}"/>
              </a:ext>
            </a:extLst>
          </p:cNvPr>
          <p:cNvGrpSpPr>
            <a:grpSpLocks noChangeAspect="1"/>
          </p:cNvGrpSpPr>
          <p:nvPr/>
        </p:nvGrpSpPr>
        <p:grpSpPr>
          <a:xfrm>
            <a:off x="255588" y="3249042"/>
            <a:ext cx="2828925" cy="1068292"/>
            <a:chOff x="255588" y="3249042"/>
            <a:chExt cx="2828925" cy="1068292"/>
          </a:xfrm>
        </p:grpSpPr>
        <p:sp>
          <p:nvSpPr>
            <p:cNvPr id="6" name="Rectangle 5">
              <a:extLst>
                <a:ext uri="{FF2B5EF4-FFF2-40B4-BE49-F238E27FC236}">
                  <a16:creationId xmlns:a16="http://schemas.microsoft.com/office/drawing/2014/main" id="{455434A2-062A-489B-8727-D215FB2AB2FE}"/>
                </a:ext>
              </a:extLst>
            </p:cNvPr>
            <p:cNvSpPr/>
            <p:nvPr/>
          </p:nvSpPr>
          <p:spPr>
            <a:xfrm>
              <a:off x="255588" y="3249042"/>
              <a:ext cx="2828925" cy="1068292"/>
            </a:xfrm>
            <a:prstGeom prst="rect">
              <a:avLst/>
            </a:prstGeom>
            <a:solidFill>
              <a:srgbClr val="125CA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180000" bIns="7200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4800" b="1" dirty="0">
                  <a:solidFill>
                    <a:schemeClr val="bg2"/>
                  </a:solidFill>
                  <a:latin typeface="Roboto Bold"/>
                </a:rPr>
                <a:t>64</a:t>
              </a:r>
              <a:endParaRPr kumimoji="0" lang="en-US" sz="4800" b="1" i="0" u="none" strike="noStrike" kern="1200" cap="none" spc="0" normalizeH="0" baseline="0" noProof="0" dirty="0">
                <a:ln>
                  <a:noFill/>
                </a:ln>
                <a:solidFill>
                  <a:schemeClr val="bg2"/>
                </a:solidFill>
                <a:effectLst/>
                <a:uLnTx/>
                <a:uFillTx/>
                <a:latin typeface="Roboto Bold"/>
                <a:ea typeface="+mn-ea"/>
                <a:cs typeface="+mn-cs"/>
              </a:endParaRPr>
            </a:p>
          </p:txBody>
        </p:sp>
        <p:sp>
          <p:nvSpPr>
            <p:cNvPr id="36" name="Rectangle 35">
              <a:extLst>
                <a:ext uri="{FF2B5EF4-FFF2-40B4-BE49-F238E27FC236}">
                  <a16:creationId xmlns:a16="http://schemas.microsoft.com/office/drawing/2014/main" id="{A9614C0E-8562-41B3-924C-ABAEF9B4D881}"/>
                </a:ext>
              </a:extLst>
            </p:cNvPr>
            <p:cNvSpPr/>
            <p:nvPr/>
          </p:nvSpPr>
          <p:spPr>
            <a:xfrm>
              <a:off x="512783" y="3504499"/>
              <a:ext cx="1645724"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a typeface="+mn-ea"/>
                  <a:cs typeface="+mn-cs"/>
                </a:rPr>
                <a:t>Country Participants</a:t>
              </a:r>
            </a:p>
          </p:txBody>
        </p:sp>
      </p:grpSp>
      <p:grpSp>
        <p:nvGrpSpPr>
          <p:cNvPr id="22" name="Group 21">
            <a:extLst>
              <a:ext uri="{FF2B5EF4-FFF2-40B4-BE49-F238E27FC236}">
                <a16:creationId xmlns:a16="http://schemas.microsoft.com/office/drawing/2014/main" id="{81A96ECE-3FF1-4E5F-9B72-C0B1C0E8A807}"/>
              </a:ext>
            </a:extLst>
          </p:cNvPr>
          <p:cNvGrpSpPr>
            <a:grpSpLocks noChangeAspect="1"/>
          </p:cNvGrpSpPr>
          <p:nvPr/>
        </p:nvGrpSpPr>
        <p:grpSpPr>
          <a:xfrm>
            <a:off x="3211513" y="3249042"/>
            <a:ext cx="2828925" cy="1068292"/>
            <a:chOff x="3211513" y="3249042"/>
            <a:chExt cx="2828925" cy="1068292"/>
          </a:xfrm>
        </p:grpSpPr>
        <p:sp>
          <p:nvSpPr>
            <p:cNvPr id="7" name="Rectangle 6">
              <a:extLst>
                <a:ext uri="{FF2B5EF4-FFF2-40B4-BE49-F238E27FC236}">
                  <a16:creationId xmlns:a16="http://schemas.microsoft.com/office/drawing/2014/main" id="{89C38E25-5E86-456A-B035-3CF1A658A388}"/>
                </a:ext>
              </a:extLst>
            </p:cNvPr>
            <p:cNvSpPr/>
            <p:nvPr/>
          </p:nvSpPr>
          <p:spPr>
            <a:xfrm>
              <a:off x="3211513" y="3249042"/>
              <a:ext cx="2828925" cy="1068292"/>
            </a:xfrm>
            <a:prstGeom prst="rect">
              <a:avLst/>
            </a:prstGeom>
            <a:solidFill>
              <a:srgbClr val="125CA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180000" bIns="7200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2"/>
                  </a:solidFill>
                  <a:effectLst/>
                  <a:uLnTx/>
                  <a:uFillTx/>
                  <a:latin typeface="Roboto Bold"/>
                  <a:ea typeface="+mn-ea"/>
                  <a:cs typeface="+mn-cs"/>
                </a:rPr>
                <a:t>43</a:t>
              </a:r>
            </a:p>
          </p:txBody>
        </p:sp>
        <p:sp>
          <p:nvSpPr>
            <p:cNvPr id="40" name="Rectangle 39">
              <a:extLst>
                <a:ext uri="{FF2B5EF4-FFF2-40B4-BE49-F238E27FC236}">
                  <a16:creationId xmlns:a16="http://schemas.microsoft.com/office/drawing/2014/main" id="{F56EB9CB-0B1D-47E7-9875-FBE3D2BA9143}"/>
                </a:ext>
              </a:extLst>
            </p:cNvPr>
            <p:cNvSpPr/>
            <p:nvPr/>
          </p:nvSpPr>
          <p:spPr>
            <a:xfrm>
              <a:off x="3456354" y="3504499"/>
              <a:ext cx="1501360"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a typeface="+mn-ea"/>
                  <a:cs typeface="+mn-cs"/>
                </a:rPr>
                <a:t>Organizational Participants</a:t>
              </a:r>
            </a:p>
          </p:txBody>
        </p:sp>
      </p:grpSp>
      <p:grpSp>
        <p:nvGrpSpPr>
          <p:cNvPr id="83" name="Group 82">
            <a:extLst>
              <a:ext uri="{FF2B5EF4-FFF2-40B4-BE49-F238E27FC236}">
                <a16:creationId xmlns:a16="http://schemas.microsoft.com/office/drawing/2014/main" id="{8FD8DC59-B723-46FE-8F5E-1F9544EA7A86}"/>
              </a:ext>
            </a:extLst>
          </p:cNvPr>
          <p:cNvGrpSpPr>
            <a:grpSpLocks noChangeAspect="1"/>
          </p:cNvGrpSpPr>
          <p:nvPr/>
        </p:nvGrpSpPr>
        <p:grpSpPr>
          <a:xfrm>
            <a:off x="9105900" y="2818923"/>
            <a:ext cx="2834803" cy="3174623"/>
            <a:chOff x="9105900" y="2818923"/>
            <a:chExt cx="2834803" cy="3174623"/>
          </a:xfrm>
        </p:grpSpPr>
        <p:pic>
          <p:nvPicPr>
            <p:cNvPr id="41" name="Graphic 40">
              <a:extLst>
                <a:ext uri="{FF2B5EF4-FFF2-40B4-BE49-F238E27FC236}">
                  <a16:creationId xmlns:a16="http://schemas.microsoft.com/office/drawing/2014/main" id="{471BD6D3-6469-4ABA-B34E-5224031A5198}"/>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58386" b="47708"/>
            <a:stretch>
              <a:fillRect/>
            </a:stretch>
          </p:blipFill>
          <p:spPr>
            <a:xfrm rot="10800000">
              <a:off x="9113373" y="2818923"/>
              <a:ext cx="2827330" cy="3165952"/>
            </a:xfrm>
            <a:custGeom>
              <a:avLst/>
              <a:gdLst>
                <a:gd name="connsiteX0" fmla="*/ 0 w 2827330"/>
                <a:gd name="connsiteY0" fmla="*/ 0 h 3165952"/>
                <a:gd name="connsiteX1" fmla="*/ 2827330 w 2827330"/>
                <a:gd name="connsiteY1" fmla="*/ 0 h 3165952"/>
                <a:gd name="connsiteX2" fmla="*/ 2827330 w 2827330"/>
                <a:gd name="connsiteY2" fmla="*/ 3165952 h 3165952"/>
                <a:gd name="connsiteX3" fmla="*/ 0 w 2827330"/>
                <a:gd name="connsiteY3" fmla="*/ 3165952 h 3165952"/>
              </a:gdLst>
              <a:ahLst/>
              <a:cxnLst>
                <a:cxn ang="0">
                  <a:pos x="connsiteX0" y="connsiteY0"/>
                </a:cxn>
                <a:cxn ang="0">
                  <a:pos x="connsiteX1" y="connsiteY1"/>
                </a:cxn>
                <a:cxn ang="0">
                  <a:pos x="connsiteX2" y="connsiteY2"/>
                </a:cxn>
                <a:cxn ang="0">
                  <a:pos x="connsiteX3" y="connsiteY3"/>
                </a:cxn>
              </a:cxnLst>
              <a:rect l="l" t="t" r="r" b="b"/>
              <a:pathLst>
                <a:path w="2827330" h="3165952">
                  <a:moveTo>
                    <a:pt x="0" y="0"/>
                  </a:moveTo>
                  <a:lnTo>
                    <a:pt x="2827330" y="0"/>
                  </a:lnTo>
                  <a:lnTo>
                    <a:pt x="2827330" y="3165952"/>
                  </a:lnTo>
                  <a:lnTo>
                    <a:pt x="0" y="3165952"/>
                  </a:lnTo>
                  <a:close/>
                </a:path>
              </a:pathLst>
            </a:custGeom>
          </p:spPr>
        </p:pic>
        <p:sp>
          <p:nvSpPr>
            <p:cNvPr id="42" name="Rectangle 41">
              <a:extLst>
                <a:ext uri="{FF2B5EF4-FFF2-40B4-BE49-F238E27FC236}">
                  <a16:creationId xmlns:a16="http://schemas.microsoft.com/office/drawing/2014/main" id="{8F5FB710-99E3-42AD-9321-D2958D9D4974}"/>
                </a:ext>
              </a:extLst>
            </p:cNvPr>
            <p:cNvSpPr/>
            <p:nvPr/>
          </p:nvSpPr>
          <p:spPr>
            <a:xfrm>
              <a:off x="9105900" y="2818923"/>
              <a:ext cx="2833688" cy="3165952"/>
            </a:xfrm>
            <a:prstGeom prst="rect">
              <a:avLst/>
            </a:prstGeom>
            <a:solidFill>
              <a:srgbClr val="125CA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32000" tIns="720000" rIns="72000" bIns="72000" numCol="1" spcCol="0" rtlCol="0" fromWordArt="0" anchor="t"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NO" sz="4800" b="1" dirty="0">
                  <a:latin typeface=""/>
                </a:rPr>
                <a:t>8 703</a:t>
              </a:r>
              <a:endParaRPr kumimoji="0" lang="en-US" sz="4800" b="1" i="0" u="none" strike="noStrike" kern="1200" cap="none" spc="0" normalizeH="0" baseline="0" noProof="0" dirty="0">
                <a:ln>
                  <a:noFill/>
                </a:ln>
                <a:solidFill>
                  <a:schemeClr val="bg1"/>
                </a:solidFill>
                <a:effectLst/>
                <a:uLnTx/>
                <a:uFillTx/>
                <a:latin typeface=""/>
              </a:endParaRPr>
            </a:p>
          </p:txBody>
        </p:sp>
        <p:sp>
          <p:nvSpPr>
            <p:cNvPr id="43" name="Freeform: Shape 42">
              <a:extLst>
                <a:ext uri="{FF2B5EF4-FFF2-40B4-BE49-F238E27FC236}">
                  <a16:creationId xmlns:a16="http://schemas.microsoft.com/office/drawing/2014/main" id="{7ED33040-A8C6-4B34-84F1-83D32C183C27}"/>
                </a:ext>
              </a:extLst>
            </p:cNvPr>
            <p:cNvSpPr/>
            <p:nvPr/>
          </p:nvSpPr>
          <p:spPr>
            <a:xfrm rot="10800000">
              <a:off x="9105900" y="4578128"/>
              <a:ext cx="1955800" cy="1415418"/>
            </a:xfrm>
            <a:custGeom>
              <a:avLst/>
              <a:gdLst>
                <a:gd name="connsiteX0" fmla="*/ 7790 w 2329858"/>
                <a:gd name="connsiteY0" fmla="*/ 0 h 1686125"/>
                <a:gd name="connsiteX1" fmla="*/ 2329858 w 2329858"/>
                <a:gd name="connsiteY1" fmla="*/ 0 h 1686125"/>
                <a:gd name="connsiteX2" fmla="*/ 2329858 w 2329858"/>
                <a:gd name="connsiteY2" fmla="*/ 1460032 h 1686125"/>
                <a:gd name="connsiteX3" fmla="*/ 2262030 w 2329858"/>
                <a:gd name="connsiteY3" fmla="*/ 1501239 h 1686125"/>
                <a:gd name="connsiteX4" fmla="*/ 1531856 w 2329858"/>
                <a:gd name="connsiteY4" fmla="*/ 1686125 h 1686125"/>
                <a:gd name="connsiteX5" fmla="*/ 0 w 2329858"/>
                <a:gd name="connsiteY5" fmla="*/ 154269 h 168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9858" h="1686125">
                  <a:moveTo>
                    <a:pt x="7790" y="0"/>
                  </a:moveTo>
                  <a:lnTo>
                    <a:pt x="2329858" y="0"/>
                  </a:lnTo>
                  <a:lnTo>
                    <a:pt x="2329858" y="1460032"/>
                  </a:lnTo>
                  <a:lnTo>
                    <a:pt x="2262030" y="1501239"/>
                  </a:lnTo>
                  <a:cubicBezTo>
                    <a:pt x="2044976" y="1619149"/>
                    <a:pt x="1796238" y="1686125"/>
                    <a:pt x="1531856" y="1686125"/>
                  </a:cubicBezTo>
                  <a:cubicBezTo>
                    <a:pt x="685835" y="1686125"/>
                    <a:pt x="0" y="1000290"/>
                    <a:pt x="0" y="154269"/>
                  </a:cubicBezTo>
                  <a:close/>
                </a:path>
              </a:pathLst>
            </a:custGeom>
            <a:solidFill>
              <a:schemeClr val="accent3">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sp>
          <p:nvSpPr>
            <p:cNvPr id="46" name="Rectangle 45">
              <a:extLst>
                <a:ext uri="{FF2B5EF4-FFF2-40B4-BE49-F238E27FC236}">
                  <a16:creationId xmlns:a16="http://schemas.microsoft.com/office/drawing/2014/main" id="{48101461-AC56-4AAF-9DC5-73C4B8B89906}"/>
                </a:ext>
              </a:extLst>
            </p:cNvPr>
            <p:cNvSpPr>
              <a:spLocks noChangeAspect="1"/>
            </p:cNvSpPr>
            <p:nvPr/>
          </p:nvSpPr>
          <p:spPr>
            <a:xfrm>
              <a:off x="9455088" y="3037560"/>
              <a:ext cx="2471163"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a typeface="+mn-ea"/>
                  <a:cs typeface="+mn-cs"/>
                </a:rPr>
                <a:t>Peer-review papers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accent3"/>
                  </a:solidFill>
                  <a:latin typeface="Roboto Regular" panose="02000000000000000000" pitchFamily="2" charset="0"/>
                </a:rPr>
                <a:t>using data</a:t>
              </a:r>
              <a:endPar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ndParaRPr>
            </a:p>
          </p:txBody>
        </p:sp>
        <p:grpSp>
          <p:nvGrpSpPr>
            <p:cNvPr id="39" name="Graphic 33">
              <a:extLst>
                <a:ext uri="{FF2B5EF4-FFF2-40B4-BE49-F238E27FC236}">
                  <a16:creationId xmlns:a16="http://schemas.microsoft.com/office/drawing/2014/main" id="{72416DE0-000A-471A-BAF0-0ECFFF3ACF8F}"/>
                </a:ext>
              </a:extLst>
            </p:cNvPr>
            <p:cNvGrpSpPr/>
            <p:nvPr/>
          </p:nvGrpSpPr>
          <p:grpSpPr>
            <a:xfrm>
              <a:off x="9586878" y="4905376"/>
              <a:ext cx="627672" cy="849630"/>
              <a:chOff x="4600575" y="1404937"/>
              <a:chExt cx="2991992" cy="4050030"/>
            </a:xfrm>
            <a:solidFill>
              <a:schemeClr val="bg1"/>
            </a:solidFill>
          </p:grpSpPr>
          <p:sp>
            <p:nvSpPr>
              <p:cNvPr id="48" name="Freeform: Shape 47">
                <a:extLst>
                  <a:ext uri="{FF2B5EF4-FFF2-40B4-BE49-F238E27FC236}">
                    <a16:creationId xmlns:a16="http://schemas.microsoft.com/office/drawing/2014/main" id="{E1B01DCE-458D-47EB-84DC-CA4FD75E274E}"/>
                  </a:ext>
                </a:extLst>
              </p:cNvPr>
              <p:cNvSpPr/>
              <p:nvPr/>
            </p:nvSpPr>
            <p:spPr>
              <a:xfrm>
                <a:off x="5071586" y="1404937"/>
                <a:ext cx="2520981" cy="3558635"/>
              </a:xfrm>
              <a:custGeom>
                <a:avLst/>
                <a:gdLst>
                  <a:gd name="connsiteX0" fmla="*/ 2520982 w 2520981"/>
                  <a:gd name="connsiteY0" fmla="*/ 152876 h 3558635"/>
                  <a:gd name="connsiteX1" fmla="*/ 2520982 w 2520981"/>
                  <a:gd name="connsiteY1" fmla="*/ 3405759 h 3558635"/>
                  <a:gd name="connsiteX2" fmla="*/ 2368201 w 2520981"/>
                  <a:gd name="connsiteY2" fmla="*/ 3558635 h 3558635"/>
                  <a:gd name="connsiteX3" fmla="*/ 2171510 w 2520981"/>
                  <a:gd name="connsiteY3" fmla="*/ 3558635 h 3558635"/>
                  <a:gd name="connsiteX4" fmla="*/ 2171510 w 2520981"/>
                  <a:gd name="connsiteY4" fmla="*/ 909066 h 3558635"/>
                  <a:gd name="connsiteX5" fmla="*/ 2171414 w 2520981"/>
                  <a:gd name="connsiteY5" fmla="*/ 907161 h 3558635"/>
                  <a:gd name="connsiteX6" fmla="*/ 2171129 w 2520981"/>
                  <a:gd name="connsiteY6" fmla="*/ 903065 h 3558635"/>
                  <a:gd name="connsiteX7" fmla="*/ 2171129 w 2520981"/>
                  <a:gd name="connsiteY7" fmla="*/ 902875 h 3558635"/>
                  <a:gd name="connsiteX8" fmla="*/ 2171033 w 2520981"/>
                  <a:gd name="connsiteY8" fmla="*/ 902399 h 3558635"/>
                  <a:gd name="connsiteX9" fmla="*/ 2170271 w 2520981"/>
                  <a:gd name="connsiteY9" fmla="*/ 896684 h 3558635"/>
                  <a:gd name="connsiteX10" fmla="*/ 2168461 w 2520981"/>
                  <a:gd name="connsiteY10" fmla="*/ 889826 h 3558635"/>
                  <a:gd name="connsiteX11" fmla="*/ 2166938 w 2520981"/>
                  <a:gd name="connsiteY11" fmla="*/ 885825 h 3558635"/>
                  <a:gd name="connsiteX12" fmla="*/ 2166652 w 2520981"/>
                  <a:gd name="connsiteY12" fmla="*/ 885158 h 3558635"/>
                  <a:gd name="connsiteX13" fmla="*/ 2165509 w 2520981"/>
                  <a:gd name="connsiteY13" fmla="*/ 882872 h 3558635"/>
                  <a:gd name="connsiteX14" fmla="*/ 2163604 w 2520981"/>
                  <a:gd name="connsiteY14" fmla="*/ 878967 h 3558635"/>
                  <a:gd name="connsiteX15" fmla="*/ 2161318 w 2520981"/>
                  <a:gd name="connsiteY15" fmla="*/ 875443 h 3558635"/>
                  <a:gd name="connsiteX16" fmla="*/ 2160937 w 2520981"/>
                  <a:gd name="connsiteY16" fmla="*/ 874871 h 3558635"/>
                  <a:gd name="connsiteX17" fmla="*/ 2159318 w 2520981"/>
                  <a:gd name="connsiteY17" fmla="*/ 872681 h 3558635"/>
                  <a:gd name="connsiteX18" fmla="*/ 2157413 w 2520981"/>
                  <a:gd name="connsiteY18" fmla="*/ 870299 h 3558635"/>
                  <a:gd name="connsiteX19" fmla="*/ 2155698 w 2520981"/>
                  <a:gd name="connsiteY19" fmla="*/ 868299 h 3558635"/>
                  <a:gd name="connsiteX20" fmla="*/ 2153793 w 2520981"/>
                  <a:gd name="connsiteY20" fmla="*/ 866299 h 3558635"/>
                  <a:gd name="connsiteX21" fmla="*/ 2153698 w 2520981"/>
                  <a:gd name="connsiteY21" fmla="*/ 866204 h 3558635"/>
                  <a:gd name="connsiteX22" fmla="*/ 2153126 w 2520981"/>
                  <a:gd name="connsiteY22" fmla="*/ 865537 h 3558635"/>
                  <a:gd name="connsiteX23" fmla="*/ 2152936 w 2520981"/>
                  <a:gd name="connsiteY23" fmla="*/ 865346 h 3558635"/>
                  <a:gd name="connsiteX24" fmla="*/ 2151698 w 2520981"/>
                  <a:gd name="connsiteY24" fmla="*/ 864108 h 3558635"/>
                  <a:gd name="connsiteX25" fmla="*/ 1632204 w 2520981"/>
                  <a:gd name="connsiteY25" fmla="*/ 385667 h 3558635"/>
                  <a:gd name="connsiteX26" fmla="*/ 1629632 w 2520981"/>
                  <a:gd name="connsiteY26" fmla="*/ 383667 h 3558635"/>
                  <a:gd name="connsiteX27" fmla="*/ 1625346 w 2520981"/>
                  <a:gd name="connsiteY27" fmla="*/ 380333 h 3558635"/>
                  <a:gd name="connsiteX28" fmla="*/ 1624394 w 2520981"/>
                  <a:gd name="connsiteY28" fmla="*/ 379667 h 3558635"/>
                  <a:gd name="connsiteX29" fmla="*/ 1620679 w 2520981"/>
                  <a:gd name="connsiteY29" fmla="*/ 377381 h 3558635"/>
                  <a:gd name="connsiteX30" fmla="*/ 1619536 w 2520981"/>
                  <a:gd name="connsiteY30" fmla="*/ 376714 h 3558635"/>
                  <a:gd name="connsiteX31" fmla="*/ 1614678 w 2520981"/>
                  <a:gd name="connsiteY31" fmla="*/ 374523 h 3558635"/>
                  <a:gd name="connsiteX32" fmla="*/ 1610106 w 2520981"/>
                  <a:gd name="connsiteY32" fmla="*/ 372809 h 3558635"/>
                  <a:gd name="connsiteX33" fmla="*/ 1603153 w 2520981"/>
                  <a:gd name="connsiteY33" fmla="*/ 370904 h 3558635"/>
                  <a:gd name="connsiteX34" fmla="*/ 1592866 w 2520981"/>
                  <a:gd name="connsiteY34" fmla="*/ 369761 h 3558635"/>
                  <a:gd name="connsiteX35" fmla="*/ 1589437 w 2520981"/>
                  <a:gd name="connsiteY35" fmla="*/ 369665 h 3558635"/>
                  <a:gd name="connsiteX36" fmla="*/ 0 w 2520981"/>
                  <a:gd name="connsiteY36" fmla="*/ 369665 h 3558635"/>
                  <a:gd name="connsiteX37" fmla="*/ 0 w 2520981"/>
                  <a:gd name="connsiteY37" fmla="*/ 152495 h 3558635"/>
                  <a:gd name="connsiteX38" fmla="*/ 152781 w 2520981"/>
                  <a:gd name="connsiteY38" fmla="*/ 0 h 3558635"/>
                  <a:gd name="connsiteX39" fmla="*/ 2368201 w 2520981"/>
                  <a:gd name="connsiteY39" fmla="*/ 0 h 3558635"/>
                  <a:gd name="connsiteX40" fmla="*/ 2520982 w 2520981"/>
                  <a:gd name="connsiteY40" fmla="*/ 152876 h 3558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520981" h="3558635">
                    <a:moveTo>
                      <a:pt x="2520982" y="152876"/>
                    </a:moveTo>
                    <a:lnTo>
                      <a:pt x="2520982" y="3405759"/>
                    </a:lnTo>
                    <a:cubicBezTo>
                      <a:pt x="2520982" y="3490151"/>
                      <a:pt x="2452402" y="3558635"/>
                      <a:pt x="2368201" y="3558635"/>
                    </a:cubicBezTo>
                    <a:lnTo>
                      <a:pt x="2171510" y="3558635"/>
                    </a:lnTo>
                    <a:lnTo>
                      <a:pt x="2171510" y="909066"/>
                    </a:lnTo>
                    <a:cubicBezTo>
                      <a:pt x="2171510" y="908399"/>
                      <a:pt x="2171414" y="907828"/>
                      <a:pt x="2171414" y="907161"/>
                    </a:cubicBezTo>
                    <a:cubicBezTo>
                      <a:pt x="2171414" y="905732"/>
                      <a:pt x="2171319" y="904399"/>
                      <a:pt x="2171129" y="903065"/>
                    </a:cubicBezTo>
                    <a:cubicBezTo>
                      <a:pt x="2171129" y="902970"/>
                      <a:pt x="2171129" y="902970"/>
                      <a:pt x="2171129" y="902875"/>
                    </a:cubicBezTo>
                    <a:cubicBezTo>
                      <a:pt x="2171129" y="902684"/>
                      <a:pt x="2171129" y="902589"/>
                      <a:pt x="2171033" y="902399"/>
                    </a:cubicBezTo>
                    <a:cubicBezTo>
                      <a:pt x="2170938" y="900494"/>
                      <a:pt x="2170557" y="898588"/>
                      <a:pt x="2170271" y="896684"/>
                    </a:cubicBezTo>
                    <a:cubicBezTo>
                      <a:pt x="2169795" y="894398"/>
                      <a:pt x="2169224" y="892112"/>
                      <a:pt x="2168461" y="889826"/>
                    </a:cubicBezTo>
                    <a:cubicBezTo>
                      <a:pt x="2167985" y="888587"/>
                      <a:pt x="2167604" y="887159"/>
                      <a:pt x="2166938" y="885825"/>
                    </a:cubicBezTo>
                    <a:cubicBezTo>
                      <a:pt x="2166938" y="885635"/>
                      <a:pt x="2166842" y="885349"/>
                      <a:pt x="2166652" y="885158"/>
                    </a:cubicBezTo>
                    <a:cubicBezTo>
                      <a:pt x="2166271" y="884492"/>
                      <a:pt x="2165985" y="883634"/>
                      <a:pt x="2165509" y="882872"/>
                    </a:cubicBezTo>
                    <a:cubicBezTo>
                      <a:pt x="2164937" y="881444"/>
                      <a:pt x="2164366" y="880205"/>
                      <a:pt x="2163604" y="878967"/>
                    </a:cubicBezTo>
                    <a:cubicBezTo>
                      <a:pt x="2162937" y="877729"/>
                      <a:pt x="2162175" y="876586"/>
                      <a:pt x="2161318" y="875443"/>
                    </a:cubicBezTo>
                    <a:cubicBezTo>
                      <a:pt x="2161318" y="875252"/>
                      <a:pt x="2161127" y="875062"/>
                      <a:pt x="2160937" y="874871"/>
                    </a:cubicBezTo>
                    <a:cubicBezTo>
                      <a:pt x="2160461" y="874109"/>
                      <a:pt x="2159984" y="873252"/>
                      <a:pt x="2159318" y="872681"/>
                    </a:cubicBezTo>
                    <a:cubicBezTo>
                      <a:pt x="2158841" y="871919"/>
                      <a:pt x="2158175" y="871061"/>
                      <a:pt x="2157413" y="870299"/>
                    </a:cubicBezTo>
                    <a:cubicBezTo>
                      <a:pt x="2156841" y="869633"/>
                      <a:pt x="2156365" y="868966"/>
                      <a:pt x="2155698" y="868299"/>
                    </a:cubicBezTo>
                    <a:cubicBezTo>
                      <a:pt x="2155127" y="867632"/>
                      <a:pt x="2154555" y="866965"/>
                      <a:pt x="2153793" y="866299"/>
                    </a:cubicBezTo>
                    <a:lnTo>
                      <a:pt x="2153698" y="866204"/>
                    </a:lnTo>
                    <a:cubicBezTo>
                      <a:pt x="2153698" y="866013"/>
                      <a:pt x="2153412" y="865727"/>
                      <a:pt x="2153126" y="865537"/>
                    </a:cubicBezTo>
                    <a:cubicBezTo>
                      <a:pt x="2153126" y="865442"/>
                      <a:pt x="2153031" y="865346"/>
                      <a:pt x="2152936" y="865346"/>
                    </a:cubicBezTo>
                    <a:cubicBezTo>
                      <a:pt x="2152555" y="864870"/>
                      <a:pt x="2152174" y="864489"/>
                      <a:pt x="2151698" y="864108"/>
                    </a:cubicBezTo>
                    <a:lnTo>
                      <a:pt x="1632204" y="385667"/>
                    </a:lnTo>
                    <a:cubicBezTo>
                      <a:pt x="1631442" y="384905"/>
                      <a:pt x="1630490" y="384143"/>
                      <a:pt x="1629632" y="383667"/>
                    </a:cubicBezTo>
                    <a:cubicBezTo>
                      <a:pt x="1628299" y="382524"/>
                      <a:pt x="1626870" y="381381"/>
                      <a:pt x="1625346" y="380333"/>
                    </a:cubicBezTo>
                    <a:cubicBezTo>
                      <a:pt x="1624965" y="379952"/>
                      <a:pt x="1624679" y="379857"/>
                      <a:pt x="1624394" y="379667"/>
                    </a:cubicBezTo>
                    <a:cubicBezTo>
                      <a:pt x="1623155" y="378905"/>
                      <a:pt x="1621917" y="378047"/>
                      <a:pt x="1620679" y="377381"/>
                    </a:cubicBezTo>
                    <a:cubicBezTo>
                      <a:pt x="1620298" y="377095"/>
                      <a:pt x="1619917" y="376809"/>
                      <a:pt x="1619536" y="376714"/>
                    </a:cubicBezTo>
                    <a:cubicBezTo>
                      <a:pt x="1617917" y="376047"/>
                      <a:pt x="1616392" y="375190"/>
                      <a:pt x="1614678" y="374523"/>
                    </a:cubicBezTo>
                    <a:cubicBezTo>
                      <a:pt x="1613154" y="373856"/>
                      <a:pt x="1611725" y="373285"/>
                      <a:pt x="1610106" y="372809"/>
                    </a:cubicBezTo>
                    <a:cubicBezTo>
                      <a:pt x="1607915" y="372047"/>
                      <a:pt x="1605534" y="371380"/>
                      <a:pt x="1603153" y="370904"/>
                    </a:cubicBezTo>
                    <a:cubicBezTo>
                      <a:pt x="1599819" y="370237"/>
                      <a:pt x="1596295" y="369856"/>
                      <a:pt x="1592866" y="369761"/>
                    </a:cubicBezTo>
                    <a:cubicBezTo>
                      <a:pt x="1591628" y="369761"/>
                      <a:pt x="1590484" y="369665"/>
                      <a:pt x="1589437" y="369665"/>
                    </a:cubicBezTo>
                    <a:lnTo>
                      <a:pt x="0" y="369665"/>
                    </a:lnTo>
                    <a:lnTo>
                      <a:pt x="0" y="152495"/>
                    </a:lnTo>
                    <a:cubicBezTo>
                      <a:pt x="0" y="68580"/>
                      <a:pt x="68485" y="0"/>
                      <a:pt x="152781" y="0"/>
                    </a:cubicBezTo>
                    <a:lnTo>
                      <a:pt x="2368201" y="0"/>
                    </a:lnTo>
                    <a:cubicBezTo>
                      <a:pt x="2452402" y="0"/>
                      <a:pt x="2520982" y="68580"/>
                      <a:pt x="2520982" y="152876"/>
                    </a:cubicBez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49" name="Freeform: Shape 48">
                <a:extLst>
                  <a:ext uri="{FF2B5EF4-FFF2-40B4-BE49-F238E27FC236}">
                    <a16:creationId xmlns:a16="http://schemas.microsoft.com/office/drawing/2014/main" id="{E59E50E5-E02E-46EC-A07B-02DCDB436F3A}"/>
                  </a:ext>
                </a:extLst>
              </p:cNvPr>
              <p:cNvSpPr/>
              <p:nvPr/>
            </p:nvSpPr>
            <p:spPr>
              <a:xfrm>
                <a:off x="6723697" y="1974150"/>
                <a:ext cx="302990" cy="279177"/>
              </a:xfrm>
              <a:custGeom>
                <a:avLst/>
                <a:gdLst>
                  <a:gd name="connsiteX0" fmla="*/ 302990 w 302990"/>
                  <a:gd name="connsiteY0" fmla="*/ 279178 h 279177"/>
                  <a:gd name="connsiteX1" fmla="*/ 0 w 302990"/>
                  <a:gd name="connsiteY1" fmla="*/ 279178 h 279177"/>
                  <a:gd name="connsiteX2" fmla="*/ 0 w 302990"/>
                  <a:gd name="connsiteY2" fmla="*/ 0 h 279177"/>
                </a:gdLst>
                <a:ahLst/>
                <a:cxnLst>
                  <a:cxn ang="0">
                    <a:pos x="connsiteX0" y="connsiteY0"/>
                  </a:cxn>
                  <a:cxn ang="0">
                    <a:pos x="connsiteX1" y="connsiteY1"/>
                  </a:cxn>
                  <a:cxn ang="0">
                    <a:pos x="connsiteX2" y="connsiteY2"/>
                  </a:cxn>
                </a:cxnLst>
                <a:rect l="l" t="t" r="r" b="b"/>
                <a:pathLst>
                  <a:path w="302990" h="279177">
                    <a:moveTo>
                      <a:pt x="302990" y="279178"/>
                    </a:moveTo>
                    <a:lnTo>
                      <a:pt x="0" y="279178"/>
                    </a:lnTo>
                    <a:lnTo>
                      <a:pt x="0" y="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52" name="Freeform: Shape 51">
                <a:extLst>
                  <a:ext uri="{FF2B5EF4-FFF2-40B4-BE49-F238E27FC236}">
                    <a16:creationId xmlns:a16="http://schemas.microsoft.com/office/drawing/2014/main" id="{5977BE76-20F8-4328-9262-F70C645CC9B8}"/>
                  </a:ext>
                </a:extLst>
              </p:cNvPr>
              <p:cNvSpPr/>
              <p:nvPr/>
            </p:nvSpPr>
            <p:spPr>
              <a:xfrm>
                <a:off x="4600575" y="1896522"/>
                <a:ext cx="2520981" cy="3558444"/>
              </a:xfrm>
              <a:custGeom>
                <a:avLst/>
                <a:gdLst>
                  <a:gd name="connsiteX0" fmla="*/ 2062258 w 2520981"/>
                  <a:gd name="connsiteY0" fmla="*/ 478346 h 3558444"/>
                  <a:gd name="connsiteX1" fmla="*/ 2001488 w 2520981"/>
                  <a:gd name="connsiteY1" fmla="*/ 417481 h 3558444"/>
                  <a:gd name="connsiteX2" fmla="*/ 2001488 w 2520981"/>
                  <a:gd name="connsiteY2" fmla="*/ 0 h 3558444"/>
                  <a:gd name="connsiteX3" fmla="*/ 152781 w 2520981"/>
                  <a:gd name="connsiteY3" fmla="*/ 0 h 3558444"/>
                  <a:gd name="connsiteX4" fmla="*/ 0 w 2520981"/>
                  <a:gd name="connsiteY4" fmla="*/ 152686 h 3558444"/>
                  <a:gd name="connsiteX5" fmla="*/ 0 w 2520981"/>
                  <a:gd name="connsiteY5" fmla="*/ 3405664 h 3558444"/>
                  <a:gd name="connsiteX6" fmla="*/ 152781 w 2520981"/>
                  <a:gd name="connsiteY6" fmla="*/ 3558445 h 3558444"/>
                  <a:gd name="connsiteX7" fmla="*/ 2368201 w 2520981"/>
                  <a:gd name="connsiteY7" fmla="*/ 3558445 h 3558444"/>
                  <a:gd name="connsiteX8" fmla="*/ 2520982 w 2520981"/>
                  <a:gd name="connsiteY8" fmla="*/ 3405664 h 3558444"/>
                  <a:gd name="connsiteX9" fmla="*/ 2520982 w 2520981"/>
                  <a:gd name="connsiteY9" fmla="*/ 478346 h 3558444"/>
                  <a:gd name="connsiteX10" fmla="*/ 2062258 w 2520981"/>
                  <a:gd name="connsiteY10" fmla="*/ 478346 h 3558444"/>
                  <a:gd name="connsiteX11" fmla="*/ 329851 w 2520981"/>
                  <a:gd name="connsiteY11" fmla="*/ 798290 h 3558444"/>
                  <a:gd name="connsiteX12" fmla="*/ 1518476 w 2520981"/>
                  <a:gd name="connsiteY12" fmla="*/ 798290 h 3558444"/>
                  <a:gd name="connsiteX13" fmla="*/ 1579340 w 2520981"/>
                  <a:gd name="connsiteY13" fmla="*/ 859155 h 3558444"/>
                  <a:gd name="connsiteX14" fmla="*/ 1518476 w 2520981"/>
                  <a:gd name="connsiteY14" fmla="*/ 919925 h 3558444"/>
                  <a:gd name="connsiteX15" fmla="*/ 329851 w 2520981"/>
                  <a:gd name="connsiteY15" fmla="*/ 919925 h 3558444"/>
                  <a:gd name="connsiteX16" fmla="*/ 269081 w 2520981"/>
                  <a:gd name="connsiteY16" fmla="*/ 859155 h 3558444"/>
                  <a:gd name="connsiteX17" fmla="*/ 329851 w 2520981"/>
                  <a:gd name="connsiteY17" fmla="*/ 798290 h 3558444"/>
                  <a:gd name="connsiteX18" fmla="*/ 2183987 w 2520981"/>
                  <a:gd name="connsiteY18" fmla="*/ 2691194 h 3558444"/>
                  <a:gd name="connsiteX19" fmla="*/ 329851 w 2520981"/>
                  <a:gd name="connsiteY19" fmla="*/ 2691194 h 3558444"/>
                  <a:gd name="connsiteX20" fmla="*/ 269081 w 2520981"/>
                  <a:gd name="connsiteY20" fmla="*/ 2630424 h 3558444"/>
                  <a:gd name="connsiteX21" fmla="*/ 329851 w 2520981"/>
                  <a:gd name="connsiteY21" fmla="*/ 2569559 h 3558444"/>
                  <a:gd name="connsiteX22" fmla="*/ 2183987 w 2520981"/>
                  <a:gd name="connsiteY22" fmla="*/ 2569559 h 3558444"/>
                  <a:gd name="connsiteX23" fmla="*/ 2244852 w 2520981"/>
                  <a:gd name="connsiteY23" fmla="*/ 2630424 h 3558444"/>
                  <a:gd name="connsiteX24" fmla="*/ 2183987 w 2520981"/>
                  <a:gd name="connsiteY24" fmla="*/ 2691194 h 3558444"/>
                  <a:gd name="connsiteX25" fmla="*/ 2183987 w 2520981"/>
                  <a:gd name="connsiteY25" fmla="*/ 2107597 h 3558444"/>
                  <a:gd name="connsiteX26" fmla="*/ 329851 w 2520981"/>
                  <a:gd name="connsiteY26" fmla="*/ 2107597 h 3558444"/>
                  <a:gd name="connsiteX27" fmla="*/ 269081 w 2520981"/>
                  <a:gd name="connsiteY27" fmla="*/ 2046827 h 3558444"/>
                  <a:gd name="connsiteX28" fmla="*/ 329851 w 2520981"/>
                  <a:gd name="connsiteY28" fmla="*/ 1985962 h 3558444"/>
                  <a:gd name="connsiteX29" fmla="*/ 2183987 w 2520981"/>
                  <a:gd name="connsiteY29" fmla="*/ 1985962 h 3558444"/>
                  <a:gd name="connsiteX30" fmla="*/ 2244852 w 2520981"/>
                  <a:gd name="connsiteY30" fmla="*/ 2046827 h 3558444"/>
                  <a:gd name="connsiteX31" fmla="*/ 2183987 w 2520981"/>
                  <a:gd name="connsiteY31" fmla="*/ 2107597 h 3558444"/>
                  <a:gd name="connsiteX32" fmla="*/ 2183987 w 2520981"/>
                  <a:gd name="connsiteY32" fmla="*/ 1483043 h 3558444"/>
                  <a:gd name="connsiteX33" fmla="*/ 329851 w 2520981"/>
                  <a:gd name="connsiteY33" fmla="*/ 1483043 h 3558444"/>
                  <a:gd name="connsiteX34" fmla="*/ 269081 w 2520981"/>
                  <a:gd name="connsiteY34" fmla="*/ 1422273 h 3558444"/>
                  <a:gd name="connsiteX35" fmla="*/ 329851 w 2520981"/>
                  <a:gd name="connsiteY35" fmla="*/ 1361408 h 3558444"/>
                  <a:gd name="connsiteX36" fmla="*/ 2183987 w 2520981"/>
                  <a:gd name="connsiteY36" fmla="*/ 1361408 h 3558444"/>
                  <a:gd name="connsiteX37" fmla="*/ 2244852 w 2520981"/>
                  <a:gd name="connsiteY37" fmla="*/ 1422273 h 3558444"/>
                  <a:gd name="connsiteX38" fmla="*/ 2183987 w 2520981"/>
                  <a:gd name="connsiteY38" fmla="*/ 1483043 h 355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520981" h="3558444">
                    <a:moveTo>
                      <a:pt x="2062258" y="478346"/>
                    </a:moveTo>
                    <a:cubicBezTo>
                      <a:pt x="2028730" y="478346"/>
                      <a:pt x="2001488" y="451104"/>
                      <a:pt x="2001488" y="417481"/>
                    </a:cubicBezTo>
                    <a:lnTo>
                      <a:pt x="2001488" y="0"/>
                    </a:lnTo>
                    <a:lnTo>
                      <a:pt x="152781" y="0"/>
                    </a:lnTo>
                    <a:cubicBezTo>
                      <a:pt x="68580" y="0"/>
                      <a:pt x="0" y="68390"/>
                      <a:pt x="0" y="152686"/>
                    </a:cubicBezTo>
                    <a:lnTo>
                      <a:pt x="0" y="3405664"/>
                    </a:lnTo>
                    <a:cubicBezTo>
                      <a:pt x="0" y="3489865"/>
                      <a:pt x="68580" y="3558445"/>
                      <a:pt x="152781" y="3558445"/>
                    </a:cubicBezTo>
                    <a:lnTo>
                      <a:pt x="2368201" y="3558445"/>
                    </a:lnTo>
                    <a:cubicBezTo>
                      <a:pt x="2452497" y="3558445"/>
                      <a:pt x="2520982" y="3489865"/>
                      <a:pt x="2520982" y="3405664"/>
                    </a:cubicBezTo>
                    <a:lnTo>
                      <a:pt x="2520982" y="478346"/>
                    </a:lnTo>
                    <a:lnTo>
                      <a:pt x="2062258" y="478346"/>
                    </a:lnTo>
                    <a:close/>
                    <a:moveTo>
                      <a:pt x="329851" y="798290"/>
                    </a:moveTo>
                    <a:lnTo>
                      <a:pt x="1518476" y="798290"/>
                    </a:lnTo>
                    <a:cubicBezTo>
                      <a:pt x="1552004" y="798290"/>
                      <a:pt x="1579340" y="825532"/>
                      <a:pt x="1579340" y="859155"/>
                    </a:cubicBezTo>
                    <a:cubicBezTo>
                      <a:pt x="1579340" y="892683"/>
                      <a:pt x="1552099" y="919925"/>
                      <a:pt x="1518476" y="919925"/>
                    </a:cubicBezTo>
                    <a:lnTo>
                      <a:pt x="329851" y="919925"/>
                    </a:lnTo>
                    <a:cubicBezTo>
                      <a:pt x="296323" y="919925"/>
                      <a:pt x="269081" y="892778"/>
                      <a:pt x="269081" y="859155"/>
                    </a:cubicBezTo>
                    <a:cubicBezTo>
                      <a:pt x="269081" y="825627"/>
                      <a:pt x="296228" y="798290"/>
                      <a:pt x="329851" y="798290"/>
                    </a:cubicBezTo>
                    <a:close/>
                    <a:moveTo>
                      <a:pt x="2183987" y="2691194"/>
                    </a:moveTo>
                    <a:lnTo>
                      <a:pt x="329851" y="2691194"/>
                    </a:lnTo>
                    <a:cubicBezTo>
                      <a:pt x="296323" y="2691194"/>
                      <a:pt x="269081" y="2664047"/>
                      <a:pt x="269081" y="2630424"/>
                    </a:cubicBezTo>
                    <a:cubicBezTo>
                      <a:pt x="269081" y="2596896"/>
                      <a:pt x="296228" y="2569559"/>
                      <a:pt x="329851" y="2569559"/>
                    </a:cubicBezTo>
                    <a:lnTo>
                      <a:pt x="2183987" y="2569559"/>
                    </a:lnTo>
                    <a:cubicBezTo>
                      <a:pt x="2217515" y="2569559"/>
                      <a:pt x="2244852" y="2596801"/>
                      <a:pt x="2244852" y="2630424"/>
                    </a:cubicBezTo>
                    <a:cubicBezTo>
                      <a:pt x="2244852" y="2664047"/>
                      <a:pt x="2217611" y="2691194"/>
                      <a:pt x="2183987" y="2691194"/>
                    </a:cubicBezTo>
                    <a:close/>
                    <a:moveTo>
                      <a:pt x="2183987" y="2107597"/>
                    </a:moveTo>
                    <a:lnTo>
                      <a:pt x="329851" y="2107597"/>
                    </a:lnTo>
                    <a:cubicBezTo>
                      <a:pt x="296323" y="2107597"/>
                      <a:pt x="269081" y="2080451"/>
                      <a:pt x="269081" y="2046827"/>
                    </a:cubicBezTo>
                    <a:cubicBezTo>
                      <a:pt x="269081" y="2013204"/>
                      <a:pt x="296228" y="1985962"/>
                      <a:pt x="329851" y="1985962"/>
                    </a:cubicBezTo>
                    <a:lnTo>
                      <a:pt x="2183987" y="1985962"/>
                    </a:lnTo>
                    <a:cubicBezTo>
                      <a:pt x="2217515" y="1985962"/>
                      <a:pt x="2244852" y="2013204"/>
                      <a:pt x="2244852" y="2046827"/>
                    </a:cubicBezTo>
                    <a:cubicBezTo>
                      <a:pt x="2244852" y="2080451"/>
                      <a:pt x="2217611" y="2107597"/>
                      <a:pt x="2183987" y="2107597"/>
                    </a:cubicBezTo>
                    <a:close/>
                    <a:moveTo>
                      <a:pt x="2183987" y="1483043"/>
                    </a:moveTo>
                    <a:lnTo>
                      <a:pt x="329851" y="1483043"/>
                    </a:lnTo>
                    <a:cubicBezTo>
                      <a:pt x="296323" y="1483043"/>
                      <a:pt x="269081" y="1455896"/>
                      <a:pt x="269081" y="1422273"/>
                    </a:cubicBezTo>
                    <a:cubicBezTo>
                      <a:pt x="269081" y="1388745"/>
                      <a:pt x="296228" y="1361408"/>
                      <a:pt x="329851" y="1361408"/>
                    </a:cubicBezTo>
                    <a:lnTo>
                      <a:pt x="2183987" y="1361408"/>
                    </a:lnTo>
                    <a:cubicBezTo>
                      <a:pt x="2217515" y="1361408"/>
                      <a:pt x="2244852" y="1388650"/>
                      <a:pt x="2244852" y="1422273"/>
                    </a:cubicBezTo>
                    <a:cubicBezTo>
                      <a:pt x="2244852" y="1455801"/>
                      <a:pt x="2217611" y="1483043"/>
                      <a:pt x="2183987" y="1483043"/>
                    </a:cubicBez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grpSp>
      </p:grpSp>
      <p:grpSp>
        <p:nvGrpSpPr>
          <p:cNvPr id="60" name="Group 59">
            <a:extLst>
              <a:ext uri="{FF2B5EF4-FFF2-40B4-BE49-F238E27FC236}">
                <a16:creationId xmlns:a16="http://schemas.microsoft.com/office/drawing/2014/main" id="{21D1C6E6-AB96-4C40-B67C-83CE99261C6D}"/>
              </a:ext>
            </a:extLst>
          </p:cNvPr>
          <p:cNvGrpSpPr>
            <a:grpSpLocks noChangeAspect="1"/>
          </p:cNvGrpSpPr>
          <p:nvPr/>
        </p:nvGrpSpPr>
        <p:grpSpPr>
          <a:xfrm>
            <a:off x="255262" y="1206373"/>
            <a:ext cx="5791199" cy="1928369"/>
            <a:chOff x="255262" y="1206373"/>
            <a:chExt cx="5791199" cy="1928369"/>
          </a:xfrm>
        </p:grpSpPr>
        <p:grpSp>
          <p:nvGrpSpPr>
            <p:cNvPr id="3" name="Group 2">
              <a:extLst>
                <a:ext uri="{FF2B5EF4-FFF2-40B4-BE49-F238E27FC236}">
                  <a16:creationId xmlns:a16="http://schemas.microsoft.com/office/drawing/2014/main" id="{873B2CD3-8692-4BC3-A272-20372DAD34D8}"/>
                </a:ext>
              </a:extLst>
            </p:cNvPr>
            <p:cNvGrpSpPr/>
            <p:nvPr/>
          </p:nvGrpSpPr>
          <p:grpSpPr>
            <a:xfrm>
              <a:off x="255262" y="1206373"/>
              <a:ext cx="5791199" cy="1928369"/>
              <a:chOff x="255262" y="1206373"/>
              <a:chExt cx="5791199" cy="1928369"/>
            </a:xfrm>
          </p:grpSpPr>
          <p:pic>
            <p:nvPicPr>
              <p:cNvPr id="50" name="Graphic 49">
                <a:extLst>
                  <a:ext uri="{FF2B5EF4-FFF2-40B4-BE49-F238E27FC236}">
                    <a16:creationId xmlns:a16="http://schemas.microsoft.com/office/drawing/2014/main" id="{8DB6DE76-B4B0-4C6D-BA2F-022395E5791E}"/>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67863" b="26791"/>
              <a:stretch>
                <a:fillRect/>
              </a:stretch>
            </p:blipFill>
            <p:spPr>
              <a:xfrm rot="5400000">
                <a:off x="2186677" y="-725042"/>
                <a:ext cx="1928369" cy="5791199"/>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p:spPr>
          </p:pic>
          <p:sp>
            <p:nvSpPr>
              <p:cNvPr id="5" name="Rectangle 4">
                <a:extLst>
                  <a:ext uri="{FF2B5EF4-FFF2-40B4-BE49-F238E27FC236}">
                    <a16:creationId xmlns:a16="http://schemas.microsoft.com/office/drawing/2014/main" id="{B980D8BC-1ACE-4A98-8DD0-D9FCFA66BBBA}"/>
                  </a:ext>
                </a:extLst>
              </p:cNvPr>
              <p:cNvSpPr/>
              <p:nvPr/>
            </p:nvSpPr>
            <p:spPr>
              <a:xfrm>
                <a:off x="255588" y="1210691"/>
                <a:ext cx="5783262" cy="1924050"/>
              </a:xfrm>
              <a:prstGeom prst="rect">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6000" tIns="72000" rIns="72000" bIns="18000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4800" b="1" i="0" u="none" strike="noStrike" kern="1200" cap="none" spc="0" normalizeH="0" baseline="0" noProof="0" dirty="0">
                    <a:ln>
                      <a:noFill/>
                    </a:ln>
                    <a:solidFill>
                      <a:srgbClr val="221F20"/>
                    </a:solidFill>
                    <a:effectLst/>
                    <a:uLnTx/>
                    <a:uFillTx/>
                    <a:latin typeface="+mj-lt"/>
                    <a:ea typeface="+mn-ea"/>
                    <a:cs typeface="+mn-cs"/>
                  </a:rPr>
                  <a:t>2 309 951 275</a:t>
                </a:r>
                <a:endParaRPr kumimoji="0" lang="en-US" sz="4800" b="1" i="0" u="none" strike="noStrike" kern="1200" cap="none" spc="0" normalizeH="0" baseline="0" noProof="0" dirty="0">
                  <a:ln>
                    <a:noFill/>
                  </a:ln>
                  <a:solidFill>
                    <a:srgbClr val="221F20"/>
                  </a:solidFill>
                  <a:effectLst/>
                  <a:uLnTx/>
                  <a:uFillTx/>
                  <a:latin typeface="+mj-lt"/>
                  <a:ea typeface="+mn-ea"/>
                  <a:cs typeface="+mn-cs"/>
                </a:endParaRPr>
              </a:p>
            </p:txBody>
          </p:sp>
          <p:sp>
            <p:nvSpPr>
              <p:cNvPr id="13" name="Rectangle 12">
                <a:extLst>
                  <a:ext uri="{FF2B5EF4-FFF2-40B4-BE49-F238E27FC236}">
                    <a16:creationId xmlns:a16="http://schemas.microsoft.com/office/drawing/2014/main" id="{0FE86B9A-5AD3-4BF2-B96C-4F8E7B7FDB61}"/>
                  </a:ext>
                </a:extLst>
              </p:cNvPr>
              <p:cNvSpPr/>
              <p:nvPr/>
            </p:nvSpPr>
            <p:spPr>
              <a:xfrm>
                <a:off x="448983" y="1775230"/>
                <a:ext cx="2727029"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rPr>
                  <a:t>Species occurrence records</a:t>
                </a:r>
              </a:p>
            </p:txBody>
          </p:sp>
          <p:sp>
            <p:nvSpPr>
              <p:cNvPr id="33" name="Freeform: Shape 32">
                <a:extLst>
                  <a:ext uri="{FF2B5EF4-FFF2-40B4-BE49-F238E27FC236}">
                    <a16:creationId xmlns:a16="http://schemas.microsoft.com/office/drawing/2014/main" id="{35B0D10B-3548-4CA3-AEDA-9D682BA5C36C}"/>
                  </a:ext>
                </a:extLst>
              </p:cNvPr>
              <p:cNvSpPr/>
              <p:nvPr/>
            </p:nvSpPr>
            <p:spPr>
              <a:xfrm>
                <a:off x="4166224" y="1210692"/>
                <a:ext cx="1767990" cy="1149641"/>
              </a:xfrm>
              <a:custGeom>
                <a:avLst/>
                <a:gdLst>
                  <a:gd name="connsiteX0" fmla="*/ 45118 w 1767990"/>
                  <a:gd name="connsiteY0" fmla="*/ 0 h 1149641"/>
                  <a:gd name="connsiteX1" fmla="*/ 1722872 w 1767990"/>
                  <a:gd name="connsiteY1" fmla="*/ 0 h 1149641"/>
                  <a:gd name="connsiteX2" fmla="*/ 1750031 w 1767990"/>
                  <a:gd name="connsiteY2" fmla="*/ 87490 h 1149641"/>
                  <a:gd name="connsiteX3" fmla="*/ 1767990 w 1767990"/>
                  <a:gd name="connsiteY3" fmla="*/ 265646 h 1149641"/>
                  <a:gd name="connsiteX4" fmla="*/ 883995 w 1767990"/>
                  <a:gd name="connsiteY4" fmla="*/ 1149641 h 1149641"/>
                  <a:gd name="connsiteX5" fmla="*/ 0 w 1767990"/>
                  <a:gd name="connsiteY5" fmla="*/ 265646 h 1149641"/>
                  <a:gd name="connsiteX6" fmla="*/ 17960 w 1767990"/>
                  <a:gd name="connsiteY6" fmla="*/ 87490 h 114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7990" h="1149641">
                    <a:moveTo>
                      <a:pt x="45118" y="0"/>
                    </a:moveTo>
                    <a:lnTo>
                      <a:pt x="1722872" y="0"/>
                    </a:lnTo>
                    <a:lnTo>
                      <a:pt x="1750031" y="87490"/>
                    </a:lnTo>
                    <a:cubicBezTo>
                      <a:pt x="1761806" y="145036"/>
                      <a:pt x="1767990" y="204619"/>
                      <a:pt x="1767990" y="265646"/>
                    </a:cubicBezTo>
                    <a:cubicBezTo>
                      <a:pt x="1767990" y="753863"/>
                      <a:pt x="1372212" y="1149641"/>
                      <a:pt x="883995" y="1149641"/>
                    </a:cubicBezTo>
                    <a:cubicBezTo>
                      <a:pt x="395778" y="1149641"/>
                      <a:pt x="0" y="753863"/>
                      <a:pt x="0" y="265646"/>
                    </a:cubicBezTo>
                    <a:cubicBezTo>
                      <a:pt x="0" y="204619"/>
                      <a:pt x="6184" y="145036"/>
                      <a:pt x="17960" y="87490"/>
                    </a:cubicBezTo>
                    <a:close/>
                  </a:path>
                </a:pathLst>
              </a:custGeom>
              <a:solidFill>
                <a:schemeClr val="bg1">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grpSp>
        <p:grpSp>
          <p:nvGrpSpPr>
            <p:cNvPr id="55" name="Graphic 53">
              <a:extLst>
                <a:ext uri="{FF2B5EF4-FFF2-40B4-BE49-F238E27FC236}">
                  <a16:creationId xmlns:a16="http://schemas.microsoft.com/office/drawing/2014/main" id="{E9E1C0D5-CD0F-4FF4-BBB4-E7A91DC18911}"/>
                </a:ext>
              </a:extLst>
            </p:cNvPr>
            <p:cNvGrpSpPr/>
            <p:nvPr/>
          </p:nvGrpSpPr>
          <p:grpSpPr>
            <a:xfrm>
              <a:off x="4785400" y="1319962"/>
              <a:ext cx="529637" cy="883932"/>
              <a:chOff x="4764739" y="1247773"/>
              <a:chExt cx="572547" cy="955547"/>
            </a:xfrm>
            <a:solidFill>
              <a:srgbClr val="FFFFFF"/>
            </a:solidFill>
          </p:grpSpPr>
          <p:sp>
            <p:nvSpPr>
              <p:cNvPr id="56" name="Freeform: Shape 55">
                <a:extLst>
                  <a:ext uri="{FF2B5EF4-FFF2-40B4-BE49-F238E27FC236}">
                    <a16:creationId xmlns:a16="http://schemas.microsoft.com/office/drawing/2014/main" id="{FF9552AE-F76A-4DD4-B3E3-BA481F53B4FE}"/>
                  </a:ext>
                </a:extLst>
              </p:cNvPr>
              <p:cNvSpPr/>
              <p:nvPr/>
            </p:nvSpPr>
            <p:spPr>
              <a:xfrm>
                <a:off x="4764739" y="1962148"/>
                <a:ext cx="571690" cy="241172"/>
              </a:xfrm>
              <a:custGeom>
                <a:avLst/>
                <a:gdLst>
                  <a:gd name="connsiteX0" fmla="*/ 407194 w 571690"/>
                  <a:gd name="connsiteY0" fmla="*/ 286 h 241172"/>
                  <a:gd name="connsiteX1" fmla="*/ 361855 w 571690"/>
                  <a:gd name="connsiteY1" fmla="*/ 51530 h 241172"/>
                  <a:gd name="connsiteX2" fmla="*/ 514636 w 571690"/>
                  <a:gd name="connsiteY2" fmla="*/ 115824 h 241172"/>
                  <a:gd name="connsiteX3" fmla="*/ 285941 w 571690"/>
                  <a:gd name="connsiteY3" fmla="*/ 184023 h 241172"/>
                  <a:gd name="connsiteX4" fmla="*/ 57150 w 571690"/>
                  <a:gd name="connsiteY4" fmla="*/ 115824 h 241172"/>
                  <a:gd name="connsiteX5" fmla="*/ 211455 w 571690"/>
                  <a:gd name="connsiteY5" fmla="*/ 51340 h 241172"/>
                  <a:gd name="connsiteX6" fmla="*/ 166116 w 571690"/>
                  <a:gd name="connsiteY6" fmla="*/ 0 h 241172"/>
                  <a:gd name="connsiteX7" fmla="*/ 0 w 571690"/>
                  <a:gd name="connsiteY7" fmla="*/ 115824 h 241172"/>
                  <a:gd name="connsiteX8" fmla="*/ 285845 w 571690"/>
                  <a:gd name="connsiteY8" fmla="*/ 241173 h 241172"/>
                  <a:gd name="connsiteX9" fmla="*/ 571691 w 571690"/>
                  <a:gd name="connsiteY9" fmla="*/ 115824 h 241172"/>
                  <a:gd name="connsiteX10" fmla="*/ 407194 w 571690"/>
                  <a:gd name="connsiteY10" fmla="*/ 286 h 241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1690" h="241172">
                    <a:moveTo>
                      <a:pt x="407194" y="286"/>
                    </a:moveTo>
                    <a:cubicBezTo>
                      <a:pt x="390049" y="20383"/>
                      <a:pt x="374618" y="37624"/>
                      <a:pt x="361855" y="51530"/>
                    </a:cubicBezTo>
                    <a:cubicBezTo>
                      <a:pt x="450818" y="60865"/>
                      <a:pt x="514636" y="86106"/>
                      <a:pt x="514636" y="115824"/>
                    </a:cubicBezTo>
                    <a:cubicBezTo>
                      <a:pt x="514636" y="153448"/>
                      <a:pt x="412242" y="184023"/>
                      <a:pt x="285941" y="184023"/>
                    </a:cubicBezTo>
                    <a:cubicBezTo>
                      <a:pt x="159639" y="184023"/>
                      <a:pt x="57150" y="153448"/>
                      <a:pt x="57150" y="115824"/>
                    </a:cubicBezTo>
                    <a:cubicBezTo>
                      <a:pt x="57150" y="85915"/>
                      <a:pt x="121730" y="60579"/>
                      <a:pt x="211455" y="51340"/>
                    </a:cubicBezTo>
                    <a:cubicBezTo>
                      <a:pt x="198692" y="37433"/>
                      <a:pt x="183261" y="20098"/>
                      <a:pt x="166116" y="0"/>
                    </a:cubicBezTo>
                    <a:cubicBezTo>
                      <a:pt x="86868" y="13049"/>
                      <a:pt x="0" y="43720"/>
                      <a:pt x="0" y="115824"/>
                    </a:cubicBezTo>
                    <a:cubicBezTo>
                      <a:pt x="0" y="235077"/>
                      <a:pt x="238125" y="241173"/>
                      <a:pt x="285845" y="241173"/>
                    </a:cubicBezTo>
                    <a:cubicBezTo>
                      <a:pt x="333566" y="241173"/>
                      <a:pt x="571691" y="235172"/>
                      <a:pt x="571691" y="115824"/>
                    </a:cubicBezTo>
                    <a:cubicBezTo>
                      <a:pt x="571786" y="44196"/>
                      <a:pt x="486061" y="13430"/>
                      <a:pt x="407194" y="286"/>
                    </a:cubicBezTo>
                    <a:close/>
                  </a:path>
                </a:pathLst>
              </a:custGeom>
              <a:solidFill>
                <a:srgbClr val="FFFFFF"/>
              </a:solidFill>
              <a:ln w="9525" cap="flat">
                <a:noFill/>
                <a:prstDash val="solid"/>
                <a:miter/>
              </a:ln>
            </p:spPr>
            <p:txBody>
              <a:bodyPr rtlCol="0" anchor="ctr"/>
              <a:lstStyle/>
              <a:p>
                <a:endParaRPr lang="en-GB" dirty="0">
                  <a:latin typeface="Roboto Regular" panose="02000000000000000000" pitchFamily="2" charset="0"/>
                </a:endParaRPr>
              </a:p>
            </p:txBody>
          </p:sp>
          <p:sp>
            <p:nvSpPr>
              <p:cNvPr id="57" name="Freeform: Shape 56">
                <a:extLst>
                  <a:ext uri="{FF2B5EF4-FFF2-40B4-BE49-F238E27FC236}">
                    <a16:creationId xmlns:a16="http://schemas.microsoft.com/office/drawing/2014/main" id="{92018D70-47A4-4591-8496-FE7285D75C0F}"/>
                  </a:ext>
                </a:extLst>
              </p:cNvPr>
              <p:cNvSpPr/>
              <p:nvPr/>
            </p:nvSpPr>
            <p:spPr>
              <a:xfrm>
                <a:off x="4765786" y="1247773"/>
                <a:ext cx="571500" cy="762000"/>
              </a:xfrm>
              <a:custGeom>
                <a:avLst/>
                <a:gdLst>
                  <a:gd name="connsiteX0" fmla="*/ 95 w 571500"/>
                  <a:gd name="connsiteY0" fmla="*/ 285750 h 762000"/>
                  <a:gd name="connsiteX1" fmla="*/ 29623 w 571500"/>
                  <a:gd name="connsiteY1" fmla="*/ 406908 h 762000"/>
                  <a:gd name="connsiteX2" fmla="*/ 285655 w 571500"/>
                  <a:gd name="connsiteY2" fmla="*/ 762000 h 762000"/>
                  <a:gd name="connsiteX3" fmla="*/ 541401 w 571500"/>
                  <a:gd name="connsiteY3" fmla="*/ 407861 h 762000"/>
                  <a:gd name="connsiteX4" fmla="*/ 571500 w 571500"/>
                  <a:gd name="connsiteY4" fmla="*/ 281845 h 762000"/>
                  <a:gd name="connsiteX5" fmla="*/ 571310 w 571500"/>
                  <a:gd name="connsiteY5" fmla="*/ 275463 h 762000"/>
                  <a:gd name="connsiteX6" fmla="*/ 571214 w 571500"/>
                  <a:gd name="connsiteY6" fmla="*/ 270510 h 762000"/>
                  <a:gd name="connsiteX7" fmla="*/ 285750 w 571500"/>
                  <a:gd name="connsiteY7" fmla="*/ 0 h 762000"/>
                  <a:gd name="connsiteX8" fmla="*/ 0 w 571500"/>
                  <a:gd name="connsiteY8" fmla="*/ 281845 h 762000"/>
                  <a:gd name="connsiteX9" fmla="*/ 0 w 571500"/>
                  <a:gd name="connsiteY9" fmla="*/ 283369 h 762000"/>
                  <a:gd name="connsiteX10" fmla="*/ 0 w 571500"/>
                  <a:gd name="connsiteY10" fmla="*/ 283464 h 762000"/>
                  <a:gd name="connsiteX11" fmla="*/ 95 w 571500"/>
                  <a:gd name="connsiteY11" fmla="*/ 285750 h 762000"/>
                  <a:gd name="connsiteX12" fmla="*/ 285750 w 571500"/>
                  <a:gd name="connsiteY12" fmla="*/ 199168 h 762000"/>
                  <a:gd name="connsiteX13" fmla="*/ 369761 w 571500"/>
                  <a:gd name="connsiteY13" fmla="*/ 281845 h 762000"/>
                  <a:gd name="connsiteX14" fmla="*/ 285750 w 571500"/>
                  <a:gd name="connsiteY14" fmla="*/ 364522 h 762000"/>
                  <a:gd name="connsiteX15" fmla="*/ 201740 w 571500"/>
                  <a:gd name="connsiteY15" fmla="*/ 281845 h 762000"/>
                  <a:gd name="connsiteX16" fmla="*/ 285750 w 571500"/>
                  <a:gd name="connsiteY16" fmla="*/ 199168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71500" h="762000">
                    <a:moveTo>
                      <a:pt x="95" y="285750"/>
                    </a:moveTo>
                    <a:cubicBezTo>
                      <a:pt x="667" y="329279"/>
                      <a:pt x="11240" y="370332"/>
                      <a:pt x="29623" y="406908"/>
                    </a:cubicBezTo>
                    <a:cubicBezTo>
                      <a:pt x="102680" y="578834"/>
                      <a:pt x="285655" y="762000"/>
                      <a:pt x="285655" y="762000"/>
                    </a:cubicBezTo>
                    <a:cubicBezTo>
                      <a:pt x="285655" y="762000"/>
                      <a:pt x="468154" y="579787"/>
                      <a:pt x="541401" y="407861"/>
                    </a:cubicBezTo>
                    <a:cubicBezTo>
                      <a:pt x="560642" y="369951"/>
                      <a:pt x="571500" y="327184"/>
                      <a:pt x="571500" y="281845"/>
                    </a:cubicBezTo>
                    <a:cubicBezTo>
                      <a:pt x="571500" y="279749"/>
                      <a:pt x="571405" y="277654"/>
                      <a:pt x="571310" y="275463"/>
                    </a:cubicBezTo>
                    <a:cubicBezTo>
                      <a:pt x="571405" y="266319"/>
                      <a:pt x="571691" y="265367"/>
                      <a:pt x="571214" y="270510"/>
                    </a:cubicBezTo>
                    <a:cubicBezTo>
                      <a:pt x="565214" y="120110"/>
                      <a:pt x="439769" y="0"/>
                      <a:pt x="285750" y="0"/>
                    </a:cubicBezTo>
                    <a:cubicBezTo>
                      <a:pt x="127921" y="0"/>
                      <a:pt x="0" y="126206"/>
                      <a:pt x="0" y="281845"/>
                    </a:cubicBezTo>
                    <a:cubicBezTo>
                      <a:pt x="0" y="282321"/>
                      <a:pt x="0" y="282893"/>
                      <a:pt x="0" y="283369"/>
                    </a:cubicBezTo>
                    <a:cubicBezTo>
                      <a:pt x="0" y="283369"/>
                      <a:pt x="0" y="283464"/>
                      <a:pt x="0" y="283464"/>
                    </a:cubicBezTo>
                    <a:cubicBezTo>
                      <a:pt x="0" y="284226"/>
                      <a:pt x="95" y="284988"/>
                      <a:pt x="95" y="285750"/>
                    </a:cubicBezTo>
                    <a:close/>
                    <a:moveTo>
                      <a:pt x="285750" y="199168"/>
                    </a:moveTo>
                    <a:cubicBezTo>
                      <a:pt x="332137" y="199168"/>
                      <a:pt x="369761" y="236220"/>
                      <a:pt x="369761" y="281845"/>
                    </a:cubicBezTo>
                    <a:cubicBezTo>
                      <a:pt x="369761" y="327565"/>
                      <a:pt x="332137" y="364522"/>
                      <a:pt x="285750" y="364522"/>
                    </a:cubicBezTo>
                    <a:cubicBezTo>
                      <a:pt x="239363" y="364522"/>
                      <a:pt x="201740" y="327470"/>
                      <a:pt x="201740" y="281845"/>
                    </a:cubicBezTo>
                    <a:cubicBezTo>
                      <a:pt x="201740" y="236220"/>
                      <a:pt x="239363" y="199168"/>
                      <a:pt x="285750" y="199168"/>
                    </a:cubicBezTo>
                    <a:close/>
                  </a:path>
                </a:pathLst>
              </a:custGeom>
              <a:solidFill>
                <a:srgbClr val="FFFFFF"/>
              </a:solidFill>
              <a:ln w="9525" cap="flat">
                <a:noFill/>
                <a:prstDash val="solid"/>
                <a:miter/>
              </a:ln>
            </p:spPr>
            <p:txBody>
              <a:bodyPr rtlCol="0" anchor="ctr"/>
              <a:lstStyle/>
              <a:p>
                <a:endParaRPr lang="en-GB" dirty="0">
                  <a:latin typeface="Roboto Regular" panose="02000000000000000000" pitchFamily="2" charset="0"/>
                </a:endParaRPr>
              </a:p>
            </p:txBody>
          </p:sp>
        </p:grpSp>
      </p:grpSp>
      <p:grpSp>
        <p:nvGrpSpPr>
          <p:cNvPr id="63" name="Group 62">
            <a:extLst>
              <a:ext uri="{FF2B5EF4-FFF2-40B4-BE49-F238E27FC236}">
                <a16:creationId xmlns:a16="http://schemas.microsoft.com/office/drawing/2014/main" id="{07698E78-3980-443C-8C24-7C9BF4498D6C}"/>
              </a:ext>
            </a:extLst>
          </p:cNvPr>
          <p:cNvGrpSpPr>
            <a:grpSpLocks noChangeAspect="1"/>
          </p:cNvGrpSpPr>
          <p:nvPr/>
        </p:nvGrpSpPr>
        <p:grpSpPr>
          <a:xfrm>
            <a:off x="6153149" y="1210711"/>
            <a:ext cx="5817155" cy="1505127"/>
            <a:chOff x="6153150" y="1210691"/>
            <a:chExt cx="5791200" cy="1498411"/>
          </a:xfrm>
        </p:grpSpPr>
        <p:sp>
          <p:nvSpPr>
            <p:cNvPr id="8" name="Rectangle 7">
              <a:extLst>
                <a:ext uri="{FF2B5EF4-FFF2-40B4-BE49-F238E27FC236}">
                  <a16:creationId xmlns:a16="http://schemas.microsoft.com/office/drawing/2014/main" id="{D0D13FD6-8D44-43CE-857A-6C2AA04B9077}"/>
                </a:ext>
              </a:extLst>
            </p:cNvPr>
            <p:cNvSpPr/>
            <p:nvPr/>
          </p:nvSpPr>
          <p:spPr>
            <a:xfrm>
              <a:off x="6153150" y="1210691"/>
              <a:ext cx="5791200" cy="14984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0" tIns="72000" rIns="72000" bIns="72000" numCol="1" spcCol="0" rtlCol="0" fromWordArt="0" anchor="b" anchorCtr="0" forceAA="0" compatLnSpc="1">
              <a:prstTxWarp prst="textNoShape">
                <a:avLst/>
              </a:prstTxWarp>
              <a:noAutofit/>
            </a:bodyPr>
            <a:lstStyle/>
            <a:p>
              <a:pPr>
                <a:defRPr/>
              </a:pPr>
              <a:r>
                <a:rPr lang="en-US" sz="4800" b="1" dirty="0">
                  <a:solidFill>
                    <a:srgbClr val="221F20"/>
                  </a:solidFill>
                  <a:latin typeface="Roboto Bold"/>
                </a:rPr>
                <a:t>85 215</a:t>
              </a:r>
              <a:endParaRPr kumimoji="0" lang="en-US" sz="4800" b="1" i="0" u="none" strike="noStrike" kern="1200" cap="none" spc="0" normalizeH="0" baseline="0" noProof="0" dirty="0">
                <a:ln>
                  <a:noFill/>
                </a:ln>
                <a:solidFill>
                  <a:srgbClr val="221F20"/>
                </a:solidFill>
                <a:effectLst/>
                <a:uLnTx/>
                <a:uFillTx/>
                <a:latin typeface="Roboto Bold"/>
                <a:ea typeface="+mn-ea"/>
                <a:cs typeface="+mn-cs"/>
              </a:endParaRPr>
            </a:p>
          </p:txBody>
        </p:sp>
        <p:sp>
          <p:nvSpPr>
            <p:cNvPr id="74" name="Rectangle 73">
              <a:extLst>
                <a:ext uri="{FF2B5EF4-FFF2-40B4-BE49-F238E27FC236}">
                  <a16:creationId xmlns:a16="http://schemas.microsoft.com/office/drawing/2014/main" id="{A7288246-D42E-411C-A82C-681B16776E44}"/>
                </a:ext>
              </a:extLst>
            </p:cNvPr>
            <p:cNvSpPr>
              <a:spLocks noChangeAspect="1"/>
            </p:cNvSpPr>
            <p:nvPr/>
          </p:nvSpPr>
          <p:spPr>
            <a:xfrm>
              <a:off x="6645344" y="1515348"/>
              <a:ext cx="99418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rPr>
                <a:t>Datasets</a:t>
              </a:r>
            </a:p>
          </p:txBody>
        </p:sp>
        <p:sp>
          <p:nvSpPr>
            <p:cNvPr id="38" name="Freeform: Shape 37">
              <a:extLst>
                <a:ext uri="{FF2B5EF4-FFF2-40B4-BE49-F238E27FC236}">
                  <a16:creationId xmlns:a16="http://schemas.microsoft.com/office/drawing/2014/main" id="{CA5D655C-C5D9-4A05-AA54-27782EA25E8D}"/>
                </a:ext>
              </a:extLst>
            </p:cNvPr>
            <p:cNvSpPr/>
            <p:nvPr/>
          </p:nvSpPr>
          <p:spPr>
            <a:xfrm rot="10800000">
              <a:off x="9844850" y="1214649"/>
              <a:ext cx="1557718" cy="1272356"/>
            </a:xfrm>
            <a:custGeom>
              <a:avLst/>
              <a:gdLst>
                <a:gd name="connsiteX0" fmla="*/ 749206 w 1498412"/>
                <a:gd name="connsiteY0" fmla="*/ 0 h 1223915"/>
                <a:gd name="connsiteX1" fmla="*/ 1498412 w 1498412"/>
                <a:gd name="connsiteY1" fmla="*/ 749206 h 1223915"/>
                <a:gd name="connsiteX2" fmla="*/ 1370459 w 1498412"/>
                <a:gd name="connsiteY2" fmla="*/ 1168094 h 1223915"/>
                <a:gd name="connsiteX3" fmla="*/ 1324403 w 1498412"/>
                <a:gd name="connsiteY3" fmla="*/ 1223915 h 1223915"/>
                <a:gd name="connsiteX4" fmla="*/ 174009 w 1498412"/>
                <a:gd name="connsiteY4" fmla="*/ 1223915 h 1223915"/>
                <a:gd name="connsiteX5" fmla="*/ 127953 w 1498412"/>
                <a:gd name="connsiteY5" fmla="*/ 1168094 h 1223915"/>
                <a:gd name="connsiteX6" fmla="*/ 0 w 1498412"/>
                <a:gd name="connsiteY6" fmla="*/ 749206 h 1223915"/>
                <a:gd name="connsiteX7" fmla="*/ 749206 w 1498412"/>
                <a:gd name="connsiteY7" fmla="*/ 0 h 122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8412" h="1223915">
                  <a:moveTo>
                    <a:pt x="749206" y="0"/>
                  </a:moveTo>
                  <a:cubicBezTo>
                    <a:pt x="1162981" y="0"/>
                    <a:pt x="1498412" y="335431"/>
                    <a:pt x="1498412" y="749206"/>
                  </a:cubicBezTo>
                  <a:cubicBezTo>
                    <a:pt x="1498412" y="904372"/>
                    <a:pt x="1451242" y="1048520"/>
                    <a:pt x="1370459" y="1168094"/>
                  </a:cubicBezTo>
                  <a:lnTo>
                    <a:pt x="1324403" y="1223915"/>
                  </a:lnTo>
                  <a:lnTo>
                    <a:pt x="174009" y="1223915"/>
                  </a:lnTo>
                  <a:lnTo>
                    <a:pt x="127953" y="1168094"/>
                  </a:lnTo>
                  <a:cubicBezTo>
                    <a:pt x="47170" y="1048520"/>
                    <a:pt x="0" y="904372"/>
                    <a:pt x="0" y="749206"/>
                  </a:cubicBezTo>
                  <a:cubicBezTo>
                    <a:pt x="0" y="335431"/>
                    <a:pt x="335431" y="0"/>
                    <a:pt x="74920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endParaRPr>
            </a:p>
          </p:txBody>
        </p:sp>
        <p:sp>
          <p:nvSpPr>
            <p:cNvPr id="62" name="Graphic 60">
              <a:extLst>
                <a:ext uri="{FF2B5EF4-FFF2-40B4-BE49-F238E27FC236}">
                  <a16:creationId xmlns:a16="http://schemas.microsoft.com/office/drawing/2014/main" id="{8DFA97B9-DAEF-45A3-B9BA-2EEAE5EF3522}"/>
                </a:ext>
              </a:extLst>
            </p:cNvPr>
            <p:cNvSpPr>
              <a:spLocks noChangeAspect="1"/>
            </p:cNvSpPr>
            <p:nvPr/>
          </p:nvSpPr>
          <p:spPr>
            <a:xfrm>
              <a:off x="10228421" y="1403244"/>
              <a:ext cx="793718" cy="793718"/>
            </a:xfrm>
            <a:custGeom>
              <a:avLst/>
              <a:gdLst>
                <a:gd name="connsiteX0" fmla="*/ 595313 w 793718"/>
                <a:gd name="connsiteY0" fmla="*/ 297656 h 793718"/>
                <a:gd name="connsiteX1" fmla="*/ 793718 w 793718"/>
                <a:gd name="connsiteY1" fmla="*/ 198406 h 793718"/>
                <a:gd name="connsiteX2" fmla="*/ 396907 w 793718"/>
                <a:gd name="connsiteY2" fmla="*/ 0 h 793718"/>
                <a:gd name="connsiteX3" fmla="*/ 0 w 793718"/>
                <a:gd name="connsiteY3" fmla="*/ 198406 h 793718"/>
                <a:gd name="connsiteX4" fmla="*/ 198406 w 793718"/>
                <a:gd name="connsiteY4" fmla="*/ 297656 h 793718"/>
                <a:gd name="connsiteX5" fmla="*/ 0 w 793718"/>
                <a:gd name="connsiteY5" fmla="*/ 396907 h 793718"/>
                <a:gd name="connsiteX6" fmla="*/ 198406 w 793718"/>
                <a:gd name="connsiteY6" fmla="*/ 496157 h 793718"/>
                <a:gd name="connsiteX7" fmla="*/ 0 w 793718"/>
                <a:gd name="connsiteY7" fmla="*/ 595313 h 793718"/>
                <a:gd name="connsiteX8" fmla="*/ 396907 w 793718"/>
                <a:gd name="connsiteY8" fmla="*/ 793718 h 793718"/>
                <a:gd name="connsiteX9" fmla="*/ 793718 w 793718"/>
                <a:gd name="connsiteY9" fmla="*/ 595313 h 793718"/>
                <a:gd name="connsiteX10" fmla="*/ 595313 w 793718"/>
                <a:gd name="connsiteY10" fmla="*/ 496062 h 793718"/>
                <a:gd name="connsiteX11" fmla="*/ 793718 w 793718"/>
                <a:gd name="connsiteY11" fmla="*/ 396812 h 793718"/>
                <a:gd name="connsiteX12" fmla="*/ 595313 w 793718"/>
                <a:gd name="connsiteY12" fmla="*/ 297656 h 793718"/>
                <a:gd name="connsiteX13" fmla="*/ 142018 w 793718"/>
                <a:gd name="connsiteY13" fmla="*/ 396907 h 793718"/>
                <a:gd name="connsiteX14" fmla="*/ 269462 w 793718"/>
                <a:gd name="connsiteY14" fmla="*/ 333185 h 793718"/>
                <a:gd name="connsiteX15" fmla="*/ 396907 w 793718"/>
                <a:gd name="connsiteY15" fmla="*/ 396907 h 793718"/>
                <a:gd name="connsiteX16" fmla="*/ 524351 w 793718"/>
                <a:gd name="connsiteY16" fmla="*/ 333185 h 793718"/>
                <a:gd name="connsiteX17" fmla="*/ 651796 w 793718"/>
                <a:gd name="connsiteY17" fmla="*/ 396907 h 793718"/>
                <a:gd name="connsiteX18" fmla="*/ 396907 w 793718"/>
                <a:gd name="connsiteY18" fmla="*/ 524161 h 793718"/>
                <a:gd name="connsiteX19" fmla="*/ 142018 w 793718"/>
                <a:gd name="connsiteY19" fmla="*/ 396907 h 793718"/>
                <a:gd name="connsiteX20" fmla="*/ 525018 w 793718"/>
                <a:gd name="connsiteY20" fmla="*/ 531971 h 793718"/>
                <a:gd name="connsiteX21" fmla="*/ 651796 w 793718"/>
                <a:gd name="connsiteY21" fmla="*/ 595313 h 793718"/>
                <a:gd name="connsiteX22" fmla="*/ 396907 w 793718"/>
                <a:gd name="connsiteY22" fmla="*/ 722757 h 793718"/>
                <a:gd name="connsiteX23" fmla="*/ 142018 w 793718"/>
                <a:gd name="connsiteY23" fmla="*/ 595313 h 793718"/>
                <a:gd name="connsiteX24" fmla="*/ 269462 w 793718"/>
                <a:gd name="connsiteY24" fmla="*/ 531590 h 793718"/>
                <a:gd name="connsiteX25" fmla="*/ 396907 w 793718"/>
                <a:gd name="connsiteY25" fmla="*/ 595313 h 793718"/>
                <a:gd name="connsiteX26" fmla="*/ 525018 w 793718"/>
                <a:gd name="connsiteY26" fmla="*/ 531971 h 79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93718" h="793718">
                  <a:moveTo>
                    <a:pt x="595313" y="297656"/>
                  </a:moveTo>
                  <a:lnTo>
                    <a:pt x="793718" y="198406"/>
                  </a:lnTo>
                  <a:lnTo>
                    <a:pt x="396907" y="0"/>
                  </a:lnTo>
                  <a:lnTo>
                    <a:pt x="0" y="198406"/>
                  </a:lnTo>
                  <a:lnTo>
                    <a:pt x="198406" y="297656"/>
                  </a:lnTo>
                  <a:lnTo>
                    <a:pt x="0" y="396907"/>
                  </a:lnTo>
                  <a:lnTo>
                    <a:pt x="198406" y="496157"/>
                  </a:lnTo>
                  <a:lnTo>
                    <a:pt x="0" y="595313"/>
                  </a:lnTo>
                  <a:lnTo>
                    <a:pt x="396907" y="793718"/>
                  </a:lnTo>
                  <a:lnTo>
                    <a:pt x="793718" y="595313"/>
                  </a:lnTo>
                  <a:lnTo>
                    <a:pt x="595313" y="496062"/>
                  </a:lnTo>
                  <a:lnTo>
                    <a:pt x="793718" y="396812"/>
                  </a:lnTo>
                  <a:lnTo>
                    <a:pt x="595313" y="297656"/>
                  </a:lnTo>
                  <a:close/>
                  <a:moveTo>
                    <a:pt x="142018" y="396907"/>
                  </a:moveTo>
                  <a:lnTo>
                    <a:pt x="269462" y="333185"/>
                  </a:lnTo>
                  <a:lnTo>
                    <a:pt x="396907" y="396907"/>
                  </a:lnTo>
                  <a:lnTo>
                    <a:pt x="524351" y="333185"/>
                  </a:lnTo>
                  <a:lnTo>
                    <a:pt x="651796" y="396907"/>
                  </a:lnTo>
                  <a:lnTo>
                    <a:pt x="396907" y="524161"/>
                  </a:lnTo>
                  <a:lnTo>
                    <a:pt x="142018" y="396907"/>
                  </a:lnTo>
                  <a:close/>
                  <a:moveTo>
                    <a:pt x="525018" y="531971"/>
                  </a:moveTo>
                  <a:lnTo>
                    <a:pt x="651796" y="595313"/>
                  </a:lnTo>
                  <a:lnTo>
                    <a:pt x="396907" y="722757"/>
                  </a:lnTo>
                  <a:lnTo>
                    <a:pt x="142018" y="595313"/>
                  </a:lnTo>
                  <a:lnTo>
                    <a:pt x="269462" y="531590"/>
                  </a:lnTo>
                  <a:lnTo>
                    <a:pt x="396907" y="595313"/>
                  </a:lnTo>
                  <a:lnTo>
                    <a:pt x="525018" y="531971"/>
                  </a:lnTo>
                  <a:close/>
                </a:path>
              </a:pathLst>
            </a:custGeom>
            <a:solidFill>
              <a:schemeClr val="accent3"/>
            </a:solidFill>
            <a:ln w="9525" cap="flat">
              <a:noFill/>
              <a:prstDash val="solid"/>
              <a:miter/>
            </a:ln>
          </p:spPr>
          <p:txBody>
            <a:bodyPr rtlCol="0" anchor="ctr"/>
            <a:lstStyle/>
            <a:p>
              <a:endParaRPr lang="en-GB" dirty="0">
                <a:latin typeface="Roboto Regular" panose="02000000000000000000" pitchFamily="2" charset="0"/>
              </a:endParaRPr>
            </a:p>
          </p:txBody>
        </p:sp>
      </p:grpSp>
      <p:grpSp>
        <p:nvGrpSpPr>
          <p:cNvPr id="78" name="Group 77">
            <a:extLst>
              <a:ext uri="{FF2B5EF4-FFF2-40B4-BE49-F238E27FC236}">
                <a16:creationId xmlns:a16="http://schemas.microsoft.com/office/drawing/2014/main" id="{147B43FF-CF89-4541-A111-E80A9E11F97F}"/>
              </a:ext>
            </a:extLst>
          </p:cNvPr>
          <p:cNvGrpSpPr>
            <a:grpSpLocks noChangeAspect="1"/>
          </p:cNvGrpSpPr>
          <p:nvPr/>
        </p:nvGrpSpPr>
        <p:grpSpPr>
          <a:xfrm>
            <a:off x="6164264" y="2818923"/>
            <a:ext cx="2827335" cy="3165952"/>
            <a:chOff x="6164264" y="2818923"/>
            <a:chExt cx="2827335" cy="3165952"/>
          </a:xfrm>
        </p:grpSpPr>
        <p:pic>
          <p:nvPicPr>
            <p:cNvPr id="44" name="Graphic 43">
              <a:extLst>
                <a:ext uri="{FF2B5EF4-FFF2-40B4-BE49-F238E27FC236}">
                  <a16:creationId xmlns:a16="http://schemas.microsoft.com/office/drawing/2014/main" id="{D86F2852-A0B7-4888-929E-B8F14A85F98E}"/>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58386" b="47708"/>
            <a:stretch>
              <a:fillRect/>
            </a:stretch>
          </p:blipFill>
          <p:spPr>
            <a:xfrm>
              <a:off x="6164264" y="2818923"/>
              <a:ext cx="2827330" cy="3165952"/>
            </a:xfrm>
            <a:custGeom>
              <a:avLst/>
              <a:gdLst>
                <a:gd name="connsiteX0" fmla="*/ 0 w 2827330"/>
                <a:gd name="connsiteY0" fmla="*/ 0 h 3165952"/>
                <a:gd name="connsiteX1" fmla="*/ 2827330 w 2827330"/>
                <a:gd name="connsiteY1" fmla="*/ 0 h 3165952"/>
                <a:gd name="connsiteX2" fmla="*/ 2827330 w 2827330"/>
                <a:gd name="connsiteY2" fmla="*/ 3165952 h 3165952"/>
                <a:gd name="connsiteX3" fmla="*/ 0 w 2827330"/>
                <a:gd name="connsiteY3" fmla="*/ 3165952 h 3165952"/>
              </a:gdLst>
              <a:ahLst/>
              <a:cxnLst>
                <a:cxn ang="0">
                  <a:pos x="connsiteX0" y="connsiteY0"/>
                </a:cxn>
                <a:cxn ang="0">
                  <a:pos x="connsiteX1" y="connsiteY1"/>
                </a:cxn>
                <a:cxn ang="0">
                  <a:pos x="connsiteX2" y="connsiteY2"/>
                </a:cxn>
                <a:cxn ang="0">
                  <a:pos x="connsiteX3" y="connsiteY3"/>
                </a:cxn>
              </a:cxnLst>
              <a:rect l="l" t="t" r="r" b="b"/>
              <a:pathLst>
                <a:path w="2827330" h="3165952">
                  <a:moveTo>
                    <a:pt x="0" y="0"/>
                  </a:moveTo>
                  <a:lnTo>
                    <a:pt x="2827330" y="0"/>
                  </a:lnTo>
                  <a:lnTo>
                    <a:pt x="2827330" y="3165952"/>
                  </a:lnTo>
                  <a:lnTo>
                    <a:pt x="0" y="3165952"/>
                  </a:lnTo>
                  <a:close/>
                </a:path>
              </a:pathLst>
            </a:custGeom>
          </p:spPr>
        </p:pic>
        <p:sp>
          <p:nvSpPr>
            <p:cNvPr id="9" name="Rectangle 8">
              <a:extLst>
                <a:ext uri="{FF2B5EF4-FFF2-40B4-BE49-F238E27FC236}">
                  <a16:creationId xmlns:a16="http://schemas.microsoft.com/office/drawing/2014/main" id="{84D559A5-923E-4AF7-AD95-53612588A0DB}"/>
                </a:ext>
              </a:extLst>
            </p:cNvPr>
            <p:cNvSpPr/>
            <p:nvPr/>
          </p:nvSpPr>
          <p:spPr>
            <a:xfrm>
              <a:off x="6164264" y="2818923"/>
              <a:ext cx="2827330" cy="3165952"/>
            </a:xfrm>
            <a:prstGeom prst="rect">
              <a:avLst/>
            </a:prstGeom>
            <a:solidFill>
              <a:schemeClr val="accent6">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18000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221F20"/>
                  </a:solidFill>
                  <a:effectLst/>
                  <a:uLnTx/>
                  <a:uFillTx/>
                  <a:latin typeface="Roboto Bold"/>
                  <a:ea typeface="+mn-ea"/>
                  <a:cs typeface="+mn-cs"/>
                </a:rPr>
                <a:t>2 479</a:t>
              </a:r>
            </a:p>
          </p:txBody>
        </p:sp>
        <p:sp>
          <p:nvSpPr>
            <p:cNvPr id="58" name="Rectangle 57">
              <a:extLst>
                <a:ext uri="{FF2B5EF4-FFF2-40B4-BE49-F238E27FC236}">
                  <a16:creationId xmlns:a16="http://schemas.microsoft.com/office/drawing/2014/main" id="{6F1F4AA1-16BB-4371-8EFB-E30E0B7E7144}"/>
                </a:ext>
              </a:extLst>
            </p:cNvPr>
            <p:cNvSpPr/>
            <p:nvPr/>
          </p:nvSpPr>
          <p:spPr>
            <a:xfrm>
              <a:off x="6801983" y="4772243"/>
              <a:ext cx="195888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rPr>
                <a:t>Publishers</a:t>
              </a:r>
            </a:p>
          </p:txBody>
        </p:sp>
        <p:sp>
          <p:nvSpPr>
            <p:cNvPr id="71" name="Freeform: Shape 70">
              <a:extLst>
                <a:ext uri="{FF2B5EF4-FFF2-40B4-BE49-F238E27FC236}">
                  <a16:creationId xmlns:a16="http://schemas.microsoft.com/office/drawing/2014/main" id="{EBDB8BCB-66E8-46FA-AF40-3F196FDBEFF5}"/>
                </a:ext>
              </a:extLst>
            </p:cNvPr>
            <p:cNvSpPr/>
            <p:nvPr/>
          </p:nvSpPr>
          <p:spPr>
            <a:xfrm>
              <a:off x="7032512" y="2818923"/>
              <a:ext cx="1959087" cy="1417797"/>
            </a:xfrm>
            <a:custGeom>
              <a:avLst/>
              <a:gdLst>
                <a:gd name="connsiteX0" fmla="*/ 7790 w 2329858"/>
                <a:gd name="connsiteY0" fmla="*/ 0 h 1686125"/>
                <a:gd name="connsiteX1" fmla="*/ 2329858 w 2329858"/>
                <a:gd name="connsiteY1" fmla="*/ 0 h 1686125"/>
                <a:gd name="connsiteX2" fmla="*/ 2329858 w 2329858"/>
                <a:gd name="connsiteY2" fmla="*/ 1460032 h 1686125"/>
                <a:gd name="connsiteX3" fmla="*/ 2262030 w 2329858"/>
                <a:gd name="connsiteY3" fmla="*/ 1501239 h 1686125"/>
                <a:gd name="connsiteX4" fmla="*/ 1531856 w 2329858"/>
                <a:gd name="connsiteY4" fmla="*/ 1686125 h 1686125"/>
                <a:gd name="connsiteX5" fmla="*/ 0 w 2329858"/>
                <a:gd name="connsiteY5" fmla="*/ 154269 h 168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9858" h="1686125">
                  <a:moveTo>
                    <a:pt x="7790" y="0"/>
                  </a:moveTo>
                  <a:lnTo>
                    <a:pt x="2329858" y="0"/>
                  </a:lnTo>
                  <a:lnTo>
                    <a:pt x="2329858" y="1460032"/>
                  </a:lnTo>
                  <a:lnTo>
                    <a:pt x="2262030" y="1501239"/>
                  </a:lnTo>
                  <a:cubicBezTo>
                    <a:pt x="2044976" y="1619149"/>
                    <a:pt x="1796238" y="1686125"/>
                    <a:pt x="1531856" y="1686125"/>
                  </a:cubicBezTo>
                  <a:cubicBezTo>
                    <a:pt x="685835" y="1686125"/>
                    <a:pt x="0" y="1000290"/>
                    <a:pt x="0" y="154269"/>
                  </a:cubicBezTo>
                  <a:close/>
                </a:path>
              </a:pathLst>
            </a:custGeom>
            <a:solidFill>
              <a:schemeClr val="bg1">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grpSp>
          <p:nvGrpSpPr>
            <p:cNvPr id="65" name="Graphic 63">
              <a:extLst>
                <a:ext uri="{FF2B5EF4-FFF2-40B4-BE49-F238E27FC236}">
                  <a16:creationId xmlns:a16="http://schemas.microsoft.com/office/drawing/2014/main" id="{598E292C-4972-43E9-9425-FEE695F3964F}"/>
                </a:ext>
              </a:extLst>
            </p:cNvPr>
            <p:cNvGrpSpPr/>
            <p:nvPr/>
          </p:nvGrpSpPr>
          <p:grpSpPr>
            <a:xfrm>
              <a:off x="7819974" y="3024187"/>
              <a:ext cx="785526" cy="805148"/>
              <a:chOff x="7763468" y="3024187"/>
              <a:chExt cx="785526" cy="805148"/>
            </a:xfrm>
            <a:solidFill>
              <a:schemeClr val="bg1"/>
            </a:solidFill>
          </p:grpSpPr>
          <p:sp>
            <p:nvSpPr>
              <p:cNvPr id="66" name="Freeform: Shape 65">
                <a:extLst>
                  <a:ext uri="{FF2B5EF4-FFF2-40B4-BE49-F238E27FC236}">
                    <a16:creationId xmlns:a16="http://schemas.microsoft.com/office/drawing/2014/main" id="{B151AC01-D086-4880-8C36-297389A6B4DB}"/>
                  </a:ext>
                </a:extLst>
              </p:cNvPr>
              <p:cNvSpPr/>
              <p:nvPr/>
            </p:nvSpPr>
            <p:spPr>
              <a:xfrm>
                <a:off x="8193236" y="3309175"/>
                <a:ext cx="92392" cy="342328"/>
              </a:xfrm>
              <a:custGeom>
                <a:avLst/>
                <a:gdLst>
                  <a:gd name="connsiteX0" fmla="*/ 0 w 92392"/>
                  <a:gd name="connsiteY0" fmla="*/ 0 h 342328"/>
                  <a:gd name="connsiteX1" fmla="*/ 92393 w 92392"/>
                  <a:gd name="connsiteY1" fmla="*/ 0 h 342328"/>
                  <a:gd name="connsiteX2" fmla="*/ 92393 w 92392"/>
                  <a:gd name="connsiteY2" fmla="*/ 342329 h 342328"/>
                  <a:gd name="connsiteX3" fmla="*/ 0 w 92392"/>
                  <a:gd name="connsiteY3" fmla="*/ 342329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3" y="0"/>
                    </a:lnTo>
                    <a:lnTo>
                      <a:pt x="92393" y="342329"/>
                    </a:lnTo>
                    <a:lnTo>
                      <a:pt x="0" y="342329"/>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7" name="Freeform: Shape 66">
                <a:extLst>
                  <a:ext uri="{FF2B5EF4-FFF2-40B4-BE49-F238E27FC236}">
                    <a16:creationId xmlns:a16="http://schemas.microsoft.com/office/drawing/2014/main" id="{1C307345-8597-4404-B67C-4CB1A7D217CA}"/>
                  </a:ext>
                </a:extLst>
              </p:cNvPr>
              <p:cNvSpPr/>
              <p:nvPr/>
            </p:nvSpPr>
            <p:spPr>
              <a:xfrm>
                <a:off x="7860527"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8" name="Freeform: Shape 67">
                <a:extLst>
                  <a:ext uri="{FF2B5EF4-FFF2-40B4-BE49-F238E27FC236}">
                    <a16:creationId xmlns:a16="http://schemas.microsoft.com/office/drawing/2014/main" id="{EC2DAE3A-E858-44AA-AA21-E7CAB9417662}"/>
                  </a:ext>
                </a:extLst>
              </p:cNvPr>
              <p:cNvSpPr/>
              <p:nvPr/>
            </p:nvSpPr>
            <p:spPr>
              <a:xfrm>
                <a:off x="8026834"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9" name="Freeform: Shape 68">
                <a:extLst>
                  <a:ext uri="{FF2B5EF4-FFF2-40B4-BE49-F238E27FC236}">
                    <a16:creationId xmlns:a16="http://schemas.microsoft.com/office/drawing/2014/main" id="{8AC5CDE3-1C4D-41B4-B14B-D4272339010D}"/>
                  </a:ext>
                </a:extLst>
              </p:cNvPr>
              <p:cNvSpPr/>
              <p:nvPr/>
            </p:nvSpPr>
            <p:spPr>
              <a:xfrm>
                <a:off x="8359542"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0" name="Freeform: Shape 69">
                <a:extLst>
                  <a:ext uri="{FF2B5EF4-FFF2-40B4-BE49-F238E27FC236}">
                    <a16:creationId xmlns:a16="http://schemas.microsoft.com/office/drawing/2014/main" id="{49D42329-3484-43A3-AF25-19A35D7AF253}"/>
                  </a:ext>
                </a:extLst>
              </p:cNvPr>
              <p:cNvSpPr/>
              <p:nvPr/>
            </p:nvSpPr>
            <p:spPr>
              <a:xfrm>
                <a:off x="7763468" y="3024187"/>
                <a:ext cx="785526" cy="159829"/>
              </a:xfrm>
              <a:custGeom>
                <a:avLst/>
                <a:gdLst>
                  <a:gd name="connsiteX0" fmla="*/ 392716 w 785526"/>
                  <a:gd name="connsiteY0" fmla="*/ 0 h 159829"/>
                  <a:gd name="connsiteX1" fmla="*/ 0 w 785526"/>
                  <a:gd name="connsiteY1" fmla="*/ 159830 h 159829"/>
                  <a:gd name="connsiteX2" fmla="*/ 785527 w 785526"/>
                  <a:gd name="connsiteY2" fmla="*/ 159830 h 159829"/>
                </a:gdLst>
                <a:ahLst/>
                <a:cxnLst>
                  <a:cxn ang="0">
                    <a:pos x="connsiteX0" y="connsiteY0"/>
                  </a:cxn>
                  <a:cxn ang="0">
                    <a:pos x="connsiteX1" y="connsiteY1"/>
                  </a:cxn>
                  <a:cxn ang="0">
                    <a:pos x="connsiteX2" y="connsiteY2"/>
                  </a:cxn>
                </a:cxnLst>
                <a:rect l="l" t="t" r="r" b="b"/>
                <a:pathLst>
                  <a:path w="785526" h="159829">
                    <a:moveTo>
                      <a:pt x="392716" y="0"/>
                    </a:moveTo>
                    <a:lnTo>
                      <a:pt x="0" y="159830"/>
                    </a:lnTo>
                    <a:lnTo>
                      <a:pt x="785527" y="15983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5" name="Freeform: Shape 74">
                <a:extLst>
                  <a:ext uri="{FF2B5EF4-FFF2-40B4-BE49-F238E27FC236}">
                    <a16:creationId xmlns:a16="http://schemas.microsoft.com/office/drawing/2014/main" id="{BABE0CF6-5535-46D8-859B-E17C08A60B76}"/>
                  </a:ext>
                </a:extLst>
              </p:cNvPr>
              <p:cNvSpPr/>
              <p:nvPr/>
            </p:nvSpPr>
            <p:spPr>
              <a:xfrm>
                <a:off x="7816522" y="3696175"/>
                <a:ext cx="679418" cy="49720"/>
              </a:xfrm>
              <a:custGeom>
                <a:avLst/>
                <a:gdLst>
                  <a:gd name="connsiteX0" fmla="*/ 0 w 679418"/>
                  <a:gd name="connsiteY0" fmla="*/ 0 h 49720"/>
                  <a:gd name="connsiteX1" fmla="*/ 679418 w 679418"/>
                  <a:gd name="connsiteY1" fmla="*/ 0 h 49720"/>
                  <a:gd name="connsiteX2" fmla="*/ 679418 w 679418"/>
                  <a:gd name="connsiteY2" fmla="*/ 49721 h 49720"/>
                  <a:gd name="connsiteX3" fmla="*/ 0 w 679418"/>
                  <a:gd name="connsiteY3" fmla="*/ 49721 h 49720"/>
                </a:gdLst>
                <a:ahLst/>
                <a:cxnLst>
                  <a:cxn ang="0">
                    <a:pos x="connsiteX0" y="connsiteY0"/>
                  </a:cxn>
                  <a:cxn ang="0">
                    <a:pos x="connsiteX1" y="connsiteY1"/>
                  </a:cxn>
                  <a:cxn ang="0">
                    <a:pos x="connsiteX2" y="connsiteY2"/>
                  </a:cxn>
                  <a:cxn ang="0">
                    <a:pos x="connsiteX3" y="connsiteY3"/>
                  </a:cxn>
                </a:cxnLst>
                <a:rect l="l" t="t" r="r" b="b"/>
                <a:pathLst>
                  <a:path w="679418" h="49720">
                    <a:moveTo>
                      <a:pt x="0" y="0"/>
                    </a:moveTo>
                    <a:lnTo>
                      <a:pt x="679418" y="0"/>
                    </a:lnTo>
                    <a:lnTo>
                      <a:pt x="679418" y="49721"/>
                    </a:lnTo>
                    <a:lnTo>
                      <a:pt x="0" y="49721"/>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6" name="Freeform: Shape 75">
                <a:extLst>
                  <a:ext uri="{FF2B5EF4-FFF2-40B4-BE49-F238E27FC236}">
                    <a16:creationId xmlns:a16="http://schemas.microsoft.com/office/drawing/2014/main" id="{BFEBB80C-C8CE-4EBB-86D1-DB1E562CEF67}"/>
                  </a:ext>
                </a:extLst>
              </p:cNvPr>
              <p:cNvSpPr/>
              <p:nvPr/>
            </p:nvSpPr>
            <p:spPr>
              <a:xfrm>
                <a:off x="7763468" y="3220402"/>
                <a:ext cx="785526" cy="40481"/>
              </a:xfrm>
              <a:custGeom>
                <a:avLst/>
                <a:gdLst>
                  <a:gd name="connsiteX0" fmla="*/ 0 w 785526"/>
                  <a:gd name="connsiteY0" fmla="*/ 0 h 40481"/>
                  <a:gd name="connsiteX1" fmla="*/ 785527 w 785526"/>
                  <a:gd name="connsiteY1" fmla="*/ 0 h 40481"/>
                  <a:gd name="connsiteX2" fmla="*/ 785527 w 785526"/>
                  <a:gd name="connsiteY2" fmla="*/ 40481 h 40481"/>
                  <a:gd name="connsiteX3" fmla="*/ 0 w 785526"/>
                  <a:gd name="connsiteY3" fmla="*/ 40481 h 40481"/>
                </a:gdLst>
                <a:ahLst/>
                <a:cxnLst>
                  <a:cxn ang="0">
                    <a:pos x="connsiteX0" y="connsiteY0"/>
                  </a:cxn>
                  <a:cxn ang="0">
                    <a:pos x="connsiteX1" y="connsiteY1"/>
                  </a:cxn>
                  <a:cxn ang="0">
                    <a:pos x="connsiteX2" y="connsiteY2"/>
                  </a:cxn>
                  <a:cxn ang="0">
                    <a:pos x="connsiteX3" y="connsiteY3"/>
                  </a:cxn>
                </a:cxnLst>
                <a:rect l="l" t="t" r="r" b="b"/>
                <a:pathLst>
                  <a:path w="785526" h="40481">
                    <a:moveTo>
                      <a:pt x="0" y="0"/>
                    </a:moveTo>
                    <a:lnTo>
                      <a:pt x="785527" y="0"/>
                    </a:lnTo>
                    <a:lnTo>
                      <a:pt x="785527" y="40481"/>
                    </a:lnTo>
                    <a:lnTo>
                      <a:pt x="0" y="40481"/>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7" name="Freeform: Shape 76">
                <a:extLst>
                  <a:ext uri="{FF2B5EF4-FFF2-40B4-BE49-F238E27FC236}">
                    <a16:creationId xmlns:a16="http://schemas.microsoft.com/office/drawing/2014/main" id="{D7B5532C-2932-4109-BF26-3E70EE22A708}"/>
                  </a:ext>
                </a:extLst>
              </p:cNvPr>
              <p:cNvSpPr/>
              <p:nvPr/>
            </p:nvSpPr>
            <p:spPr>
              <a:xfrm>
                <a:off x="7771373" y="3779614"/>
                <a:ext cx="769620" cy="49720"/>
              </a:xfrm>
              <a:custGeom>
                <a:avLst/>
                <a:gdLst>
                  <a:gd name="connsiteX0" fmla="*/ 0 w 769620"/>
                  <a:gd name="connsiteY0" fmla="*/ 0 h 49720"/>
                  <a:gd name="connsiteX1" fmla="*/ 769620 w 769620"/>
                  <a:gd name="connsiteY1" fmla="*/ 0 h 49720"/>
                  <a:gd name="connsiteX2" fmla="*/ 769620 w 769620"/>
                  <a:gd name="connsiteY2" fmla="*/ 49720 h 49720"/>
                  <a:gd name="connsiteX3" fmla="*/ 0 w 769620"/>
                  <a:gd name="connsiteY3" fmla="*/ 49720 h 49720"/>
                </a:gdLst>
                <a:ahLst/>
                <a:cxnLst>
                  <a:cxn ang="0">
                    <a:pos x="connsiteX0" y="connsiteY0"/>
                  </a:cxn>
                  <a:cxn ang="0">
                    <a:pos x="connsiteX1" y="connsiteY1"/>
                  </a:cxn>
                  <a:cxn ang="0">
                    <a:pos x="connsiteX2" y="connsiteY2"/>
                  </a:cxn>
                  <a:cxn ang="0">
                    <a:pos x="connsiteX3" y="connsiteY3"/>
                  </a:cxn>
                </a:cxnLst>
                <a:rect l="l" t="t" r="r" b="b"/>
                <a:pathLst>
                  <a:path w="769620" h="49720">
                    <a:moveTo>
                      <a:pt x="0" y="0"/>
                    </a:moveTo>
                    <a:lnTo>
                      <a:pt x="769620" y="0"/>
                    </a:lnTo>
                    <a:lnTo>
                      <a:pt x="769620" y="49720"/>
                    </a:lnTo>
                    <a:lnTo>
                      <a:pt x="0" y="4972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grpSp>
      </p:grpSp>
      <p:grpSp>
        <p:nvGrpSpPr>
          <p:cNvPr id="82" name="Group 81">
            <a:extLst>
              <a:ext uri="{FF2B5EF4-FFF2-40B4-BE49-F238E27FC236}">
                <a16:creationId xmlns:a16="http://schemas.microsoft.com/office/drawing/2014/main" id="{1C0108C3-EC4F-478E-8E7E-6B202B4858E7}"/>
              </a:ext>
            </a:extLst>
          </p:cNvPr>
          <p:cNvGrpSpPr>
            <a:grpSpLocks noChangeAspect="1"/>
          </p:cNvGrpSpPr>
          <p:nvPr/>
        </p:nvGrpSpPr>
        <p:grpSpPr>
          <a:xfrm>
            <a:off x="251619" y="4486464"/>
            <a:ext cx="5794841" cy="1498411"/>
            <a:chOff x="251619" y="4486464"/>
            <a:chExt cx="5794841" cy="1498411"/>
          </a:xfrm>
        </p:grpSpPr>
        <p:grpSp>
          <p:nvGrpSpPr>
            <p:cNvPr id="32" name="Group 31">
              <a:extLst>
                <a:ext uri="{FF2B5EF4-FFF2-40B4-BE49-F238E27FC236}">
                  <a16:creationId xmlns:a16="http://schemas.microsoft.com/office/drawing/2014/main" id="{6ACA7A4E-E900-4AFD-8FA5-FD32A707FCFF}"/>
                </a:ext>
              </a:extLst>
            </p:cNvPr>
            <p:cNvGrpSpPr/>
            <p:nvPr/>
          </p:nvGrpSpPr>
          <p:grpSpPr>
            <a:xfrm>
              <a:off x="251619" y="4486464"/>
              <a:ext cx="5794841" cy="1498411"/>
              <a:chOff x="251619" y="4486464"/>
              <a:chExt cx="5794841" cy="1498411"/>
            </a:xfrm>
          </p:grpSpPr>
          <p:sp>
            <p:nvSpPr>
              <p:cNvPr id="35" name="Rectangle 34">
                <a:extLst>
                  <a:ext uri="{FF2B5EF4-FFF2-40B4-BE49-F238E27FC236}">
                    <a16:creationId xmlns:a16="http://schemas.microsoft.com/office/drawing/2014/main" id="{064678BC-0DC3-442F-8512-B7B807AF8FAC}"/>
                  </a:ext>
                </a:extLst>
              </p:cNvPr>
              <p:cNvSpPr/>
              <p:nvPr/>
            </p:nvSpPr>
            <p:spPr>
              <a:xfrm>
                <a:off x="251619" y="4486464"/>
                <a:ext cx="5791200" cy="14984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72000" tIns="72000" rIns="72000" bIns="7200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b="1" dirty="0">
                    <a:solidFill>
                      <a:srgbClr val="221F20"/>
                    </a:solidFill>
                    <a:latin typeface="Roboto Bold"/>
                  </a:rPr>
                  <a:t>&gt;119 billion</a:t>
                </a:r>
                <a:endParaRPr kumimoji="0" lang="en-US" sz="4800" b="1" i="0" u="none" strike="noStrike" kern="1200" cap="none" spc="0" normalizeH="0" baseline="0" noProof="0" dirty="0">
                  <a:ln>
                    <a:noFill/>
                  </a:ln>
                  <a:solidFill>
                    <a:srgbClr val="221F20"/>
                  </a:solidFill>
                  <a:effectLst/>
                  <a:uLnTx/>
                  <a:uFillTx/>
                  <a:latin typeface="Roboto Bold"/>
                  <a:ea typeface="+mn-ea"/>
                  <a:cs typeface="+mn-cs"/>
                </a:endParaRPr>
              </a:p>
            </p:txBody>
          </p:sp>
          <p:sp>
            <p:nvSpPr>
              <p:cNvPr id="45" name="Rectangle 44">
                <a:extLst>
                  <a:ext uri="{FF2B5EF4-FFF2-40B4-BE49-F238E27FC236}">
                    <a16:creationId xmlns:a16="http://schemas.microsoft.com/office/drawing/2014/main" id="{432CEE52-413F-4FBD-8F76-CFDFF369CBD9}"/>
                  </a:ext>
                </a:extLst>
              </p:cNvPr>
              <p:cNvSpPr/>
              <p:nvPr/>
            </p:nvSpPr>
            <p:spPr>
              <a:xfrm>
                <a:off x="1958981" y="4811872"/>
                <a:ext cx="4087479"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rPr>
                  <a:t>Records downloaded per month in 2022</a:t>
                </a:r>
                <a:endParaRPr kumimoji="0" lang="en-US" sz="18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7" name="Freeform: Shape 36">
                <a:extLst>
                  <a:ext uri="{FF2B5EF4-FFF2-40B4-BE49-F238E27FC236}">
                    <a16:creationId xmlns:a16="http://schemas.microsoft.com/office/drawing/2014/main" id="{884AC696-DA2C-4BE4-A1B5-E346042D10EC}"/>
                  </a:ext>
                </a:extLst>
              </p:cNvPr>
              <p:cNvSpPr/>
              <p:nvPr/>
            </p:nvSpPr>
            <p:spPr>
              <a:xfrm>
                <a:off x="346269" y="4760960"/>
                <a:ext cx="1498412" cy="1223915"/>
              </a:xfrm>
              <a:custGeom>
                <a:avLst/>
                <a:gdLst>
                  <a:gd name="connsiteX0" fmla="*/ 749206 w 1498412"/>
                  <a:gd name="connsiteY0" fmla="*/ 0 h 1223915"/>
                  <a:gd name="connsiteX1" fmla="*/ 1498412 w 1498412"/>
                  <a:gd name="connsiteY1" fmla="*/ 749206 h 1223915"/>
                  <a:gd name="connsiteX2" fmla="*/ 1370459 w 1498412"/>
                  <a:gd name="connsiteY2" fmla="*/ 1168094 h 1223915"/>
                  <a:gd name="connsiteX3" fmla="*/ 1324403 w 1498412"/>
                  <a:gd name="connsiteY3" fmla="*/ 1223915 h 1223915"/>
                  <a:gd name="connsiteX4" fmla="*/ 174009 w 1498412"/>
                  <a:gd name="connsiteY4" fmla="*/ 1223915 h 1223915"/>
                  <a:gd name="connsiteX5" fmla="*/ 127953 w 1498412"/>
                  <a:gd name="connsiteY5" fmla="*/ 1168094 h 1223915"/>
                  <a:gd name="connsiteX6" fmla="*/ 0 w 1498412"/>
                  <a:gd name="connsiteY6" fmla="*/ 749206 h 1223915"/>
                  <a:gd name="connsiteX7" fmla="*/ 749206 w 1498412"/>
                  <a:gd name="connsiteY7" fmla="*/ 0 h 122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8412" h="1223915">
                    <a:moveTo>
                      <a:pt x="749206" y="0"/>
                    </a:moveTo>
                    <a:cubicBezTo>
                      <a:pt x="1162981" y="0"/>
                      <a:pt x="1498412" y="335431"/>
                      <a:pt x="1498412" y="749206"/>
                    </a:cubicBezTo>
                    <a:cubicBezTo>
                      <a:pt x="1498412" y="904372"/>
                      <a:pt x="1451242" y="1048520"/>
                      <a:pt x="1370459" y="1168094"/>
                    </a:cubicBezTo>
                    <a:lnTo>
                      <a:pt x="1324403" y="1223915"/>
                    </a:lnTo>
                    <a:lnTo>
                      <a:pt x="174009" y="1223915"/>
                    </a:lnTo>
                    <a:lnTo>
                      <a:pt x="127953" y="1168094"/>
                    </a:lnTo>
                    <a:cubicBezTo>
                      <a:pt x="47170" y="1048520"/>
                      <a:pt x="0" y="904372"/>
                      <a:pt x="0" y="749206"/>
                    </a:cubicBezTo>
                    <a:cubicBezTo>
                      <a:pt x="0" y="335431"/>
                      <a:pt x="335431" y="0"/>
                      <a:pt x="74920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endParaRPr>
              </a:p>
            </p:txBody>
          </p:sp>
        </p:grpSp>
        <p:grpSp>
          <p:nvGrpSpPr>
            <p:cNvPr id="81" name="Group 80">
              <a:extLst>
                <a:ext uri="{FF2B5EF4-FFF2-40B4-BE49-F238E27FC236}">
                  <a16:creationId xmlns:a16="http://schemas.microsoft.com/office/drawing/2014/main" id="{10A9B2C4-829A-405E-97DB-3E029529EC34}"/>
                </a:ext>
              </a:extLst>
            </p:cNvPr>
            <p:cNvGrpSpPr/>
            <p:nvPr/>
          </p:nvGrpSpPr>
          <p:grpSpPr>
            <a:xfrm>
              <a:off x="771736" y="5110797"/>
              <a:ext cx="647480" cy="660396"/>
              <a:chOff x="704760" y="5042485"/>
              <a:chExt cx="781431" cy="797020"/>
            </a:xfrm>
          </p:grpSpPr>
          <p:sp>
            <p:nvSpPr>
              <p:cNvPr id="79" name="Freeform: Shape 78">
                <a:extLst>
                  <a:ext uri="{FF2B5EF4-FFF2-40B4-BE49-F238E27FC236}">
                    <a16:creationId xmlns:a16="http://schemas.microsoft.com/office/drawing/2014/main" id="{18DD351E-A324-4A31-87D9-CC2E0C42680B}"/>
                  </a:ext>
                </a:extLst>
              </p:cNvPr>
              <p:cNvSpPr/>
              <p:nvPr/>
            </p:nvSpPr>
            <p:spPr>
              <a:xfrm>
                <a:off x="881481" y="5042485"/>
                <a:ext cx="427975" cy="582009"/>
              </a:xfrm>
              <a:custGeom>
                <a:avLst/>
                <a:gdLst>
                  <a:gd name="connsiteX0" fmla="*/ 19248 w 31352"/>
                  <a:gd name="connsiteY0" fmla="*/ 40481 h 42636"/>
                  <a:gd name="connsiteX1" fmla="*/ 30392 w 31352"/>
                  <a:gd name="connsiteY1" fmla="*/ 24575 h 42636"/>
                  <a:gd name="connsiteX2" fmla="*/ 27725 w 31352"/>
                  <a:gd name="connsiteY2" fmla="*/ 19431 h 42636"/>
                  <a:gd name="connsiteX3" fmla="*/ 23153 w 31352"/>
                  <a:gd name="connsiteY3" fmla="*/ 19431 h 42636"/>
                  <a:gd name="connsiteX4" fmla="*/ 23153 w 31352"/>
                  <a:gd name="connsiteY4" fmla="*/ 4858 h 42636"/>
                  <a:gd name="connsiteX5" fmla="*/ 18296 w 31352"/>
                  <a:gd name="connsiteY5" fmla="*/ 0 h 42636"/>
                  <a:gd name="connsiteX6" fmla="*/ 13152 w 31352"/>
                  <a:gd name="connsiteY6" fmla="*/ 0 h 42636"/>
                  <a:gd name="connsiteX7" fmla="*/ 8294 w 31352"/>
                  <a:gd name="connsiteY7" fmla="*/ 4858 h 42636"/>
                  <a:gd name="connsiteX8" fmla="*/ 8294 w 31352"/>
                  <a:gd name="connsiteY8" fmla="*/ 19526 h 42636"/>
                  <a:gd name="connsiteX9" fmla="*/ 3627 w 31352"/>
                  <a:gd name="connsiteY9" fmla="*/ 19526 h 42636"/>
                  <a:gd name="connsiteX10" fmla="*/ 960 w 31352"/>
                  <a:gd name="connsiteY10" fmla="*/ 24670 h 42636"/>
                  <a:gd name="connsiteX11" fmla="*/ 12104 w 31352"/>
                  <a:gd name="connsiteY11" fmla="*/ 40577 h 42636"/>
                  <a:gd name="connsiteX12" fmla="*/ 19248 w 31352"/>
                  <a:gd name="connsiteY12" fmla="*/ 40481 h 4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352" h="42636">
                    <a:moveTo>
                      <a:pt x="19248" y="40481"/>
                    </a:moveTo>
                    <a:lnTo>
                      <a:pt x="30392" y="24575"/>
                    </a:lnTo>
                    <a:cubicBezTo>
                      <a:pt x="32393" y="21812"/>
                      <a:pt x="31154" y="19431"/>
                      <a:pt x="27725" y="19431"/>
                    </a:cubicBezTo>
                    <a:lnTo>
                      <a:pt x="23153" y="19431"/>
                    </a:lnTo>
                    <a:lnTo>
                      <a:pt x="23153" y="4858"/>
                    </a:lnTo>
                    <a:cubicBezTo>
                      <a:pt x="23153" y="2191"/>
                      <a:pt x="20963" y="0"/>
                      <a:pt x="18296" y="0"/>
                    </a:cubicBezTo>
                    <a:lnTo>
                      <a:pt x="13152" y="0"/>
                    </a:lnTo>
                    <a:cubicBezTo>
                      <a:pt x="10485" y="0"/>
                      <a:pt x="8294" y="2191"/>
                      <a:pt x="8294" y="4858"/>
                    </a:cubicBezTo>
                    <a:lnTo>
                      <a:pt x="8294" y="19526"/>
                    </a:lnTo>
                    <a:lnTo>
                      <a:pt x="3627" y="19526"/>
                    </a:lnTo>
                    <a:cubicBezTo>
                      <a:pt x="198" y="19526"/>
                      <a:pt x="-1040" y="21812"/>
                      <a:pt x="960" y="24670"/>
                    </a:cubicBezTo>
                    <a:lnTo>
                      <a:pt x="12104" y="40577"/>
                    </a:lnTo>
                    <a:cubicBezTo>
                      <a:pt x="14105" y="43339"/>
                      <a:pt x="17343" y="43339"/>
                      <a:pt x="19248" y="40481"/>
                    </a:cubicBezTo>
                    <a:close/>
                  </a:path>
                </a:pathLst>
              </a:custGeom>
              <a:solidFill>
                <a:schemeClr val="accent3"/>
              </a:solidFill>
              <a:ln w="9095" cap="flat">
                <a:noFill/>
                <a:prstDash val="solid"/>
                <a:miter/>
              </a:ln>
            </p:spPr>
            <p:txBody>
              <a:bodyPr rtlCol="0" anchor="ctr"/>
              <a:lstStyle/>
              <a:p>
                <a:endParaRPr lang="en-GB" dirty="0">
                  <a:solidFill>
                    <a:srgbClr val="000000"/>
                  </a:solidFill>
                  <a:latin typeface="Roboto Regular" panose="02000000000000000000" pitchFamily="2" charset="0"/>
                </a:endParaRPr>
              </a:p>
            </p:txBody>
          </p:sp>
          <p:sp>
            <p:nvSpPr>
              <p:cNvPr id="80" name="Freeform: Shape 79">
                <a:extLst>
                  <a:ext uri="{FF2B5EF4-FFF2-40B4-BE49-F238E27FC236}">
                    <a16:creationId xmlns:a16="http://schemas.microsoft.com/office/drawing/2014/main" id="{90C5B336-7B2E-4AC6-AE27-7D232C3A033F}"/>
                  </a:ext>
                </a:extLst>
              </p:cNvPr>
              <p:cNvSpPr/>
              <p:nvPr/>
            </p:nvSpPr>
            <p:spPr>
              <a:xfrm>
                <a:off x="704760" y="5585972"/>
                <a:ext cx="781431" cy="253533"/>
              </a:xfrm>
              <a:custGeom>
                <a:avLst/>
                <a:gdLst>
                  <a:gd name="connsiteX0" fmla="*/ 54293 w 57245"/>
                  <a:gd name="connsiteY0" fmla="*/ 18574 h 18573"/>
                  <a:gd name="connsiteX1" fmla="*/ 57245 w 57245"/>
                  <a:gd name="connsiteY1" fmla="*/ 15621 h 18573"/>
                  <a:gd name="connsiteX2" fmla="*/ 57245 w 57245"/>
                  <a:gd name="connsiteY2" fmla="*/ 2953 h 18573"/>
                  <a:gd name="connsiteX3" fmla="*/ 54293 w 57245"/>
                  <a:gd name="connsiteY3" fmla="*/ 0 h 18573"/>
                  <a:gd name="connsiteX4" fmla="*/ 51911 w 57245"/>
                  <a:gd name="connsiteY4" fmla="*/ 0 h 18573"/>
                  <a:gd name="connsiteX5" fmla="*/ 48959 w 57245"/>
                  <a:gd name="connsiteY5" fmla="*/ 2953 h 18573"/>
                  <a:gd name="connsiteX6" fmla="*/ 48959 w 57245"/>
                  <a:gd name="connsiteY6" fmla="*/ 6953 h 18573"/>
                  <a:gd name="connsiteX7" fmla="*/ 46006 w 57245"/>
                  <a:gd name="connsiteY7" fmla="*/ 9906 h 18573"/>
                  <a:gd name="connsiteX8" fmla="*/ 11335 w 57245"/>
                  <a:gd name="connsiteY8" fmla="*/ 9906 h 18573"/>
                  <a:gd name="connsiteX9" fmla="*/ 8382 w 57245"/>
                  <a:gd name="connsiteY9" fmla="*/ 6953 h 18573"/>
                  <a:gd name="connsiteX10" fmla="*/ 8382 w 57245"/>
                  <a:gd name="connsiteY10" fmla="*/ 2953 h 18573"/>
                  <a:gd name="connsiteX11" fmla="*/ 5429 w 57245"/>
                  <a:gd name="connsiteY11" fmla="*/ 0 h 18573"/>
                  <a:gd name="connsiteX12" fmla="*/ 2953 w 57245"/>
                  <a:gd name="connsiteY12" fmla="*/ 0 h 18573"/>
                  <a:gd name="connsiteX13" fmla="*/ 0 w 57245"/>
                  <a:gd name="connsiteY13" fmla="*/ 2953 h 18573"/>
                  <a:gd name="connsiteX14" fmla="*/ 0 w 57245"/>
                  <a:gd name="connsiteY14" fmla="*/ 15526 h 18573"/>
                  <a:gd name="connsiteX15" fmla="*/ 2953 w 57245"/>
                  <a:gd name="connsiteY15" fmla="*/ 18479 h 18573"/>
                  <a:gd name="connsiteX16" fmla="*/ 54293 w 57245"/>
                  <a:gd name="connsiteY16" fmla="*/ 18479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7245" h="18573">
                    <a:moveTo>
                      <a:pt x="54293" y="18574"/>
                    </a:moveTo>
                    <a:cubicBezTo>
                      <a:pt x="55912" y="18574"/>
                      <a:pt x="57245" y="17240"/>
                      <a:pt x="57245" y="15621"/>
                    </a:cubicBezTo>
                    <a:lnTo>
                      <a:pt x="57245" y="2953"/>
                    </a:lnTo>
                    <a:cubicBezTo>
                      <a:pt x="57245" y="1334"/>
                      <a:pt x="55912" y="0"/>
                      <a:pt x="54293" y="0"/>
                    </a:cubicBezTo>
                    <a:lnTo>
                      <a:pt x="51911" y="0"/>
                    </a:lnTo>
                    <a:cubicBezTo>
                      <a:pt x="50292" y="0"/>
                      <a:pt x="48959" y="1334"/>
                      <a:pt x="48959" y="2953"/>
                    </a:cubicBezTo>
                    <a:lnTo>
                      <a:pt x="48959" y="6953"/>
                    </a:lnTo>
                    <a:cubicBezTo>
                      <a:pt x="48959" y="8573"/>
                      <a:pt x="47625" y="9906"/>
                      <a:pt x="46006" y="9906"/>
                    </a:cubicBezTo>
                    <a:lnTo>
                      <a:pt x="11335" y="9906"/>
                    </a:lnTo>
                    <a:cubicBezTo>
                      <a:pt x="9716" y="9906"/>
                      <a:pt x="8382" y="8573"/>
                      <a:pt x="8382" y="6953"/>
                    </a:cubicBezTo>
                    <a:lnTo>
                      <a:pt x="8382" y="2953"/>
                    </a:lnTo>
                    <a:cubicBezTo>
                      <a:pt x="8382" y="1334"/>
                      <a:pt x="7049" y="0"/>
                      <a:pt x="5429" y="0"/>
                    </a:cubicBezTo>
                    <a:lnTo>
                      <a:pt x="2953" y="0"/>
                    </a:lnTo>
                    <a:cubicBezTo>
                      <a:pt x="1334" y="0"/>
                      <a:pt x="0" y="1334"/>
                      <a:pt x="0" y="2953"/>
                    </a:cubicBezTo>
                    <a:lnTo>
                      <a:pt x="0" y="15526"/>
                    </a:lnTo>
                    <a:cubicBezTo>
                      <a:pt x="0" y="17145"/>
                      <a:pt x="1334" y="18479"/>
                      <a:pt x="2953" y="18479"/>
                    </a:cubicBezTo>
                    <a:lnTo>
                      <a:pt x="54293" y="18479"/>
                    </a:lnTo>
                    <a:close/>
                  </a:path>
                </a:pathLst>
              </a:custGeom>
              <a:solidFill>
                <a:schemeClr val="accent3"/>
              </a:solidFill>
              <a:ln w="9095" cap="flat">
                <a:noFill/>
                <a:prstDash val="solid"/>
                <a:miter/>
              </a:ln>
            </p:spPr>
            <p:txBody>
              <a:bodyPr rtlCol="0" anchor="ctr"/>
              <a:lstStyle/>
              <a:p>
                <a:endParaRPr lang="en-GB" dirty="0">
                  <a:solidFill>
                    <a:srgbClr val="000000"/>
                  </a:solidFill>
                  <a:latin typeface="Roboto Regular" panose="02000000000000000000" pitchFamily="2" charset="0"/>
                </a:endParaRPr>
              </a:p>
            </p:txBody>
          </p:sp>
        </p:grpSp>
      </p:grpSp>
      <p:pic>
        <p:nvPicPr>
          <p:cNvPr id="12" name="Picture 11">
            <a:extLst>
              <a:ext uri="{FF2B5EF4-FFF2-40B4-BE49-F238E27FC236}">
                <a16:creationId xmlns:a16="http://schemas.microsoft.com/office/drawing/2014/main" id="{D9859F0E-0EDC-1440-BA6A-C688F1C0A87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84888" y="84802"/>
            <a:ext cx="2475712" cy="1112899"/>
          </a:xfrm>
          <a:prstGeom prst="rect">
            <a:avLst/>
          </a:prstGeom>
        </p:spPr>
      </p:pic>
      <p:sp>
        <p:nvSpPr>
          <p:cNvPr id="4" name="Rectangle 3">
            <a:extLst>
              <a:ext uri="{FF2B5EF4-FFF2-40B4-BE49-F238E27FC236}">
                <a16:creationId xmlns:a16="http://schemas.microsoft.com/office/drawing/2014/main" id="{8727B28A-8C98-6E5C-BB51-A5A0E5D94F14}"/>
              </a:ext>
            </a:extLst>
          </p:cNvPr>
          <p:cNvSpPr/>
          <p:nvPr/>
        </p:nvSpPr>
        <p:spPr>
          <a:xfrm>
            <a:off x="251619" y="3250017"/>
            <a:ext cx="2832894" cy="1071866"/>
          </a:xfrm>
          <a:prstGeom prst="rect">
            <a:avLst/>
          </a:prstGeom>
          <a:solidFill>
            <a:srgbClr val="929292">
              <a:alpha val="76078"/>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10" name="Rectangle 9">
            <a:extLst>
              <a:ext uri="{FF2B5EF4-FFF2-40B4-BE49-F238E27FC236}">
                <a16:creationId xmlns:a16="http://schemas.microsoft.com/office/drawing/2014/main" id="{5FFC0037-6E7A-28F2-FA26-80C1A8B1EC31}"/>
              </a:ext>
            </a:extLst>
          </p:cNvPr>
          <p:cNvSpPr/>
          <p:nvPr/>
        </p:nvSpPr>
        <p:spPr>
          <a:xfrm>
            <a:off x="3191585" y="3250017"/>
            <a:ext cx="2855522" cy="1068292"/>
          </a:xfrm>
          <a:prstGeom prst="rect">
            <a:avLst/>
          </a:prstGeom>
          <a:solidFill>
            <a:srgbClr val="929292">
              <a:alpha val="76078"/>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11" name="Rectangle 10">
            <a:extLst>
              <a:ext uri="{FF2B5EF4-FFF2-40B4-BE49-F238E27FC236}">
                <a16:creationId xmlns:a16="http://schemas.microsoft.com/office/drawing/2014/main" id="{38EB500C-2456-211C-DED5-984716600518}"/>
              </a:ext>
            </a:extLst>
          </p:cNvPr>
          <p:cNvSpPr/>
          <p:nvPr/>
        </p:nvSpPr>
        <p:spPr>
          <a:xfrm>
            <a:off x="247977" y="4486462"/>
            <a:ext cx="5798483" cy="1498410"/>
          </a:xfrm>
          <a:prstGeom prst="rect">
            <a:avLst/>
          </a:prstGeom>
          <a:solidFill>
            <a:srgbClr val="929292">
              <a:alpha val="76078"/>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15" name="Rectangle 14">
            <a:extLst>
              <a:ext uri="{FF2B5EF4-FFF2-40B4-BE49-F238E27FC236}">
                <a16:creationId xmlns:a16="http://schemas.microsoft.com/office/drawing/2014/main" id="{3DB6592C-66E6-16CE-E1ED-F56771E8FFB1}"/>
              </a:ext>
            </a:extLst>
          </p:cNvPr>
          <p:cNvSpPr/>
          <p:nvPr/>
        </p:nvSpPr>
        <p:spPr>
          <a:xfrm>
            <a:off x="6157029" y="2818922"/>
            <a:ext cx="2833688" cy="3165950"/>
          </a:xfrm>
          <a:prstGeom prst="rect">
            <a:avLst/>
          </a:prstGeom>
          <a:solidFill>
            <a:srgbClr val="929292">
              <a:alpha val="76078"/>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16" name="Rectangle 15">
            <a:extLst>
              <a:ext uri="{FF2B5EF4-FFF2-40B4-BE49-F238E27FC236}">
                <a16:creationId xmlns:a16="http://schemas.microsoft.com/office/drawing/2014/main" id="{2B394DDC-2FB9-F1D7-CFEF-08534D475789}"/>
              </a:ext>
            </a:extLst>
          </p:cNvPr>
          <p:cNvSpPr/>
          <p:nvPr/>
        </p:nvSpPr>
        <p:spPr>
          <a:xfrm>
            <a:off x="9109082" y="2818922"/>
            <a:ext cx="2827330" cy="3165950"/>
          </a:xfrm>
          <a:prstGeom prst="rect">
            <a:avLst/>
          </a:prstGeom>
          <a:solidFill>
            <a:srgbClr val="929292">
              <a:alpha val="76078"/>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17" name="Rectangle 16">
            <a:extLst>
              <a:ext uri="{FF2B5EF4-FFF2-40B4-BE49-F238E27FC236}">
                <a16:creationId xmlns:a16="http://schemas.microsoft.com/office/drawing/2014/main" id="{B20E1646-819F-B0B1-065A-B6C19356B555}"/>
              </a:ext>
            </a:extLst>
          </p:cNvPr>
          <p:cNvSpPr/>
          <p:nvPr/>
        </p:nvSpPr>
        <p:spPr>
          <a:xfrm>
            <a:off x="255262" y="1197701"/>
            <a:ext cx="5794695" cy="1937040"/>
          </a:xfrm>
          <a:prstGeom prst="rect">
            <a:avLst/>
          </a:prstGeom>
          <a:solidFill>
            <a:srgbClr val="929292">
              <a:alpha val="76078"/>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Tree>
    <p:custDataLst>
      <p:tags r:id="rId1"/>
    </p:custDataLst>
    <p:extLst>
      <p:ext uri="{BB962C8B-B14F-4D97-AF65-F5344CB8AC3E}">
        <p14:creationId xmlns:p14="http://schemas.microsoft.com/office/powerpoint/2010/main" val="25032822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C162235F-9799-282C-AA96-9ACDDD08B8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80" y="2459250"/>
            <a:ext cx="5914942" cy="3698637"/>
          </a:xfrm>
          <a:prstGeom prst="rect">
            <a:avLst/>
          </a:prstGeom>
        </p:spPr>
      </p:pic>
      <p:sp>
        <p:nvSpPr>
          <p:cNvPr id="3" name="Title 2">
            <a:extLst>
              <a:ext uri="{FF2B5EF4-FFF2-40B4-BE49-F238E27FC236}">
                <a16:creationId xmlns:a16="http://schemas.microsoft.com/office/drawing/2014/main" id="{88F5DEA2-8736-F1F8-CD8B-DBE1833892AF}"/>
              </a:ext>
            </a:extLst>
          </p:cNvPr>
          <p:cNvSpPr>
            <a:spLocks noGrp="1"/>
          </p:cNvSpPr>
          <p:nvPr>
            <p:ph type="title"/>
          </p:nvPr>
        </p:nvSpPr>
        <p:spPr/>
        <p:txBody>
          <a:bodyPr/>
          <a:lstStyle/>
          <a:p>
            <a:r>
              <a:rPr lang="en-NO" b="1" dirty="0"/>
              <a:t>DataSets in GBIF</a:t>
            </a:r>
          </a:p>
        </p:txBody>
      </p:sp>
      <p:sp>
        <p:nvSpPr>
          <p:cNvPr id="5" name="Footer Placeholder 4">
            <a:extLst>
              <a:ext uri="{FF2B5EF4-FFF2-40B4-BE49-F238E27FC236}">
                <a16:creationId xmlns:a16="http://schemas.microsoft.com/office/drawing/2014/main" id="{4270AA3D-581C-1F14-784F-C6A0104F1A00}"/>
              </a:ext>
            </a:extLst>
          </p:cNvPr>
          <p:cNvSpPr>
            <a:spLocks noGrp="1"/>
          </p:cNvSpPr>
          <p:nvPr>
            <p:ph type="ftr" sz="quarter" idx="15"/>
          </p:nvPr>
        </p:nvSpPr>
        <p:spPr/>
        <p:txBody>
          <a:bodyPr/>
          <a:lstStyle/>
          <a:p>
            <a:endParaRPr lang="en-GB"/>
          </a:p>
        </p:txBody>
      </p:sp>
      <p:pic>
        <p:nvPicPr>
          <p:cNvPr id="11" name="Content Placeholder 10">
            <a:extLst>
              <a:ext uri="{FF2B5EF4-FFF2-40B4-BE49-F238E27FC236}">
                <a16:creationId xmlns:a16="http://schemas.microsoft.com/office/drawing/2014/main" id="{0CD75698-017A-4EF2-5DA1-3CA637A7665E}"/>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t="772" b="772"/>
          <a:stretch>
            <a:fillRect/>
          </a:stretch>
        </p:blipFill>
        <p:spPr>
          <a:prstGeom prst="rect">
            <a:avLst/>
          </a:prstGeom>
          <a:noFill/>
        </p:spPr>
      </p:pic>
      <p:pic>
        <p:nvPicPr>
          <p:cNvPr id="13" name="Graphic 12">
            <a:extLst>
              <a:ext uri="{FF2B5EF4-FFF2-40B4-BE49-F238E27FC236}">
                <a16:creationId xmlns:a16="http://schemas.microsoft.com/office/drawing/2014/main" id="{A99810B0-93CD-C7E1-E3E6-8C06855356A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16041" y="2459250"/>
            <a:ext cx="5178092" cy="3698637"/>
          </a:xfrm>
          <a:prstGeom prst="rect">
            <a:avLst/>
          </a:prstGeom>
        </p:spPr>
      </p:pic>
    </p:spTree>
    <p:extLst>
      <p:ext uri="{BB962C8B-B14F-4D97-AF65-F5344CB8AC3E}">
        <p14:creationId xmlns:p14="http://schemas.microsoft.com/office/powerpoint/2010/main" val="320095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C5CFA-CC1E-4631-AA41-251C5CC99ED0}"/>
              </a:ext>
            </a:extLst>
          </p:cNvPr>
          <p:cNvSpPr>
            <a:spLocks noGrp="1"/>
          </p:cNvSpPr>
          <p:nvPr>
            <p:ph type="title"/>
          </p:nvPr>
        </p:nvSpPr>
        <p:spPr/>
        <p:txBody>
          <a:bodyPr/>
          <a:lstStyle/>
          <a:p>
            <a:r>
              <a:rPr lang="en-US" b="1" kern="100" dirty="0">
                <a:solidFill>
                  <a:schemeClr val="bg1"/>
                </a:solidFill>
              </a:rPr>
              <a:t>BY THE NUMBERS</a:t>
            </a:r>
            <a:r>
              <a:rPr lang="en-US" kern="100" dirty="0">
                <a:solidFill>
                  <a:schemeClr val="bg1"/>
                </a:solidFill>
              </a:rPr>
              <a:t> | 3</a:t>
            </a:r>
            <a:r>
              <a:rPr lang="en-US" kern="100" baseline="30000" dirty="0">
                <a:solidFill>
                  <a:schemeClr val="bg1"/>
                </a:solidFill>
              </a:rPr>
              <a:t>rd</a:t>
            </a:r>
            <a:r>
              <a:rPr lang="en-US" kern="100" dirty="0">
                <a:solidFill>
                  <a:schemeClr val="bg1"/>
                </a:solidFill>
              </a:rPr>
              <a:t> May 2023</a:t>
            </a:r>
            <a:endParaRPr lang="en-US" dirty="0">
              <a:solidFill>
                <a:schemeClr val="bg1"/>
              </a:solidFill>
            </a:endParaRPr>
          </a:p>
        </p:txBody>
      </p:sp>
      <p:grpSp>
        <p:nvGrpSpPr>
          <p:cNvPr id="21" name="Group 20">
            <a:extLst>
              <a:ext uri="{FF2B5EF4-FFF2-40B4-BE49-F238E27FC236}">
                <a16:creationId xmlns:a16="http://schemas.microsoft.com/office/drawing/2014/main" id="{0B6094E6-A99B-4F43-B099-FB60E4048DE1}"/>
              </a:ext>
            </a:extLst>
          </p:cNvPr>
          <p:cNvGrpSpPr>
            <a:grpSpLocks noChangeAspect="1"/>
          </p:cNvGrpSpPr>
          <p:nvPr/>
        </p:nvGrpSpPr>
        <p:grpSpPr>
          <a:xfrm>
            <a:off x="255588" y="3249042"/>
            <a:ext cx="2828925" cy="1068292"/>
            <a:chOff x="255588" y="3249042"/>
            <a:chExt cx="2828925" cy="1068292"/>
          </a:xfrm>
        </p:grpSpPr>
        <p:sp>
          <p:nvSpPr>
            <p:cNvPr id="6" name="Rectangle 5">
              <a:extLst>
                <a:ext uri="{FF2B5EF4-FFF2-40B4-BE49-F238E27FC236}">
                  <a16:creationId xmlns:a16="http://schemas.microsoft.com/office/drawing/2014/main" id="{455434A2-062A-489B-8727-D215FB2AB2FE}"/>
                </a:ext>
              </a:extLst>
            </p:cNvPr>
            <p:cNvSpPr/>
            <p:nvPr/>
          </p:nvSpPr>
          <p:spPr>
            <a:xfrm>
              <a:off x="255588" y="3249042"/>
              <a:ext cx="2828925" cy="1068292"/>
            </a:xfrm>
            <a:prstGeom prst="rect">
              <a:avLst/>
            </a:prstGeom>
            <a:solidFill>
              <a:srgbClr val="125CA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180000" bIns="7200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4800" b="1" dirty="0">
                  <a:solidFill>
                    <a:schemeClr val="bg2"/>
                  </a:solidFill>
                  <a:latin typeface="Roboto Bold"/>
                </a:rPr>
                <a:t>64</a:t>
              </a:r>
              <a:endParaRPr kumimoji="0" lang="en-US" sz="4800" b="1" i="0" u="none" strike="noStrike" kern="1200" cap="none" spc="0" normalizeH="0" baseline="0" noProof="0" dirty="0">
                <a:ln>
                  <a:noFill/>
                </a:ln>
                <a:solidFill>
                  <a:schemeClr val="bg2"/>
                </a:solidFill>
                <a:effectLst/>
                <a:uLnTx/>
                <a:uFillTx/>
                <a:latin typeface="Roboto Bold"/>
                <a:ea typeface="+mn-ea"/>
                <a:cs typeface="+mn-cs"/>
              </a:endParaRPr>
            </a:p>
          </p:txBody>
        </p:sp>
        <p:sp>
          <p:nvSpPr>
            <p:cNvPr id="36" name="Rectangle 35">
              <a:extLst>
                <a:ext uri="{FF2B5EF4-FFF2-40B4-BE49-F238E27FC236}">
                  <a16:creationId xmlns:a16="http://schemas.microsoft.com/office/drawing/2014/main" id="{A9614C0E-8562-41B3-924C-ABAEF9B4D881}"/>
                </a:ext>
              </a:extLst>
            </p:cNvPr>
            <p:cNvSpPr/>
            <p:nvPr/>
          </p:nvSpPr>
          <p:spPr>
            <a:xfrm>
              <a:off x="512783" y="3504499"/>
              <a:ext cx="1645724"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a typeface="+mn-ea"/>
                  <a:cs typeface="+mn-cs"/>
                </a:rPr>
                <a:t>Country Participants</a:t>
              </a:r>
            </a:p>
          </p:txBody>
        </p:sp>
      </p:grpSp>
      <p:grpSp>
        <p:nvGrpSpPr>
          <p:cNvPr id="22" name="Group 21">
            <a:extLst>
              <a:ext uri="{FF2B5EF4-FFF2-40B4-BE49-F238E27FC236}">
                <a16:creationId xmlns:a16="http://schemas.microsoft.com/office/drawing/2014/main" id="{81A96ECE-3FF1-4E5F-9B72-C0B1C0E8A807}"/>
              </a:ext>
            </a:extLst>
          </p:cNvPr>
          <p:cNvGrpSpPr>
            <a:grpSpLocks noChangeAspect="1"/>
          </p:cNvGrpSpPr>
          <p:nvPr/>
        </p:nvGrpSpPr>
        <p:grpSpPr>
          <a:xfrm>
            <a:off x="3211513" y="3249042"/>
            <a:ext cx="2828925" cy="1068292"/>
            <a:chOff x="3211513" y="3249042"/>
            <a:chExt cx="2828925" cy="1068292"/>
          </a:xfrm>
        </p:grpSpPr>
        <p:sp>
          <p:nvSpPr>
            <p:cNvPr id="7" name="Rectangle 6">
              <a:extLst>
                <a:ext uri="{FF2B5EF4-FFF2-40B4-BE49-F238E27FC236}">
                  <a16:creationId xmlns:a16="http://schemas.microsoft.com/office/drawing/2014/main" id="{89C38E25-5E86-456A-B035-3CF1A658A388}"/>
                </a:ext>
              </a:extLst>
            </p:cNvPr>
            <p:cNvSpPr/>
            <p:nvPr/>
          </p:nvSpPr>
          <p:spPr>
            <a:xfrm>
              <a:off x="3211513" y="3249042"/>
              <a:ext cx="2828925" cy="1068292"/>
            </a:xfrm>
            <a:prstGeom prst="rect">
              <a:avLst/>
            </a:prstGeom>
            <a:solidFill>
              <a:srgbClr val="125CA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180000" bIns="7200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2"/>
                  </a:solidFill>
                  <a:effectLst/>
                  <a:uLnTx/>
                  <a:uFillTx/>
                  <a:latin typeface="Roboto Bold"/>
                  <a:ea typeface="+mn-ea"/>
                  <a:cs typeface="+mn-cs"/>
                </a:rPr>
                <a:t>43</a:t>
              </a:r>
            </a:p>
          </p:txBody>
        </p:sp>
        <p:sp>
          <p:nvSpPr>
            <p:cNvPr id="40" name="Rectangle 39">
              <a:extLst>
                <a:ext uri="{FF2B5EF4-FFF2-40B4-BE49-F238E27FC236}">
                  <a16:creationId xmlns:a16="http://schemas.microsoft.com/office/drawing/2014/main" id="{F56EB9CB-0B1D-47E7-9875-FBE3D2BA9143}"/>
                </a:ext>
              </a:extLst>
            </p:cNvPr>
            <p:cNvSpPr/>
            <p:nvPr/>
          </p:nvSpPr>
          <p:spPr>
            <a:xfrm>
              <a:off x="3456354" y="3504499"/>
              <a:ext cx="1501360"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a typeface="+mn-ea"/>
                  <a:cs typeface="+mn-cs"/>
                </a:rPr>
                <a:t>Organizational Participants</a:t>
              </a:r>
            </a:p>
          </p:txBody>
        </p:sp>
      </p:grpSp>
      <p:grpSp>
        <p:nvGrpSpPr>
          <p:cNvPr id="83" name="Group 82">
            <a:extLst>
              <a:ext uri="{FF2B5EF4-FFF2-40B4-BE49-F238E27FC236}">
                <a16:creationId xmlns:a16="http://schemas.microsoft.com/office/drawing/2014/main" id="{8FD8DC59-B723-46FE-8F5E-1F9544EA7A86}"/>
              </a:ext>
            </a:extLst>
          </p:cNvPr>
          <p:cNvGrpSpPr>
            <a:grpSpLocks noChangeAspect="1"/>
          </p:cNvGrpSpPr>
          <p:nvPr/>
        </p:nvGrpSpPr>
        <p:grpSpPr>
          <a:xfrm>
            <a:off x="9105900" y="2818923"/>
            <a:ext cx="2834803" cy="3174623"/>
            <a:chOff x="9105900" y="2818923"/>
            <a:chExt cx="2834803" cy="3174623"/>
          </a:xfrm>
        </p:grpSpPr>
        <p:pic>
          <p:nvPicPr>
            <p:cNvPr id="41" name="Graphic 40">
              <a:extLst>
                <a:ext uri="{FF2B5EF4-FFF2-40B4-BE49-F238E27FC236}">
                  <a16:creationId xmlns:a16="http://schemas.microsoft.com/office/drawing/2014/main" id="{471BD6D3-6469-4ABA-B34E-5224031A5198}"/>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58386" b="47708"/>
            <a:stretch>
              <a:fillRect/>
            </a:stretch>
          </p:blipFill>
          <p:spPr>
            <a:xfrm rot="10800000">
              <a:off x="9113373" y="2818923"/>
              <a:ext cx="2827330" cy="3165952"/>
            </a:xfrm>
            <a:custGeom>
              <a:avLst/>
              <a:gdLst>
                <a:gd name="connsiteX0" fmla="*/ 0 w 2827330"/>
                <a:gd name="connsiteY0" fmla="*/ 0 h 3165952"/>
                <a:gd name="connsiteX1" fmla="*/ 2827330 w 2827330"/>
                <a:gd name="connsiteY1" fmla="*/ 0 h 3165952"/>
                <a:gd name="connsiteX2" fmla="*/ 2827330 w 2827330"/>
                <a:gd name="connsiteY2" fmla="*/ 3165952 h 3165952"/>
                <a:gd name="connsiteX3" fmla="*/ 0 w 2827330"/>
                <a:gd name="connsiteY3" fmla="*/ 3165952 h 3165952"/>
              </a:gdLst>
              <a:ahLst/>
              <a:cxnLst>
                <a:cxn ang="0">
                  <a:pos x="connsiteX0" y="connsiteY0"/>
                </a:cxn>
                <a:cxn ang="0">
                  <a:pos x="connsiteX1" y="connsiteY1"/>
                </a:cxn>
                <a:cxn ang="0">
                  <a:pos x="connsiteX2" y="connsiteY2"/>
                </a:cxn>
                <a:cxn ang="0">
                  <a:pos x="connsiteX3" y="connsiteY3"/>
                </a:cxn>
              </a:cxnLst>
              <a:rect l="l" t="t" r="r" b="b"/>
              <a:pathLst>
                <a:path w="2827330" h="3165952">
                  <a:moveTo>
                    <a:pt x="0" y="0"/>
                  </a:moveTo>
                  <a:lnTo>
                    <a:pt x="2827330" y="0"/>
                  </a:lnTo>
                  <a:lnTo>
                    <a:pt x="2827330" y="3165952"/>
                  </a:lnTo>
                  <a:lnTo>
                    <a:pt x="0" y="3165952"/>
                  </a:lnTo>
                  <a:close/>
                </a:path>
              </a:pathLst>
            </a:custGeom>
          </p:spPr>
        </p:pic>
        <p:sp>
          <p:nvSpPr>
            <p:cNvPr id="42" name="Rectangle 41">
              <a:extLst>
                <a:ext uri="{FF2B5EF4-FFF2-40B4-BE49-F238E27FC236}">
                  <a16:creationId xmlns:a16="http://schemas.microsoft.com/office/drawing/2014/main" id="{8F5FB710-99E3-42AD-9321-D2958D9D4974}"/>
                </a:ext>
              </a:extLst>
            </p:cNvPr>
            <p:cNvSpPr/>
            <p:nvPr/>
          </p:nvSpPr>
          <p:spPr>
            <a:xfrm>
              <a:off x="9105900" y="2818923"/>
              <a:ext cx="2833688" cy="3165952"/>
            </a:xfrm>
            <a:prstGeom prst="rect">
              <a:avLst/>
            </a:prstGeom>
            <a:solidFill>
              <a:srgbClr val="125CA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32000" tIns="720000" rIns="72000" bIns="72000" numCol="1" spcCol="0" rtlCol="0" fromWordArt="0" anchor="t"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NO" sz="4800" b="1" dirty="0">
                  <a:latin typeface=""/>
                </a:rPr>
                <a:t>8 703</a:t>
              </a:r>
              <a:endParaRPr kumimoji="0" lang="en-US" sz="4800" b="1" i="0" u="none" strike="noStrike" kern="1200" cap="none" spc="0" normalizeH="0" baseline="0" noProof="0" dirty="0">
                <a:ln>
                  <a:noFill/>
                </a:ln>
                <a:solidFill>
                  <a:schemeClr val="bg1"/>
                </a:solidFill>
                <a:effectLst/>
                <a:uLnTx/>
                <a:uFillTx/>
                <a:latin typeface=""/>
              </a:endParaRPr>
            </a:p>
          </p:txBody>
        </p:sp>
        <p:sp>
          <p:nvSpPr>
            <p:cNvPr id="43" name="Freeform: Shape 42">
              <a:extLst>
                <a:ext uri="{FF2B5EF4-FFF2-40B4-BE49-F238E27FC236}">
                  <a16:creationId xmlns:a16="http://schemas.microsoft.com/office/drawing/2014/main" id="{7ED33040-A8C6-4B34-84F1-83D32C183C27}"/>
                </a:ext>
              </a:extLst>
            </p:cNvPr>
            <p:cNvSpPr/>
            <p:nvPr/>
          </p:nvSpPr>
          <p:spPr>
            <a:xfrm rot="10800000">
              <a:off x="9105900" y="4578128"/>
              <a:ext cx="1955800" cy="1415418"/>
            </a:xfrm>
            <a:custGeom>
              <a:avLst/>
              <a:gdLst>
                <a:gd name="connsiteX0" fmla="*/ 7790 w 2329858"/>
                <a:gd name="connsiteY0" fmla="*/ 0 h 1686125"/>
                <a:gd name="connsiteX1" fmla="*/ 2329858 w 2329858"/>
                <a:gd name="connsiteY1" fmla="*/ 0 h 1686125"/>
                <a:gd name="connsiteX2" fmla="*/ 2329858 w 2329858"/>
                <a:gd name="connsiteY2" fmla="*/ 1460032 h 1686125"/>
                <a:gd name="connsiteX3" fmla="*/ 2262030 w 2329858"/>
                <a:gd name="connsiteY3" fmla="*/ 1501239 h 1686125"/>
                <a:gd name="connsiteX4" fmla="*/ 1531856 w 2329858"/>
                <a:gd name="connsiteY4" fmla="*/ 1686125 h 1686125"/>
                <a:gd name="connsiteX5" fmla="*/ 0 w 2329858"/>
                <a:gd name="connsiteY5" fmla="*/ 154269 h 168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9858" h="1686125">
                  <a:moveTo>
                    <a:pt x="7790" y="0"/>
                  </a:moveTo>
                  <a:lnTo>
                    <a:pt x="2329858" y="0"/>
                  </a:lnTo>
                  <a:lnTo>
                    <a:pt x="2329858" y="1460032"/>
                  </a:lnTo>
                  <a:lnTo>
                    <a:pt x="2262030" y="1501239"/>
                  </a:lnTo>
                  <a:cubicBezTo>
                    <a:pt x="2044976" y="1619149"/>
                    <a:pt x="1796238" y="1686125"/>
                    <a:pt x="1531856" y="1686125"/>
                  </a:cubicBezTo>
                  <a:cubicBezTo>
                    <a:pt x="685835" y="1686125"/>
                    <a:pt x="0" y="1000290"/>
                    <a:pt x="0" y="154269"/>
                  </a:cubicBezTo>
                  <a:close/>
                </a:path>
              </a:pathLst>
            </a:custGeom>
            <a:solidFill>
              <a:schemeClr val="accent3">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sp>
          <p:nvSpPr>
            <p:cNvPr id="46" name="Rectangle 45">
              <a:extLst>
                <a:ext uri="{FF2B5EF4-FFF2-40B4-BE49-F238E27FC236}">
                  <a16:creationId xmlns:a16="http://schemas.microsoft.com/office/drawing/2014/main" id="{48101461-AC56-4AAF-9DC5-73C4B8B89906}"/>
                </a:ext>
              </a:extLst>
            </p:cNvPr>
            <p:cNvSpPr>
              <a:spLocks noChangeAspect="1"/>
            </p:cNvSpPr>
            <p:nvPr/>
          </p:nvSpPr>
          <p:spPr>
            <a:xfrm>
              <a:off x="9455088" y="3037560"/>
              <a:ext cx="2471163"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a typeface="+mn-ea"/>
                  <a:cs typeface="+mn-cs"/>
                </a:rPr>
                <a:t>Peer-review papers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accent3"/>
                  </a:solidFill>
                  <a:latin typeface="Roboto Regular" panose="02000000000000000000" pitchFamily="2" charset="0"/>
                </a:rPr>
                <a:t>using data</a:t>
              </a:r>
              <a:endPar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ndParaRPr>
            </a:p>
          </p:txBody>
        </p:sp>
        <p:grpSp>
          <p:nvGrpSpPr>
            <p:cNvPr id="39" name="Graphic 33">
              <a:extLst>
                <a:ext uri="{FF2B5EF4-FFF2-40B4-BE49-F238E27FC236}">
                  <a16:creationId xmlns:a16="http://schemas.microsoft.com/office/drawing/2014/main" id="{72416DE0-000A-471A-BAF0-0ECFFF3ACF8F}"/>
                </a:ext>
              </a:extLst>
            </p:cNvPr>
            <p:cNvGrpSpPr/>
            <p:nvPr/>
          </p:nvGrpSpPr>
          <p:grpSpPr>
            <a:xfrm>
              <a:off x="9586878" y="4905376"/>
              <a:ext cx="627672" cy="849630"/>
              <a:chOff x="4600575" y="1404937"/>
              <a:chExt cx="2991992" cy="4050030"/>
            </a:xfrm>
            <a:solidFill>
              <a:schemeClr val="bg1"/>
            </a:solidFill>
          </p:grpSpPr>
          <p:sp>
            <p:nvSpPr>
              <p:cNvPr id="48" name="Freeform: Shape 47">
                <a:extLst>
                  <a:ext uri="{FF2B5EF4-FFF2-40B4-BE49-F238E27FC236}">
                    <a16:creationId xmlns:a16="http://schemas.microsoft.com/office/drawing/2014/main" id="{E1B01DCE-458D-47EB-84DC-CA4FD75E274E}"/>
                  </a:ext>
                </a:extLst>
              </p:cNvPr>
              <p:cNvSpPr/>
              <p:nvPr/>
            </p:nvSpPr>
            <p:spPr>
              <a:xfrm>
                <a:off x="5071586" y="1404937"/>
                <a:ext cx="2520981" cy="3558635"/>
              </a:xfrm>
              <a:custGeom>
                <a:avLst/>
                <a:gdLst>
                  <a:gd name="connsiteX0" fmla="*/ 2520982 w 2520981"/>
                  <a:gd name="connsiteY0" fmla="*/ 152876 h 3558635"/>
                  <a:gd name="connsiteX1" fmla="*/ 2520982 w 2520981"/>
                  <a:gd name="connsiteY1" fmla="*/ 3405759 h 3558635"/>
                  <a:gd name="connsiteX2" fmla="*/ 2368201 w 2520981"/>
                  <a:gd name="connsiteY2" fmla="*/ 3558635 h 3558635"/>
                  <a:gd name="connsiteX3" fmla="*/ 2171510 w 2520981"/>
                  <a:gd name="connsiteY3" fmla="*/ 3558635 h 3558635"/>
                  <a:gd name="connsiteX4" fmla="*/ 2171510 w 2520981"/>
                  <a:gd name="connsiteY4" fmla="*/ 909066 h 3558635"/>
                  <a:gd name="connsiteX5" fmla="*/ 2171414 w 2520981"/>
                  <a:gd name="connsiteY5" fmla="*/ 907161 h 3558635"/>
                  <a:gd name="connsiteX6" fmla="*/ 2171129 w 2520981"/>
                  <a:gd name="connsiteY6" fmla="*/ 903065 h 3558635"/>
                  <a:gd name="connsiteX7" fmla="*/ 2171129 w 2520981"/>
                  <a:gd name="connsiteY7" fmla="*/ 902875 h 3558635"/>
                  <a:gd name="connsiteX8" fmla="*/ 2171033 w 2520981"/>
                  <a:gd name="connsiteY8" fmla="*/ 902399 h 3558635"/>
                  <a:gd name="connsiteX9" fmla="*/ 2170271 w 2520981"/>
                  <a:gd name="connsiteY9" fmla="*/ 896684 h 3558635"/>
                  <a:gd name="connsiteX10" fmla="*/ 2168461 w 2520981"/>
                  <a:gd name="connsiteY10" fmla="*/ 889826 h 3558635"/>
                  <a:gd name="connsiteX11" fmla="*/ 2166938 w 2520981"/>
                  <a:gd name="connsiteY11" fmla="*/ 885825 h 3558635"/>
                  <a:gd name="connsiteX12" fmla="*/ 2166652 w 2520981"/>
                  <a:gd name="connsiteY12" fmla="*/ 885158 h 3558635"/>
                  <a:gd name="connsiteX13" fmla="*/ 2165509 w 2520981"/>
                  <a:gd name="connsiteY13" fmla="*/ 882872 h 3558635"/>
                  <a:gd name="connsiteX14" fmla="*/ 2163604 w 2520981"/>
                  <a:gd name="connsiteY14" fmla="*/ 878967 h 3558635"/>
                  <a:gd name="connsiteX15" fmla="*/ 2161318 w 2520981"/>
                  <a:gd name="connsiteY15" fmla="*/ 875443 h 3558635"/>
                  <a:gd name="connsiteX16" fmla="*/ 2160937 w 2520981"/>
                  <a:gd name="connsiteY16" fmla="*/ 874871 h 3558635"/>
                  <a:gd name="connsiteX17" fmla="*/ 2159318 w 2520981"/>
                  <a:gd name="connsiteY17" fmla="*/ 872681 h 3558635"/>
                  <a:gd name="connsiteX18" fmla="*/ 2157413 w 2520981"/>
                  <a:gd name="connsiteY18" fmla="*/ 870299 h 3558635"/>
                  <a:gd name="connsiteX19" fmla="*/ 2155698 w 2520981"/>
                  <a:gd name="connsiteY19" fmla="*/ 868299 h 3558635"/>
                  <a:gd name="connsiteX20" fmla="*/ 2153793 w 2520981"/>
                  <a:gd name="connsiteY20" fmla="*/ 866299 h 3558635"/>
                  <a:gd name="connsiteX21" fmla="*/ 2153698 w 2520981"/>
                  <a:gd name="connsiteY21" fmla="*/ 866204 h 3558635"/>
                  <a:gd name="connsiteX22" fmla="*/ 2153126 w 2520981"/>
                  <a:gd name="connsiteY22" fmla="*/ 865537 h 3558635"/>
                  <a:gd name="connsiteX23" fmla="*/ 2152936 w 2520981"/>
                  <a:gd name="connsiteY23" fmla="*/ 865346 h 3558635"/>
                  <a:gd name="connsiteX24" fmla="*/ 2151698 w 2520981"/>
                  <a:gd name="connsiteY24" fmla="*/ 864108 h 3558635"/>
                  <a:gd name="connsiteX25" fmla="*/ 1632204 w 2520981"/>
                  <a:gd name="connsiteY25" fmla="*/ 385667 h 3558635"/>
                  <a:gd name="connsiteX26" fmla="*/ 1629632 w 2520981"/>
                  <a:gd name="connsiteY26" fmla="*/ 383667 h 3558635"/>
                  <a:gd name="connsiteX27" fmla="*/ 1625346 w 2520981"/>
                  <a:gd name="connsiteY27" fmla="*/ 380333 h 3558635"/>
                  <a:gd name="connsiteX28" fmla="*/ 1624394 w 2520981"/>
                  <a:gd name="connsiteY28" fmla="*/ 379667 h 3558635"/>
                  <a:gd name="connsiteX29" fmla="*/ 1620679 w 2520981"/>
                  <a:gd name="connsiteY29" fmla="*/ 377381 h 3558635"/>
                  <a:gd name="connsiteX30" fmla="*/ 1619536 w 2520981"/>
                  <a:gd name="connsiteY30" fmla="*/ 376714 h 3558635"/>
                  <a:gd name="connsiteX31" fmla="*/ 1614678 w 2520981"/>
                  <a:gd name="connsiteY31" fmla="*/ 374523 h 3558635"/>
                  <a:gd name="connsiteX32" fmla="*/ 1610106 w 2520981"/>
                  <a:gd name="connsiteY32" fmla="*/ 372809 h 3558635"/>
                  <a:gd name="connsiteX33" fmla="*/ 1603153 w 2520981"/>
                  <a:gd name="connsiteY33" fmla="*/ 370904 h 3558635"/>
                  <a:gd name="connsiteX34" fmla="*/ 1592866 w 2520981"/>
                  <a:gd name="connsiteY34" fmla="*/ 369761 h 3558635"/>
                  <a:gd name="connsiteX35" fmla="*/ 1589437 w 2520981"/>
                  <a:gd name="connsiteY35" fmla="*/ 369665 h 3558635"/>
                  <a:gd name="connsiteX36" fmla="*/ 0 w 2520981"/>
                  <a:gd name="connsiteY36" fmla="*/ 369665 h 3558635"/>
                  <a:gd name="connsiteX37" fmla="*/ 0 w 2520981"/>
                  <a:gd name="connsiteY37" fmla="*/ 152495 h 3558635"/>
                  <a:gd name="connsiteX38" fmla="*/ 152781 w 2520981"/>
                  <a:gd name="connsiteY38" fmla="*/ 0 h 3558635"/>
                  <a:gd name="connsiteX39" fmla="*/ 2368201 w 2520981"/>
                  <a:gd name="connsiteY39" fmla="*/ 0 h 3558635"/>
                  <a:gd name="connsiteX40" fmla="*/ 2520982 w 2520981"/>
                  <a:gd name="connsiteY40" fmla="*/ 152876 h 3558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520981" h="3558635">
                    <a:moveTo>
                      <a:pt x="2520982" y="152876"/>
                    </a:moveTo>
                    <a:lnTo>
                      <a:pt x="2520982" y="3405759"/>
                    </a:lnTo>
                    <a:cubicBezTo>
                      <a:pt x="2520982" y="3490151"/>
                      <a:pt x="2452402" y="3558635"/>
                      <a:pt x="2368201" y="3558635"/>
                    </a:cubicBezTo>
                    <a:lnTo>
                      <a:pt x="2171510" y="3558635"/>
                    </a:lnTo>
                    <a:lnTo>
                      <a:pt x="2171510" y="909066"/>
                    </a:lnTo>
                    <a:cubicBezTo>
                      <a:pt x="2171510" y="908399"/>
                      <a:pt x="2171414" y="907828"/>
                      <a:pt x="2171414" y="907161"/>
                    </a:cubicBezTo>
                    <a:cubicBezTo>
                      <a:pt x="2171414" y="905732"/>
                      <a:pt x="2171319" y="904399"/>
                      <a:pt x="2171129" y="903065"/>
                    </a:cubicBezTo>
                    <a:cubicBezTo>
                      <a:pt x="2171129" y="902970"/>
                      <a:pt x="2171129" y="902970"/>
                      <a:pt x="2171129" y="902875"/>
                    </a:cubicBezTo>
                    <a:cubicBezTo>
                      <a:pt x="2171129" y="902684"/>
                      <a:pt x="2171129" y="902589"/>
                      <a:pt x="2171033" y="902399"/>
                    </a:cubicBezTo>
                    <a:cubicBezTo>
                      <a:pt x="2170938" y="900494"/>
                      <a:pt x="2170557" y="898588"/>
                      <a:pt x="2170271" y="896684"/>
                    </a:cubicBezTo>
                    <a:cubicBezTo>
                      <a:pt x="2169795" y="894398"/>
                      <a:pt x="2169224" y="892112"/>
                      <a:pt x="2168461" y="889826"/>
                    </a:cubicBezTo>
                    <a:cubicBezTo>
                      <a:pt x="2167985" y="888587"/>
                      <a:pt x="2167604" y="887159"/>
                      <a:pt x="2166938" y="885825"/>
                    </a:cubicBezTo>
                    <a:cubicBezTo>
                      <a:pt x="2166938" y="885635"/>
                      <a:pt x="2166842" y="885349"/>
                      <a:pt x="2166652" y="885158"/>
                    </a:cubicBezTo>
                    <a:cubicBezTo>
                      <a:pt x="2166271" y="884492"/>
                      <a:pt x="2165985" y="883634"/>
                      <a:pt x="2165509" y="882872"/>
                    </a:cubicBezTo>
                    <a:cubicBezTo>
                      <a:pt x="2164937" y="881444"/>
                      <a:pt x="2164366" y="880205"/>
                      <a:pt x="2163604" y="878967"/>
                    </a:cubicBezTo>
                    <a:cubicBezTo>
                      <a:pt x="2162937" y="877729"/>
                      <a:pt x="2162175" y="876586"/>
                      <a:pt x="2161318" y="875443"/>
                    </a:cubicBezTo>
                    <a:cubicBezTo>
                      <a:pt x="2161318" y="875252"/>
                      <a:pt x="2161127" y="875062"/>
                      <a:pt x="2160937" y="874871"/>
                    </a:cubicBezTo>
                    <a:cubicBezTo>
                      <a:pt x="2160461" y="874109"/>
                      <a:pt x="2159984" y="873252"/>
                      <a:pt x="2159318" y="872681"/>
                    </a:cubicBezTo>
                    <a:cubicBezTo>
                      <a:pt x="2158841" y="871919"/>
                      <a:pt x="2158175" y="871061"/>
                      <a:pt x="2157413" y="870299"/>
                    </a:cubicBezTo>
                    <a:cubicBezTo>
                      <a:pt x="2156841" y="869633"/>
                      <a:pt x="2156365" y="868966"/>
                      <a:pt x="2155698" y="868299"/>
                    </a:cubicBezTo>
                    <a:cubicBezTo>
                      <a:pt x="2155127" y="867632"/>
                      <a:pt x="2154555" y="866965"/>
                      <a:pt x="2153793" y="866299"/>
                    </a:cubicBezTo>
                    <a:lnTo>
                      <a:pt x="2153698" y="866204"/>
                    </a:lnTo>
                    <a:cubicBezTo>
                      <a:pt x="2153698" y="866013"/>
                      <a:pt x="2153412" y="865727"/>
                      <a:pt x="2153126" y="865537"/>
                    </a:cubicBezTo>
                    <a:cubicBezTo>
                      <a:pt x="2153126" y="865442"/>
                      <a:pt x="2153031" y="865346"/>
                      <a:pt x="2152936" y="865346"/>
                    </a:cubicBezTo>
                    <a:cubicBezTo>
                      <a:pt x="2152555" y="864870"/>
                      <a:pt x="2152174" y="864489"/>
                      <a:pt x="2151698" y="864108"/>
                    </a:cubicBezTo>
                    <a:lnTo>
                      <a:pt x="1632204" y="385667"/>
                    </a:lnTo>
                    <a:cubicBezTo>
                      <a:pt x="1631442" y="384905"/>
                      <a:pt x="1630490" y="384143"/>
                      <a:pt x="1629632" y="383667"/>
                    </a:cubicBezTo>
                    <a:cubicBezTo>
                      <a:pt x="1628299" y="382524"/>
                      <a:pt x="1626870" y="381381"/>
                      <a:pt x="1625346" y="380333"/>
                    </a:cubicBezTo>
                    <a:cubicBezTo>
                      <a:pt x="1624965" y="379952"/>
                      <a:pt x="1624679" y="379857"/>
                      <a:pt x="1624394" y="379667"/>
                    </a:cubicBezTo>
                    <a:cubicBezTo>
                      <a:pt x="1623155" y="378905"/>
                      <a:pt x="1621917" y="378047"/>
                      <a:pt x="1620679" y="377381"/>
                    </a:cubicBezTo>
                    <a:cubicBezTo>
                      <a:pt x="1620298" y="377095"/>
                      <a:pt x="1619917" y="376809"/>
                      <a:pt x="1619536" y="376714"/>
                    </a:cubicBezTo>
                    <a:cubicBezTo>
                      <a:pt x="1617917" y="376047"/>
                      <a:pt x="1616392" y="375190"/>
                      <a:pt x="1614678" y="374523"/>
                    </a:cubicBezTo>
                    <a:cubicBezTo>
                      <a:pt x="1613154" y="373856"/>
                      <a:pt x="1611725" y="373285"/>
                      <a:pt x="1610106" y="372809"/>
                    </a:cubicBezTo>
                    <a:cubicBezTo>
                      <a:pt x="1607915" y="372047"/>
                      <a:pt x="1605534" y="371380"/>
                      <a:pt x="1603153" y="370904"/>
                    </a:cubicBezTo>
                    <a:cubicBezTo>
                      <a:pt x="1599819" y="370237"/>
                      <a:pt x="1596295" y="369856"/>
                      <a:pt x="1592866" y="369761"/>
                    </a:cubicBezTo>
                    <a:cubicBezTo>
                      <a:pt x="1591628" y="369761"/>
                      <a:pt x="1590484" y="369665"/>
                      <a:pt x="1589437" y="369665"/>
                    </a:cubicBezTo>
                    <a:lnTo>
                      <a:pt x="0" y="369665"/>
                    </a:lnTo>
                    <a:lnTo>
                      <a:pt x="0" y="152495"/>
                    </a:lnTo>
                    <a:cubicBezTo>
                      <a:pt x="0" y="68580"/>
                      <a:pt x="68485" y="0"/>
                      <a:pt x="152781" y="0"/>
                    </a:cubicBezTo>
                    <a:lnTo>
                      <a:pt x="2368201" y="0"/>
                    </a:lnTo>
                    <a:cubicBezTo>
                      <a:pt x="2452402" y="0"/>
                      <a:pt x="2520982" y="68580"/>
                      <a:pt x="2520982" y="152876"/>
                    </a:cubicBez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49" name="Freeform: Shape 48">
                <a:extLst>
                  <a:ext uri="{FF2B5EF4-FFF2-40B4-BE49-F238E27FC236}">
                    <a16:creationId xmlns:a16="http://schemas.microsoft.com/office/drawing/2014/main" id="{E59E50E5-E02E-46EC-A07B-02DCDB436F3A}"/>
                  </a:ext>
                </a:extLst>
              </p:cNvPr>
              <p:cNvSpPr/>
              <p:nvPr/>
            </p:nvSpPr>
            <p:spPr>
              <a:xfrm>
                <a:off x="6723697" y="1974150"/>
                <a:ext cx="302990" cy="279177"/>
              </a:xfrm>
              <a:custGeom>
                <a:avLst/>
                <a:gdLst>
                  <a:gd name="connsiteX0" fmla="*/ 302990 w 302990"/>
                  <a:gd name="connsiteY0" fmla="*/ 279178 h 279177"/>
                  <a:gd name="connsiteX1" fmla="*/ 0 w 302990"/>
                  <a:gd name="connsiteY1" fmla="*/ 279178 h 279177"/>
                  <a:gd name="connsiteX2" fmla="*/ 0 w 302990"/>
                  <a:gd name="connsiteY2" fmla="*/ 0 h 279177"/>
                </a:gdLst>
                <a:ahLst/>
                <a:cxnLst>
                  <a:cxn ang="0">
                    <a:pos x="connsiteX0" y="connsiteY0"/>
                  </a:cxn>
                  <a:cxn ang="0">
                    <a:pos x="connsiteX1" y="connsiteY1"/>
                  </a:cxn>
                  <a:cxn ang="0">
                    <a:pos x="connsiteX2" y="connsiteY2"/>
                  </a:cxn>
                </a:cxnLst>
                <a:rect l="l" t="t" r="r" b="b"/>
                <a:pathLst>
                  <a:path w="302990" h="279177">
                    <a:moveTo>
                      <a:pt x="302990" y="279178"/>
                    </a:moveTo>
                    <a:lnTo>
                      <a:pt x="0" y="279178"/>
                    </a:lnTo>
                    <a:lnTo>
                      <a:pt x="0" y="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52" name="Freeform: Shape 51">
                <a:extLst>
                  <a:ext uri="{FF2B5EF4-FFF2-40B4-BE49-F238E27FC236}">
                    <a16:creationId xmlns:a16="http://schemas.microsoft.com/office/drawing/2014/main" id="{5977BE76-20F8-4328-9262-F70C645CC9B8}"/>
                  </a:ext>
                </a:extLst>
              </p:cNvPr>
              <p:cNvSpPr/>
              <p:nvPr/>
            </p:nvSpPr>
            <p:spPr>
              <a:xfrm>
                <a:off x="4600575" y="1896522"/>
                <a:ext cx="2520981" cy="3558444"/>
              </a:xfrm>
              <a:custGeom>
                <a:avLst/>
                <a:gdLst>
                  <a:gd name="connsiteX0" fmla="*/ 2062258 w 2520981"/>
                  <a:gd name="connsiteY0" fmla="*/ 478346 h 3558444"/>
                  <a:gd name="connsiteX1" fmla="*/ 2001488 w 2520981"/>
                  <a:gd name="connsiteY1" fmla="*/ 417481 h 3558444"/>
                  <a:gd name="connsiteX2" fmla="*/ 2001488 w 2520981"/>
                  <a:gd name="connsiteY2" fmla="*/ 0 h 3558444"/>
                  <a:gd name="connsiteX3" fmla="*/ 152781 w 2520981"/>
                  <a:gd name="connsiteY3" fmla="*/ 0 h 3558444"/>
                  <a:gd name="connsiteX4" fmla="*/ 0 w 2520981"/>
                  <a:gd name="connsiteY4" fmla="*/ 152686 h 3558444"/>
                  <a:gd name="connsiteX5" fmla="*/ 0 w 2520981"/>
                  <a:gd name="connsiteY5" fmla="*/ 3405664 h 3558444"/>
                  <a:gd name="connsiteX6" fmla="*/ 152781 w 2520981"/>
                  <a:gd name="connsiteY6" fmla="*/ 3558445 h 3558444"/>
                  <a:gd name="connsiteX7" fmla="*/ 2368201 w 2520981"/>
                  <a:gd name="connsiteY7" fmla="*/ 3558445 h 3558444"/>
                  <a:gd name="connsiteX8" fmla="*/ 2520982 w 2520981"/>
                  <a:gd name="connsiteY8" fmla="*/ 3405664 h 3558444"/>
                  <a:gd name="connsiteX9" fmla="*/ 2520982 w 2520981"/>
                  <a:gd name="connsiteY9" fmla="*/ 478346 h 3558444"/>
                  <a:gd name="connsiteX10" fmla="*/ 2062258 w 2520981"/>
                  <a:gd name="connsiteY10" fmla="*/ 478346 h 3558444"/>
                  <a:gd name="connsiteX11" fmla="*/ 329851 w 2520981"/>
                  <a:gd name="connsiteY11" fmla="*/ 798290 h 3558444"/>
                  <a:gd name="connsiteX12" fmla="*/ 1518476 w 2520981"/>
                  <a:gd name="connsiteY12" fmla="*/ 798290 h 3558444"/>
                  <a:gd name="connsiteX13" fmla="*/ 1579340 w 2520981"/>
                  <a:gd name="connsiteY13" fmla="*/ 859155 h 3558444"/>
                  <a:gd name="connsiteX14" fmla="*/ 1518476 w 2520981"/>
                  <a:gd name="connsiteY14" fmla="*/ 919925 h 3558444"/>
                  <a:gd name="connsiteX15" fmla="*/ 329851 w 2520981"/>
                  <a:gd name="connsiteY15" fmla="*/ 919925 h 3558444"/>
                  <a:gd name="connsiteX16" fmla="*/ 269081 w 2520981"/>
                  <a:gd name="connsiteY16" fmla="*/ 859155 h 3558444"/>
                  <a:gd name="connsiteX17" fmla="*/ 329851 w 2520981"/>
                  <a:gd name="connsiteY17" fmla="*/ 798290 h 3558444"/>
                  <a:gd name="connsiteX18" fmla="*/ 2183987 w 2520981"/>
                  <a:gd name="connsiteY18" fmla="*/ 2691194 h 3558444"/>
                  <a:gd name="connsiteX19" fmla="*/ 329851 w 2520981"/>
                  <a:gd name="connsiteY19" fmla="*/ 2691194 h 3558444"/>
                  <a:gd name="connsiteX20" fmla="*/ 269081 w 2520981"/>
                  <a:gd name="connsiteY20" fmla="*/ 2630424 h 3558444"/>
                  <a:gd name="connsiteX21" fmla="*/ 329851 w 2520981"/>
                  <a:gd name="connsiteY21" fmla="*/ 2569559 h 3558444"/>
                  <a:gd name="connsiteX22" fmla="*/ 2183987 w 2520981"/>
                  <a:gd name="connsiteY22" fmla="*/ 2569559 h 3558444"/>
                  <a:gd name="connsiteX23" fmla="*/ 2244852 w 2520981"/>
                  <a:gd name="connsiteY23" fmla="*/ 2630424 h 3558444"/>
                  <a:gd name="connsiteX24" fmla="*/ 2183987 w 2520981"/>
                  <a:gd name="connsiteY24" fmla="*/ 2691194 h 3558444"/>
                  <a:gd name="connsiteX25" fmla="*/ 2183987 w 2520981"/>
                  <a:gd name="connsiteY25" fmla="*/ 2107597 h 3558444"/>
                  <a:gd name="connsiteX26" fmla="*/ 329851 w 2520981"/>
                  <a:gd name="connsiteY26" fmla="*/ 2107597 h 3558444"/>
                  <a:gd name="connsiteX27" fmla="*/ 269081 w 2520981"/>
                  <a:gd name="connsiteY27" fmla="*/ 2046827 h 3558444"/>
                  <a:gd name="connsiteX28" fmla="*/ 329851 w 2520981"/>
                  <a:gd name="connsiteY28" fmla="*/ 1985962 h 3558444"/>
                  <a:gd name="connsiteX29" fmla="*/ 2183987 w 2520981"/>
                  <a:gd name="connsiteY29" fmla="*/ 1985962 h 3558444"/>
                  <a:gd name="connsiteX30" fmla="*/ 2244852 w 2520981"/>
                  <a:gd name="connsiteY30" fmla="*/ 2046827 h 3558444"/>
                  <a:gd name="connsiteX31" fmla="*/ 2183987 w 2520981"/>
                  <a:gd name="connsiteY31" fmla="*/ 2107597 h 3558444"/>
                  <a:gd name="connsiteX32" fmla="*/ 2183987 w 2520981"/>
                  <a:gd name="connsiteY32" fmla="*/ 1483043 h 3558444"/>
                  <a:gd name="connsiteX33" fmla="*/ 329851 w 2520981"/>
                  <a:gd name="connsiteY33" fmla="*/ 1483043 h 3558444"/>
                  <a:gd name="connsiteX34" fmla="*/ 269081 w 2520981"/>
                  <a:gd name="connsiteY34" fmla="*/ 1422273 h 3558444"/>
                  <a:gd name="connsiteX35" fmla="*/ 329851 w 2520981"/>
                  <a:gd name="connsiteY35" fmla="*/ 1361408 h 3558444"/>
                  <a:gd name="connsiteX36" fmla="*/ 2183987 w 2520981"/>
                  <a:gd name="connsiteY36" fmla="*/ 1361408 h 3558444"/>
                  <a:gd name="connsiteX37" fmla="*/ 2244852 w 2520981"/>
                  <a:gd name="connsiteY37" fmla="*/ 1422273 h 3558444"/>
                  <a:gd name="connsiteX38" fmla="*/ 2183987 w 2520981"/>
                  <a:gd name="connsiteY38" fmla="*/ 1483043 h 355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520981" h="3558444">
                    <a:moveTo>
                      <a:pt x="2062258" y="478346"/>
                    </a:moveTo>
                    <a:cubicBezTo>
                      <a:pt x="2028730" y="478346"/>
                      <a:pt x="2001488" y="451104"/>
                      <a:pt x="2001488" y="417481"/>
                    </a:cubicBezTo>
                    <a:lnTo>
                      <a:pt x="2001488" y="0"/>
                    </a:lnTo>
                    <a:lnTo>
                      <a:pt x="152781" y="0"/>
                    </a:lnTo>
                    <a:cubicBezTo>
                      <a:pt x="68580" y="0"/>
                      <a:pt x="0" y="68390"/>
                      <a:pt x="0" y="152686"/>
                    </a:cubicBezTo>
                    <a:lnTo>
                      <a:pt x="0" y="3405664"/>
                    </a:lnTo>
                    <a:cubicBezTo>
                      <a:pt x="0" y="3489865"/>
                      <a:pt x="68580" y="3558445"/>
                      <a:pt x="152781" y="3558445"/>
                    </a:cubicBezTo>
                    <a:lnTo>
                      <a:pt x="2368201" y="3558445"/>
                    </a:lnTo>
                    <a:cubicBezTo>
                      <a:pt x="2452497" y="3558445"/>
                      <a:pt x="2520982" y="3489865"/>
                      <a:pt x="2520982" y="3405664"/>
                    </a:cubicBezTo>
                    <a:lnTo>
                      <a:pt x="2520982" y="478346"/>
                    </a:lnTo>
                    <a:lnTo>
                      <a:pt x="2062258" y="478346"/>
                    </a:lnTo>
                    <a:close/>
                    <a:moveTo>
                      <a:pt x="329851" y="798290"/>
                    </a:moveTo>
                    <a:lnTo>
                      <a:pt x="1518476" y="798290"/>
                    </a:lnTo>
                    <a:cubicBezTo>
                      <a:pt x="1552004" y="798290"/>
                      <a:pt x="1579340" y="825532"/>
                      <a:pt x="1579340" y="859155"/>
                    </a:cubicBezTo>
                    <a:cubicBezTo>
                      <a:pt x="1579340" y="892683"/>
                      <a:pt x="1552099" y="919925"/>
                      <a:pt x="1518476" y="919925"/>
                    </a:cubicBezTo>
                    <a:lnTo>
                      <a:pt x="329851" y="919925"/>
                    </a:lnTo>
                    <a:cubicBezTo>
                      <a:pt x="296323" y="919925"/>
                      <a:pt x="269081" y="892778"/>
                      <a:pt x="269081" y="859155"/>
                    </a:cubicBezTo>
                    <a:cubicBezTo>
                      <a:pt x="269081" y="825627"/>
                      <a:pt x="296228" y="798290"/>
                      <a:pt x="329851" y="798290"/>
                    </a:cubicBezTo>
                    <a:close/>
                    <a:moveTo>
                      <a:pt x="2183987" y="2691194"/>
                    </a:moveTo>
                    <a:lnTo>
                      <a:pt x="329851" y="2691194"/>
                    </a:lnTo>
                    <a:cubicBezTo>
                      <a:pt x="296323" y="2691194"/>
                      <a:pt x="269081" y="2664047"/>
                      <a:pt x="269081" y="2630424"/>
                    </a:cubicBezTo>
                    <a:cubicBezTo>
                      <a:pt x="269081" y="2596896"/>
                      <a:pt x="296228" y="2569559"/>
                      <a:pt x="329851" y="2569559"/>
                    </a:cubicBezTo>
                    <a:lnTo>
                      <a:pt x="2183987" y="2569559"/>
                    </a:lnTo>
                    <a:cubicBezTo>
                      <a:pt x="2217515" y="2569559"/>
                      <a:pt x="2244852" y="2596801"/>
                      <a:pt x="2244852" y="2630424"/>
                    </a:cubicBezTo>
                    <a:cubicBezTo>
                      <a:pt x="2244852" y="2664047"/>
                      <a:pt x="2217611" y="2691194"/>
                      <a:pt x="2183987" y="2691194"/>
                    </a:cubicBezTo>
                    <a:close/>
                    <a:moveTo>
                      <a:pt x="2183987" y="2107597"/>
                    </a:moveTo>
                    <a:lnTo>
                      <a:pt x="329851" y="2107597"/>
                    </a:lnTo>
                    <a:cubicBezTo>
                      <a:pt x="296323" y="2107597"/>
                      <a:pt x="269081" y="2080451"/>
                      <a:pt x="269081" y="2046827"/>
                    </a:cubicBezTo>
                    <a:cubicBezTo>
                      <a:pt x="269081" y="2013204"/>
                      <a:pt x="296228" y="1985962"/>
                      <a:pt x="329851" y="1985962"/>
                    </a:cubicBezTo>
                    <a:lnTo>
                      <a:pt x="2183987" y="1985962"/>
                    </a:lnTo>
                    <a:cubicBezTo>
                      <a:pt x="2217515" y="1985962"/>
                      <a:pt x="2244852" y="2013204"/>
                      <a:pt x="2244852" y="2046827"/>
                    </a:cubicBezTo>
                    <a:cubicBezTo>
                      <a:pt x="2244852" y="2080451"/>
                      <a:pt x="2217611" y="2107597"/>
                      <a:pt x="2183987" y="2107597"/>
                    </a:cubicBezTo>
                    <a:close/>
                    <a:moveTo>
                      <a:pt x="2183987" y="1483043"/>
                    </a:moveTo>
                    <a:lnTo>
                      <a:pt x="329851" y="1483043"/>
                    </a:lnTo>
                    <a:cubicBezTo>
                      <a:pt x="296323" y="1483043"/>
                      <a:pt x="269081" y="1455896"/>
                      <a:pt x="269081" y="1422273"/>
                    </a:cubicBezTo>
                    <a:cubicBezTo>
                      <a:pt x="269081" y="1388745"/>
                      <a:pt x="296228" y="1361408"/>
                      <a:pt x="329851" y="1361408"/>
                    </a:cubicBezTo>
                    <a:lnTo>
                      <a:pt x="2183987" y="1361408"/>
                    </a:lnTo>
                    <a:cubicBezTo>
                      <a:pt x="2217515" y="1361408"/>
                      <a:pt x="2244852" y="1388650"/>
                      <a:pt x="2244852" y="1422273"/>
                    </a:cubicBezTo>
                    <a:cubicBezTo>
                      <a:pt x="2244852" y="1455801"/>
                      <a:pt x="2217611" y="1483043"/>
                      <a:pt x="2183987" y="1483043"/>
                    </a:cubicBez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grpSp>
      </p:grpSp>
      <p:grpSp>
        <p:nvGrpSpPr>
          <p:cNvPr id="60" name="Group 59">
            <a:extLst>
              <a:ext uri="{FF2B5EF4-FFF2-40B4-BE49-F238E27FC236}">
                <a16:creationId xmlns:a16="http://schemas.microsoft.com/office/drawing/2014/main" id="{21D1C6E6-AB96-4C40-B67C-83CE99261C6D}"/>
              </a:ext>
            </a:extLst>
          </p:cNvPr>
          <p:cNvGrpSpPr>
            <a:grpSpLocks noChangeAspect="1"/>
          </p:cNvGrpSpPr>
          <p:nvPr/>
        </p:nvGrpSpPr>
        <p:grpSpPr>
          <a:xfrm>
            <a:off x="255262" y="1206373"/>
            <a:ext cx="5791199" cy="1928369"/>
            <a:chOff x="255262" y="1206373"/>
            <a:chExt cx="5791199" cy="1928369"/>
          </a:xfrm>
        </p:grpSpPr>
        <p:grpSp>
          <p:nvGrpSpPr>
            <p:cNvPr id="3" name="Group 2">
              <a:extLst>
                <a:ext uri="{FF2B5EF4-FFF2-40B4-BE49-F238E27FC236}">
                  <a16:creationId xmlns:a16="http://schemas.microsoft.com/office/drawing/2014/main" id="{873B2CD3-8692-4BC3-A272-20372DAD34D8}"/>
                </a:ext>
              </a:extLst>
            </p:cNvPr>
            <p:cNvGrpSpPr/>
            <p:nvPr/>
          </p:nvGrpSpPr>
          <p:grpSpPr>
            <a:xfrm>
              <a:off x="255262" y="1206373"/>
              <a:ext cx="5791199" cy="1928369"/>
              <a:chOff x="255262" y="1206373"/>
              <a:chExt cx="5791199" cy="1928369"/>
            </a:xfrm>
          </p:grpSpPr>
          <p:pic>
            <p:nvPicPr>
              <p:cNvPr id="50" name="Graphic 49">
                <a:extLst>
                  <a:ext uri="{FF2B5EF4-FFF2-40B4-BE49-F238E27FC236}">
                    <a16:creationId xmlns:a16="http://schemas.microsoft.com/office/drawing/2014/main" id="{8DB6DE76-B4B0-4C6D-BA2F-022395E5791E}"/>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67863" b="26791"/>
              <a:stretch>
                <a:fillRect/>
              </a:stretch>
            </p:blipFill>
            <p:spPr>
              <a:xfrm rot="5400000">
                <a:off x="2186677" y="-725042"/>
                <a:ext cx="1928369" cy="5791199"/>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p:spPr>
          </p:pic>
          <p:sp>
            <p:nvSpPr>
              <p:cNvPr id="5" name="Rectangle 4">
                <a:extLst>
                  <a:ext uri="{FF2B5EF4-FFF2-40B4-BE49-F238E27FC236}">
                    <a16:creationId xmlns:a16="http://schemas.microsoft.com/office/drawing/2014/main" id="{B980D8BC-1ACE-4A98-8DD0-D9FCFA66BBBA}"/>
                  </a:ext>
                </a:extLst>
              </p:cNvPr>
              <p:cNvSpPr/>
              <p:nvPr/>
            </p:nvSpPr>
            <p:spPr>
              <a:xfrm>
                <a:off x="255588" y="1210691"/>
                <a:ext cx="5783262" cy="1924050"/>
              </a:xfrm>
              <a:prstGeom prst="rect">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6000" tIns="72000" rIns="72000" bIns="18000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4800" b="1" i="0" u="none" strike="noStrike" kern="1200" cap="none" spc="0" normalizeH="0" baseline="0" noProof="0" dirty="0">
                    <a:ln>
                      <a:noFill/>
                    </a:ln>
                    <a:solidFill>
                      <a:srgbClr val="221F20"/>
                    </a:solidFill>
                    <a:effectLst/>
                    <a:uLnTx/>
                    <a:uFillTx/>
                    <a:latin typeface="+mj-lt"/>
                    <a:ea typeface="+mn-ea"/>
                    <a:cs typeface="+mn-cs"/>
                  </a:rPr>
                  <a:t>2 309 951 275</a:t>
                </a:r>
                <a:endParaRPr kumimoji="0" lang="en-US" sz="4800" b="1" i="0" u="none" strike="noStrike" kern="1200" cap="none" spc="0" normalizeH="0" baseline="0" noProof="0" dirty="0">
                  <a:ln>
                    <a:noFill/>
                  </a:ln>
                  <a:solidFill>
                    <a:srgbClr val="221F20"/>
                  </a:solidFill>
                  <a:effectLst/>
                  <a:uLnTx/>
                  <a:uFillTx/>
                  <a:latin typeface="+mj-lt"/>
                  <a:ea typeface="+mn-ea"/>
                  <a:cs typeface="+mn-cs"/>
                </a:endParaRPr>
              </a:p>
            </p:txBody>
          </p:sp>
          <p:sp>
            <p:nvSpPr>
              <p:cNvPr id="13" name="Rectangle 12">
                <a:extLst>
                  <a:ext uri="{FF2B5EF4-FFF2-40B4-BE49-F238E27FC236}">
                    <a16:creationId xmlns:a16="http://schemas.microsoft.com/office/drawing/2014/main" id="{0FE86B9A-5AD3-4BF2-B96C-4F8E7B7FDB61}"/>
                  </a:ext>
                </a:extLst>
              </p:cNvPr>
              <p:cNvSpPr/>
              <p:nvPr/>
            </p:nvSpPr>
            <p:spPr>
              <a:xfrm>
                <a:off x="448983" y="1775230"/>
                <a:ext cx="2727029"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rPr>
                  <a:t>Species occurrence records</a:t>
                </a:r>
              </a:p>
            </p:txBody>
          </p:sp>
          <p:sp>
            <p:nvSpPr>
              <p:cNvPr id="33" name="Freeform: Shape 32">
                <a:extLst>
                  <a:ext uri="{FF2B5EF4-FFF2-40B4-BE49-F238E27FC236}">
                    <a16:creationId xmlns:a16="http://schemas.microsoft.com/office/drawing/2014/main" id="{35B0D10B-3548-4CA3-AEDA-9D682BA5C36C}"/>
                  </a:ext>
                </a:extLst>
              </p:cNvPr>
              <p:cNvSpPr/>
              <p:nvPr/>
            </p:nvSpPr>
            <p:spPr>
              <a:xfrm>
                <a:off x="4166224" y="1210692"/>
                <a:ext cx="1767990" cy="1149641"/>
              </a:xfrm>
              <a:custGeom>
                <a:avLst/>
                <a:gdLst>
                  <a:gd name="connsiteX0" fmla="*/ 45118 w 1767990"/>
                  <a:gd name="connsiteY0" fmla="*/ 0 h 1149641"/>
                  <a:gd name="connsiteX1" fmla="*/ 1722872 w 1767990"/>
                  <a:gd name="connsiteY1" fmla="*/ 0 h 1149641"/>
                  <a:gd name="connsiteX2" fmla="*/ 1750031 w 1767990"/>
                  <a:gd name="connsiteY2" fmla="*/ 87490 h 1149641"/>
                  <a:gd name="connsiteX3" fmla="*/ 1767990 w 1767990"/>
                  <a:gd name="connsiteY3" fmla="*/ 265646 h 1149641"/>
                  <a:gd name="connsiteX4" fmla="*/ 883995 w 1767990"/>
                  <a:gd name="connsiteY4" fmla="*/ 1149641 h 1149641"/>
                  <a:gd name="connsiteX5" fmla="*/ 0 w 1767990"/>
                  <a:gd name="connsiteY5" fmla="*/ 265646 h 1149641"/>
                  <a:gd name="connsiteX6" fmla="*/ 17960 w 1767990"/>
                  <a:gd name="connsiteY6" fmla="*/ 87490 h 114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7990" h="1149641">
                    <a:moveTo>
                      <a:pt x="45118" y="0"/>
                    </a:moveTo>
                    <a:lnTo>
                      <a:pt x="1722872" y="0"/>
                    </a:lnTo>
                    <a:lnTo>
                      <a:pt x="1750031" y="87490"/>
                    </a:lnTo>
                    <a:cubicBezTo>
                      <a:pt x="1761806" y="145036"/>
                      <a:pt x="1767990" y="204619"/>
                      <a:pt x="1767990" y="265646"/>
                    </a:cubicBezTo>
                    <a:cubicBezTo>
                      <a:pt x="1767990" y="753863"/>
                      <a:pt x="1372212" y="1149641"/>
                      <a:pt x="883995" y="1149641"/>
                    </a:cubicBezTo>
                    <a:cubicBezTo>
                      <a:pt x="395778" y="1149641"/>
                      <a:pt x="0" y="753863"/>
                      <a:pt x="0" y="265646"/>
                    </a:cubicBezTo>
                    <a:cubicBezTo>
                      <a:pt x="0" y="204619"/>
                      <a:pt x="6184" y="145036"/>
                      <a:pt x="17960" y="87490"/>
                    </a:cubicBezTo>
                    <a:close/>
                  </a:path>
                </a:pathLst>
              </a:custGeom>
              <a:solidFill>
                <a:schemeClr val="bg1">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grpSp>
        <p:grpSp>
          <p:nvGrpSpPr>
            <p:cNvPr id="55" name="Graphic 53">
              <a:extLst>
                <a:ext uri="{FF2B5EF4-FFF2-40B4-BE49-F238E27FC236}">
                  <a16:creationId xmlns:a16="http://schemas.microsoft.com/office/drawing/2014/main" id="{E9E1C0D5-CD0F-4FF4-BBB4-E7A91DC18911}"/>
                </a:ext>
              </a:extLst>
            </p:cNvPr>
            <p:cNvGrpSpPr/>
            <p:nvPr/>
          </p:nvGrpSpPr>
          <p:grpSpPr>
            <a:xfrm>
              <a:off x="4785400" y="1319962"/>
              <a:ext cx="529637" cy="883932"/>
              <a:chOff x="4764739" y="1247773"/>
              <a:chExt cx="572547" cy="955547"/>
            </a:xfrm>
            <a:solidFill>
              <a:srgbClr val="FFFFFF"/>
            </a:solidFill>
          </p:grpSpPr>
          <p:sp>
            <p:nvSpPr>
              <p:cNvPr id="56" name="Freeform: Shape 55">
                <a:extLst>
                  <a:ext uri="{FF2B5EF4-FFF2-40B4-BE49-F238E27FC236}">
                    <a16:creationId xmlns:a16="http://schemas.microsoft.com/office/drawing/2014/main" id="{FF9552AE-F76A-4DD4-B3E3-BA481F53B4FE}"/>
                  </a:ext>
                </a:extLst>
              </p:cNvPr>
              <p:cNvSpPr/>
              <p:nvPr/>
            </p:nvSpPr>
            <p:spPr>
              <a:xfrm>
                <a:off x="4764739" y="1962148"/>
                <a:ext cx="571690" cy="241172"/>
              </a:xfrm>
              <a:custGeom>
                <a:avLst/>
                <a:gdLst>
                  <a:gd name="connsiteX0" fmla="*/ 407194 w 571690"/>
                  <a:gd name="connsiteY0" fmla="*/ 286 h 241172"/>
                  <a:gd name="connsiteX1" fmla="*/ 361855 w 571690"/>
                  <a:gd name="connsiteY1" fmla="*/ 51530 h 241172"/>
                  <a:gd name="connsiteX2" fmla="*/ 514636 w 571690"/>
                  <a:gd name="connsiteY2" fmla="*/ 115824 h 241172"/>
                  <a:gd name="connsiteX3" fmla="*/ 285941 w 571690"/>
                  <a:gd name="connsiteY3" fmla="*/ 184023 h 241172"/>
                  <a:gd name="connsiteX4" fmla="*/ 57150 w 571690"/>
                  <a:gd name="connsiteY4" fmla="*/ 115824 h 241172"/>
                  <a:gd name="connsiteX5" fmla="*/ 211455 w 571690"/>
                  <a:gd name="connsiteY5" fmla="*/ 51340 h 241172"/>
                  <a:gd name="connsiteX6" fmla="*/ 166116 w 571690"/>
                  <a:gd name="connsiteY6" fmla="*/ 0 h 241172"/>
                  <a:gd name="connsiteX7" fmla="*/ 0 w 571690"/>
                  <a:gd name="connsiteY7" fmla="*/ 115824 h 241172"/>
                  <a:gd name="connsiteX8" fmla="*/ 285845 w 571690"/>
                  <a:gd name="connsiteY8" fmla="*/ 241173 h 241172"/>
                  <a:gd name="connsiteX9" fmla="*/ 571691 w 571690"/>
                  <a:gd name="connsiteY9" fmla="*/ 115824 h 241172"/>
                  <a:gd name="connsiteX10" fmla="*/ 407194 w 571690"/>
                  <a:gd name="connsiteY10" fmla="*/ 286 h 241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1690" h="241172">
                    <a:moveTo>
                      <a:pt x="407194" y="286"/>
                    </a:moveTo>
                    <a:cubicBezTo>
                      <a:pt x="390049" y="20383"/>
                      <a:pt x="374618" y="37624"/>
                      <a:pt x="361855" y="51530"/>
                    </a:cubicBezTo>
                    <a:cubicBezTo>
                      <a:pt x="450818" y="60865"/>
                      <a:pt x="514636" y="86106"/>
                      <a:pt x="514636" y="115824"/>
                    </a:cubicBezTo>
                    <a:cubicBezTo>
                      <a:pt x="514636" y="153448"/>
                      <a:pt x="412242" y="184023"/>
                      <a:pt x="285941" y="184023"/>
                    </a:cubicBezTo>
                    <a:cubicBezTo>
                      <a:pt x="159639" y="184023"/>
                      <a:pt x="57150" y="153448"/>
                      <a:pt x="57150" y="115824"/>
                    </a:cubicBezTo>
                    <a:cubicBezTo>
                      <a:pt x="57150" y="85915"/>
                      <a:pt x="121730" y="60579"/>
                      <a:pt x="211455" y="51340"/>
                    </a:cubicBezTo>
                    <a:cubicBezTo>
                      <a:pt x="198692" y="37433"/>
                      <a:pt x="183261" y="20098"/>
                      <a:pt x="166116" y="0"/>
                    </a:cubicBezTo>
                    <a:cubicBezTo>
                      <a:pt x="86868" y="13049"/>
                      <a:pt x="0" y="43720"/>
                      <a:pt x="0" y="115824"/>
                    </a:cubicBezTo>
                    <a:cubicBezTo>
                      <a:pt x="0" y="235077"/>
                      <a:pt x="238125" y="241173"/>
                      <a:pt x="285845" y="241173"/>
                    </a:cubicBezTo>
                    <a:cubicBezTo>
                      <a:pt x="333566" y="241173"/>
                      <a:pt x="571691" y="235172"/>
                      <a:pt x="571691" y="115824"/>
                    </a:cubicBezTo>
                    <a:cubicBezTo>
                      <a:pt x="571786" y="44196"/>
                      <a:pt x="486061" y="13430"/>
                      <a:pt x="407194" y="286"/>
                    </a:cubicBezTo>
                    <a:close/>
                  </a:path>
                </a:pathLst>
              </a:custGeom>
              <a:solidFill>
                <a:srgbClr val="FFFFFF"/>
              </a:solidFill>
              <a:ln w="9525" cap="flat">
                <a:noFill/>
                <a:prstDash val="solid"/>
                <a:miter/>
              </a:ln>
            </p:spPr>
            <p:txBody>
              <a:bodyPr rtlCol="0" anchor="ctr"/>
              <a:lstStyle/>
              <a:p>
                <a:endParaRPr lang="en-GB" dirty="0">
                  <a:latin typeface="Roboto Regular" panose="02000000000000000000" pitchFamily="2" charset="0"/>
                </a:endParaRPr>
              </a:p>
            </p:txBody>
          </p:sp>
          <p:sp>
            <p:nvSpPr>
              <p:cNvPr id="57" name="Freeform: Shape 56">
                <a:extLst>
                  <a:ext uri="{FF2B5EF4-FFF2-40B4-BE49-F238E27FC236}">
                    <a16:creationId xmlns:a16="http://schemas.microsoft.com/office/drawing/2014/main" id="{92018D70-47A4-4591-8496-FE7285D75C0F}"/>
                  </a:ext>
                </a:extLst>
              </p:cNvPr>
              <p:cNvSpPr/>
              <p:nvPr/>
            </p:nvSpPr>
            <p:spPr>
              <a:xfrm>
                <a:off x="4765786" y="1247773"/>
                <a:ext cx="571500" cy="762000"/>
              </a:xfrm>
              <a:custGeom>
                <a:avLst/>
                <a:gdLst>
                  <a:gd name="connsiteX0" fmla="*/ 95 w 571500"/>
                  <a:gd name="connsiteY0" fmla="*/ 285750 h 762000"/>
                  <a:gd name="connsiteX1" fmla="*/ 29623 w 571500"/>
                  <a:gd name="connsiteY1" fmla="*/ 406908 h 762000"/>
                  <a:gd name="connsiteX2" fmla="*/ 285655 w 571500"/>
                  <a:gd name="connsiteY2" fmla="*/ 762000 h 762000"/>
                  <a:gd name="connsiteX3" fmla="*/ 541401 w 571500"/>
                  <a:gd name="connsiteY3" fmla="*/ 407861 h 762000"/>
                  <a:gd name="connsiteX4" fmla="*/ 571500 w 571500"/>
                  <a:gd name="connsiteY4" fmla="*/ 281845 h 762000"/>
                  <a:gd name="connsiteX5" fmla="*/ 571310 w 571500"/>
                  <a:gd name="connsiteY5" fmla="*/ 275463 h 762000"/>
                  <a:gd name="connsiteX6" fmla="*/ 571214 w 571500"/>
                  <a:gd name="connsiteY6" fmla="*/ 270510 h 762000"/>
                  <a:gd name="connsiteX7" fmla="*/ 285750 w 571500"/>
                  <a:gd name="connsiteY7" fmla="*/ 0 h 762000"/>
                  <a:gd name="connsiteX8" fmla="*/ 0 w 571500"/>
                  <a:gd name="connsiteY8" fmla="*/ 281845 h 762000"/>
                  <a:gd name="connsiteX9" fmla="*/ 0 w 571500"/>
                  <a:gd name="connsiteY9" fmla="*/ 283369 h 762000"/>
                  <a:gd name="connsiteX10" fmla="*/ 0 w 571500"/>
                  <a:gd name="connsiteY10" fmla="*/ 283464 h 762000"/>
                  <a:gd name="connsiteX11" fmla="*/ 95 w 571500"/>
                  <a:gd name="connsiteY11" fmla="*/ 285750 h 762000"/>
                  <a:gd name="connsiteX12" fmla="*/ 285750 w 571500"/>
                  <a:gd name="connsiteY12" fmla="*/ 199168 h 762000"/>
                  <a:gd name="connsiteX13" fmla="*/ 369761 w 571500"/>
                  <a:gd name="connsiteY13" fmla="*/ 281845 h 762000"/>
                  <a:gd name="connsiteX14" fmla="*/ 285750 w 571500"/>
                  <a:gd name="connsiteY14" fmla="*/ 364522 h 762000"/>
                  <a:gd name="connsiteX15" fmla="*/ 201740 w 571500"/>
                  <a:gd name="connsiteY15" fmla="*/ 281845 h 762000"/>
                  <a:gd name="connsiteX16" fmla="*/ 285750 w 571500"/>
                  <a:gd name="connsiteY16" fmla="*/ 199168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71500" h="762000">
                    <a:moveTo>
                      <a:pt x="95" y="285750"/>
                    </a:moveTo>
                    <a:cubicBezTo>
                      <a:pt x="667" y="329279"/>
                      <a:pt x="11240" y="370332"/>
                      <a:pt x="29623" y="406908"/>
                    </a:cubicBezTo>
                    <a:cubicBezTo>
                      <a:pt x="102680" y="578834"/>
                      <a:pt x="285655" y="762000"/>
                      <a:pt x="285655" y="762000"/>
                    </a:cubicBezTo>
                    <a:cubicBezTo>
                      <a:pt x="285655" y="762000"/>
                      <a:pt x="468154" y="579787"/>
                      <a:pt x="541401" y="407861"/>
                    </a:cubicBezTo>
                    <a:cubicBezTo>
                      <a:pt x="560642" y="369951"/>
                      <a:pt x="571500" y="327184"/>
                      <a:pt x="571500" y="281845"/>
                    </a:cubicBezTo>
                    <a:cubicBezTo>
                      <a:pt x="571500" y="279749"/>
                      <a:pt x="571405" y="277654"/>
                      <a:pt x="571310" y="275463"/>
                    </a:cubicBezTo>
                    <a:cubicBezTo>
                      <a:pt x="571405" y="266319"/>
                      <a:pt x="571691" y="265367"/>
                      <a:pt x="571214" y="270510"/>
                    </a:cubicBezTo>
                    <a:cubicBezTo>
                      <a:pt x="565214" y="120110"/>
                      <a:pt x="439769" y="0"/>
                      <a:pt x="285750" y="0"/>
                    </a:cubicBezTo>
                    <a:cubicBezTo>
                      <a:pt x="127921" y="0"/>
                      <a:pt x="0" y="126206"/>
                      <a:pt x="0" y="281845"/>
                    </a:cubicBezTo>
                    <a:cubicBezTo>
                      <a:pt x="0" y="282321"/>
                      <a:pt x="0" y="282893"/>
                      <a:pt x="0" y="283369"/>
                    </a:cubicBezTo>
                    <a:cubicBezTo>
                      <a:pt x="0" y="283369"/>
                      <a:pt x="0" y="283464"/>
                      <a:pt x="0" y="283464"/>
                    </a:cubicBezTo>
                    <a:cubicBezTo>
                      <a:pt x="0" y="284226"/>
                      <a:pt x="95" y="284988"/>
                      <a:pt x="95" y="285750"/>
                    </a:cubicBezTo>
                    <a:close/>
                    <a:moveTo>
                      <a:pt x="285750" y="199168"/>
                    </a:moveTo>
                    <a:cubicBezTo>
                      <a:pt x="332137" y="199168"/>
                      <a:pt x="369761" y="236220"/>
                      <a:pt x="369761" y="281845"/>
                    </a:cubicBezTo>
                    <a:cubicBezTo>
                      <a:pt x="369761" y="327565"/>
                      <a:pt x="332137" y="364522"/>
                      <a:pt x="285750" y="364522"/>
                    </a:cubicBezTo>
                    <a:cubicBezTo>
                      <a:pt x="239363" y="364522"/>
                      <a:pt x="201740" y="327470"/>
                      <a:pt x="201740" y="281845"/>
                    </a:cubicBezTo>
                    <a:cubicBezTo>
                      <a:pt x="201740" y="236220"/>
                      <a:pt x="239363" y="199168"/>
                      <a:pt x="285750" y="199168"/>
                    </a:cubicBezTo>
                    <a:close/>
                  </a:path>
                </a:pathLst>
              </a:custGeom>
              <a:solidFill>
                <a:srgbClr val="FFFFFF"/>
              </a:solidFill>
              <a:ln w="9525" cap="flat">
                <a:noFill/>
                <a:prstDash val="solid"/>
                <a:miter/>
              </a:ln>
            </p:spPr>
            <p:txBody>
              <a:bodyPr rtlCol="0" anchor="ctr"/>
              <a:lstStyle/>
              <a:p>
                <a:endParaRPr lang="en-GB" dirty="0">
                  <a:latin typeface="Roboto Regular" panose="02000000000000000000" pitchFamily="2" charset="0"/>
                </a:endParaRPr>
              </a:p>
            </p:txBody>
          </p:sp>
        </p:grpSp>
      </p:grpSp>
      <p:grpSp>
        <p:nvGrpSpPr>
          <p:cNvPr id="63" name="Group 62">
            <a:extLst>
              <a:ext uri="{FF2B5EF4-FFF2-40B4-BE49-F238E27FC236}">
                <a16:creationId xmlns:a16="http://schemas.microsoft.com/office/drawing/2014/main" id="{07698E78-3980-443C-8C24-7C9BF4498D6C}"/>
              </a:ext>
            </a:extLst>
          </p:cNvPr>
          <p:cNvGrpSpPr>
            <a:grpSpLocks noChangeAspect="1"/>
          </p:cNvGrpSpPr>
          <p:nvPr/>
        </p:nvGrpSpPr>
        <p:grpSpPr>
          <a:xfrm>
            <a:off x="6153149" y="1210711"/>
            <a:ext cx="5817155" cy="1505127"/>
            <a:chOff x="6153150" y="1210691"/>
            <a:chExt cx="5791200" cy="1498411"/>
          </a:xfrm>
        </p:grpSpPr>
        <p:sp>
          <p:nvSpPr>
            <p:cNvPr id="8" name="Rectangle 7">
              <a:extLst>
                <a:ext uri="{FF2B5EF4-FFF2-40B4-BE49-F238E27FC236}">
                  <a16:creationId xmlns:a16="http://schemas.microsoft.com/office/drawing/2014/main" id="{D0D13FD6-8D44-43CE-857A-6C2AA04B9077}"/>
                </a:ext>
              </a:extLst>
            </p:cNvPr>
            <p:cNvSpPr/>
            <p:nvPr/>
          </p:nvSpPr>
          <p:spPr>
            <a:xfrm>
              <a:off x="6153150" y="1210691"/>
              <a:ext cx="5791200" cy="14984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0" tIns="72000" rIns="72000" bIns="72000" numCol="1" spcCol="0" rtlCol="0" fromWordArt="0" anchor="b" anchorCtr="0" forceAA="0" compatLnSpc="1">
              <a:prstTxWarp prst="textNoShape">
                <a:avLst/>
              </a:prstTxWarp>
              <a:noAutofit/>
            </a:bodyPr>
            <a:lstStyle/>
            <a:p>
              <a:pPr>
                <a:defRPr/>
              </a:pPr>
              <a:r>
                <a:rPr lang="en-US" sz="4800" b="1" dirty="0">
                  <a:solidFill>
                    <a:srgbClr val="221F20"/>
                  </a:solidFill>
                  <a:latin typeface="Roboto Bold"/>
                </a:rPr>
                <a:t>85 215</a:t>
              </a:r>
              <a:endParaRPr kumimoji="0" lang="en-US" sz="4800" b="1" i="0" u="none" strike="noStrike" kern="1200" cap="none" spc="0" normalizeH="0" baseline="0" noProof="0" dirty="0">
                <a:ln>
                  <a:noFill/>
                </a:ln>
                <a:solidFill>
                  <a:srgbClr val="221F20"/>
                </a:solidFill>
                <a:effectLst/>
                <a:uLnTx/>
                <a:uFillTx/>
                <a:latin typeface="Roboto Bold"/>
                <a:ea typeface="+mn-ea"/>
                <a:cs typeface="+mn-cs"/>
              </a:endParaRPr>
            </a:p>
          </p:txBody>
        </p:sp>
        <p:sp>
          <p:nvSpPr>
            <p:cNvPr id="74" name="Rectangle 73">
              <a:extLst>
                <a:ext uri="{FF2B5EF4-FFF2-40B4-BE49-F238E27FC236}">
                  <a16:creationId xmlns:a16="http://schemas.microsoft.com/office/drawing/2014/main" id="{A7288246-D42E-411C-A82C-681B16776E44}"/>
                </a:ext>
              </a:extLst>
            </p:cNvPr>
            <p:cNvSpPr>
              <a:spLocks noChangeAspect="1"/>
            </p:cNvSpPr>
            <p:nvPr/>
          </p:nvSpPr>
          <p:spPr>
            <a:xfrm>
              <a:off x="6645344" y="1515348"/>
              <a:ext cx="99418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rPr>
                <a:t>Datasets</a:t>
              </a:r>
            </a:p>
          </p:txBody>
        </p:sp>
        <p:sp>
          <p:nvSpPr>
            <p:cNvPr id="38" name="Freeform: Shape 37">
              <a:extLst>
                <a:ext uri="{FF2B5EF4-FFF2-40B4-BE49-F238E27FC236}">
                  <a16:creationId xmlns:a16="http://schemas.microsoft.com/office/drawing/2014/main" id="{CA5D655C-C5D9-4A05-AA54-27782EA25E8D}"/>
                </a:ext>
              </a:extLst>
            </p:cNvPr>
            <p:cNvSpPr/>
            <p:nvPr/>
          </p:nvSpPr>
          <p:spPr>
            <a:xfrm rot="10800000">
              <a:off x="9844850" y="1214649"/>
              <a:ext cx="1557718" cy="1272356"/>
            </a:xfrm>
            <a:custGeom>
              <a:avLst/>
              <a:gdLst>
                <a:gd name="connsiteX0" fmla="*/ 749206 w 1498412"/>
                <a:gd name="connsiteY0" fmla="*/ 0 h 1223915"/>
                <a:gd name="connsiteX1" fmla="*/ 1498412 w 1498412"/>
                <a:gd name="connsiteY1" fmla="*/ 749206 h 1223915"/>
                <a:gd name="connsiteX2" fmla="*/ 1370459 w 1498412"/>
                <a:gd name="connsiteY2" fmla="*/ 1168094 h 1223915"/>
                <a:gd name="connsiteX3" fmla="*/ 1324403 w 1498412"/>
                <a:gd name="connsiteY3" fmla="*/ 1223915 h 1223915"/>
                <a:gd name="connsiteX4" fmla="*/ 174009 w 1498412"/>
                <a:gd name="connsiteY4" fmla="*/ 1223915 h 1223915"/>
                <a:gd name="connsiteX5" fmla="*/ 127953 w 1498412"/>
                <a:gd name="connsiteY5" fmla="*/ 1168094 h 1223915"/>
                <a:gd name="connsiteX6" fmla="*/ 0 w 1498412"/>
                <a:gd name="connsiteY6" fmla="*/ 749206 h 1223915"/>
                <a:gd name="connsiteX7" fmla="*/ 749206 w 1498412"/>
                <a:gd name="connsiteY7" fmla="*/ 0 h 122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8412" h="1223915">
                  <a:moveTo>
                    <a:pt x="749206" y="0"/>
                  </a:moveTo>
                  <a:cubicBezTo>
                    <a:pt x="1162981" y="0"/>
                    <a:pt x="1498412" y="335431"/>
                    <a:pt x="1498412" y="749206"/>
                  </a:cubicBezTo>
                  <a:cubicBezTo>
                    <a:pt x="1498412" y="904372"/>
                    <a:pt x="1451242" y="1048520"/>
                    <a:pt x="1370459" y="1168094"/>
                  </a:cubicBezTo>
                  <a:lnTo>
                    <a:pt x="1324403" y="1223915"/>
                  </a:lnTo>
                  <a:lnTo>
                    <a:pt x="174009" y="1223915"/>
                  </a:lnTo>
                  <a:lnTo>
                    <a:pt x="127953" y="1168094"/>
                  </a:lnTo>
                  <a:cubicBezTo>
                    <a:pt x="47170" y="1048520"/>
                    <a:pt x="0" y="904372"/>
                    <a:pt x="0" y="749206"/>
                  </a:cubicBezTo>
                  <a:cubicBezTo>
                    <a:pt x="0" y="335431"/>
                    <a:pt x="335431" y="0"/>
                    <a:pt x="74920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endParaRPr>
            </a:p>
          </p:txBody>
        </p:sp>
        <p:sp>
          <p:nvSpPr>
            <p:cNvPr id="62" name="Graphic 60">
              <a:extLst>
                <a:ext uri="{FF2B5EF4-FFF2-40B4-BE49-F238E27FC236}">
                  <a16:creationId xmlns:a16="http://schemas.microsoft.com/office/drawing/2014/main" id="{8DFA97B9-DAEF-45A3-B9BA-2EEAE5EF3522}"/>
                </a:ext>
              </a:extLst>
            </p:cNvPr>
            <p:cNvSpPr>
              <a:spLocks noChangeAspect="1"/>
            </p:cNvSpPr>
            <p:nvPr/>
          </p:nvSpPr>
          <p:spPr>
            <a:xfrm>
              <a:off x="10228421" y="1403244"/>
              <a:ext cx="793718" cy="793718"/>
            </a:xfrm>
            <a:custGeom>
              <a:avLst/>
              <a:gdLst>
                <a:gd name="connsiteX0" fmla="*/ 595313 w 793718"/>
                <a:gd name="connsiteY0" fmla="*/ 297656 h 793718"/>
                <a:gd name="connsiteX1" fmla="*/ 793718 w 793718"/>
                <a:gd name="connsiteY1" fmla="*/ 198406 h 793718"/>
                <a:gd name="connsiteX2" fmla="*/ 396907 w 793718"/>
                <a:gd name="connsiteY2" fmla="*/ 0 h 793718"/>
                <a:gd name="connsiteX3" fmla="*/ 0 w 793718"/>
                <a:gd name="connsiteY3" fmla="*/ 198406 h 793718"/>
                <a:gd name="connsiteX4" fmla="*/ 198406 w 793718"/>
                <a:gd name="connsiteY4" fmla="*/ 297656 h 793718"/>
                <a:gd name="connsiteX5" fmla="*/ 0 w 793718"/>
                <a:gd name="connsiteY5" fmla="*/ 396907 h 793718"/>
                <a:gd name="connsiteX6" fmla="*/ 198406 w 793718"/>
                <a:gd name="connsiteY6" fmla="*/ 496157 h 793718"/>
                <a:gd name="connsiteX7" fmla="*/ 0 w 793718"/>
                <a:gd name="connsiteY7" fmla="*/ 595313 h 793718"/>
                <a:gd name="connsiteX8" fmla="*/ 396907 w 793718"/>
                <a:gd name="connsiteY8" fmla="*/ 793718 h 793718"/>
                <a:gd name="connsiteX9" fmla="*/ 793718 w 793718"/>
                <a:gd name="connsiteY9" fmla="*/ 595313 h 793718"/>
                <a:gd name="connsiteX10" fmla="*/ 595313 w 793718"/>
                <a:gd name="connsiteY10" fmla="*/ 496062 h 793718"/>
                <a:gd name="connsiteX11" fmla="*/ 793718 w 793718"/>
                <a:gd name="connsiteY11" fmla="*/ 396812 h 793718"/>
                <a:gd name="connsiteX12" fmla="*/ 595313 w 793718"/>
                <a:gd name="connsiteY12" fmla="*/ 297656 h 793718"/>
                <a:gd name="connsiteX13" fmla="*/ 142018 w 793718"/>
                <a:gd name="connsiteY13" fmla="*/ 396907 h 793718"/>
                <a:gd name="connsiteX14" fmla="*/ 269462 w 793718"/>
                <a:gd name="connsiteY14" fmla="*/ 333185 h 793718"/>
                <a:gd name="connsiteX15" fmla="*/ 396907 w 793718"/>
                <a:gd name="connsiteY15" fmla="*/ 396907 h 793718"/>
                <a:gd name="connsiteX16" fmla="*/ 524351 w 793718"/>
                <a:gd name="connsiteY16" fmla="*/ 333185 h 793718"/>
                <a:gd name="connsiteX17" fmla="*/ 651796 w 793718"/>
                <a:gd name="connsiteY17" fmla="*/ 396907 h 793718"/>
                <a:gd name="connsiteX18" fmla="*/ 396907 w 793718"/>
                <a:gd name="connsiteY18" fmla="*/ 524161 h 793718"/>
                <a:gd name="connsiteX19" fmla="*/ 142018 w 793718"/>
                <a:gd name="connsiteY19" fmla="*/ 396907 h 793718"/>
                <a:gd name="connsiteX20" fmla="*/ 525018 w 793718"/>
                <a:gd name="connsiteY20" fmla="*/ 531971 h 793718"/>
                <a:gd name="connsiteX21" fmla="*/ 651796 w 793718"/>
                <a:gd name="connsiteY21" fmla="*/ 595313 h 793718"/>
                <a:gd name="connsiteX22" fmla="*/ 396907 w 793718"/>
                <a:gd name="connsiteY22" fmla="*/ 722757 h 793718"/>
                <a:gd name="connsiteX23" fmla="*/ 142018 w 793718"/>
                <a:gd name="connsiteY23" fmla="*/ 595313 h 793718"/>
                <a:gd name="connsiteX24" fmla="*/ 269462 w 793718"/>
                <a:gd name="connsiteY24" fmla="*/ 531590 h 793718"/>
                <a:gd name="connsiteX25" fmla="*/ 396907 w 793718"/>
                <a:gd name="connsiteY25" fmla="*/ 595313 h 793718"/>
                <a:gd name="connsiteX26" fmla="*/ 525018 w 793718"/>
                <a:gd name="connsiteY26" fmla="*/ 531971 h 79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93718" h="793718">
                  <a:moveTo>
                    <a:pt x="595313" y="297656"/>
                  </a:moveTo>
                  <a:lnTo>
                    <a:pt x="793718" y="198406"/>
                  </a:lnTo>
                  <a:lnTo>
                    <a:pt x="396907" y="0"/>
                  </a:lnTo>
                  <a:lnTo>
                    <a:pt x="0" y="198406"/>
                  </a:lnTo>
                  <a:lnTo>
                    <a:pt x="198406" y="297656"/>
                  </a:lnTo>
                  <a:lnTo>
                    <a:pt x="0" y="396907"/>
                  </a:lnTo>
                  <a:lnTo>
                    <a:pt x="198406" y="496157"/>
                  </a:lnTo>
                  <a:lnTo>
                    <a:pt x="0" y="595313"/>
                  </a:lnTo>
                  <a:lnTo>
                    <a:pt x="396907" y="793718"/>
                  </a:lnTo>
                  <a:lnTo>
                    <a:pt x="793718" y="595313"/>
                  </a:lnTo>
                  <a:lnTo>
                    <a:pt x="595313" y="496062"/>
                  </a:lnTo>
                  <a:lnTo>
                    <a:pt x="793718" y="396812"/>
                  </a:lnTo>
                  <a:lnTo>
                    <a:pt x="595313" y="297656"/>
                  </a:lnTo>
                  <a:close/>
                  <a:moveTo>
                    <a:pt x="142018" y="396907"/>
                  </a:moveTo>
                  <a:lnTo>
                    <a:pt x="269462" y="333185"/>
                  </a:lnTo>
                  <a:lnTo>
                    <a:pt x="396907" y="396907"/>
                  </a:lnTo>
                  <a:lnTo>
                    <a:pt x="524351" y="333185"/>
                  </a:lnTo>
                  <a:lnTo>
                    <a:pt x="651796" y="396907"/>
                  </a:lnTo>
                  <a:lnTo>
                    <a:pt x="396907" y="524161"/>
                  </a:lnTo>
                  <a:lnTo>
                    <a:pt x="142018" y="396907"/>
                  </a:lnTo>
                  <a:close/>
                  <a:moveTo>
                    <a:pt x="525018" y="531971"/>
                  </a:moveTo>
                  <a:lnTo>
                    <a:pt x="651796" y="595313"/>
                  </a:lnTo>
                  <a:lnTo>
                    <a:pt x="396907" y="722757"/>
                  </a:lnTo>
                  <a:lnTo>
                    <a:pt x="142018" y="595313"/>
                  </a:lnTo>
                  <a:lnTo>
                    <a:pt x="269462" y="531590"/>
                  </a:lnTo>
                  <a:lnTo>
                    <a:pt x="396907" y="595313"/>
                  </a:lnTo>
                  <a:lnTo>
                    <a:pt x="525018" y="531971"/>
                  </a:lnTo>
                  <a:close/>
                </a:path>
              </a:pathLst>
            </a:custGeom>
            <a:solidFill>
              <a:schemeClr val="accent3"/>
            </a:solidFill>
            <a:ln w="9525" cap="flat">
              <a:noFill/>
              <a:prstDash val="solid"/>
              <a:miter/>
            </a:ln>
          </p:spPr>
          <p:txBody>
            <a:bodyPr rtlCol="0" anchor="ctr"/>
            <a:lstStyle/>
            <a:p>
              <a:endParaRPr lang="en-GB" dirty="0">
                <a:latin typeface="Roboto Regular" panose="02000000000000000000" pitchFamily="2" charset="0"/>
              </a:endParaRPr>
            </a:p>
          </p:txBody>
        </p:sp>
      </p:grpSp>
      <p:grpSp>
        <p:nvGrpSpPr>
          <p:cNvPr id="78" name="Group 77">
            <a:extLst>
              <a:ext uri="{FF2B5EF4-FFF2-40B4-BE49-F238E27FC236}">
                <a16:creationId xmlns:a16="http://schemas.microsoft.com/office/drawing/2014/main" id="{147B43FF-CF89-4541-A111-E80A9E11F97F}"/>
              </a:ext>
            </a:extLst>
          </p:cNvPr>
          <p:cNvGrpSpPr>
            <a:grpSpLocks noChangeAspect="1"/>
          </p:cNvGrpSpPr>
          <p:nvPr/>
        </p:nvGrpSpPr>
        <p:grpSpPr>
          <a:xfrm>
            <a:off x="6164264" y="2818923"/>
            <a:ext cx="2827335" cy="3165952"/>
            <a:chOff x="6164264" y="2818923"/>
            <a:chExt cx="2827335" cy="3165952"/>
          </a:xfrm>
        </p:grpSpPr>
        <p:pic>
          <p:nvPicPr>
            <p:cNvPr id="44" name="Graphic 43">
              <a:extLst>
                <a:ext uri="{FF2B5EF4-FFF2-40B4-BE49-F238E27FC236}">
                  <a16:creationId xmlns:a16="http://schemas.microsoft.com/office/drawing/2014/main" id="{D86F2852-A0B7-4888-929E-B8F14A85F98E}"/>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58386" b="47708"/>
            <a:stretch>
              <a:fillRect/>
            </a:stretch>
          </p:blipFill>
          <p:spPr>
            <a:xfrm>
              <a:off x="6164264" y="2818923"/>
              <a:ext cx="2827330" cy="3165952"/>
            </a:xfrm>
            <a:custGeom>
              <a:avLst/>
              <a:gdLst>
                <a:gd name="connsiteX0" fmla="*/ 0 w 2827330"/>
                <a:gd name="connsiteY0" fmla="*/ 0 h 3165952"/>
                <a:gd name="connsiteX1" fmla="*/ 2827330 w 2827330"/>
                <a:gd name="connsiteY1" fmla="*/ 0 h 3165952"/>
                <a:gd name="connsiteX2" fmla="*/ 2827330 w 2827330"/>
                <a:gd name="connsiteY2" fmla="*/ 3165952 h 3165952"/>
                <a:gd name="connsiteX3" fmla="*/ 0 w 2827330"/>
                <a:gd name="connsiteY3" fmla="*/ 3165952 h 3165952"/>
              </a:gdLst>
              <a:ahLst/>
              <a:cxnLst>
                <a:cxn ang="0">
                  <a:pos x="connsiteX0" y="connsiteY0"/>
                </a:cxn>
                <a:cxn ang="0">
                  <a:pos x="connsiteX1" y="connsiteY1"/>
                </a:cxn>
                <a:cxn ang="0">
                  <a:pos x="connsiteX2" y="connsiteY2"/>
                </a:cxn>
                <a:cxn ang="0">
                  <a:pos x="connsiteX3" y="connsiteY3"/>
                </a:cxn>
              </a:cxnLst>
              <a:rect l="l" t="t" r="r" b="b"/>
              <a:pathLst>
                <a:path w="2827330" h="3165952">
                  <a:moveTo>
                    <a:pt x="0" y="0"/>
                  </a:moveTo>
                  <a:lnTo>
                    <a:pt x="2827330" y="0"/>
                  </a:lnTo>
                  <a:lnTo>
                    <a:pt x="2827330" y="3165952"/>
                  </a:lnTo>
                  <a:lnTo>
                    <a:pt x="0" y="3165952"/>
                  </a:lnTo>
                  <a:close/>
                </a:path>
              </a:pathLst>
            </a:custGeom>
          </p:spPr>
        </p:pic>
        <p:sp>
          <p:nvSpPr>
            <p:cNvPr id="9" name="Rectangle 8">
              <a:extLst>
                <a:ext uri="{FF2B5EF4-FFF2-40B4-BE49-F238E27FC236}">
                  <a16:creationId xmlns:a16="http://schemas.microsoft.com/office/drawing/2014/main" id="{84D559A5-923E-4AF7-AD95-53612588A0DB}"/>
                </a:ext>
              </a:extLst>
            </p:cNvPr>
            <p:cNvSpPr/>
            <p:nvPr/>
          </p:nvSpPr>
          <p:spPr>
            <a:xfrm>
              <a:off x="6164264" y="2818923"/>
              <a:ext cx="2827330" cy="3165952"/>
            </a:xfrm>
            <a:prstGeom prst="rect">
              <a:avLst/>
            </a:prstGeom>
            <a:solidFill>
              <a:schemeClr val="accent6">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18000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221F20"/>
                  </a:solidFill>
                  <a:effectLst/>
                  <a:uLnTx/>
                  <a:uFillTx/>
                  <a:latin typeface="Roboto Bold"/>
                  <a:ea typeface="+mn-ea"/>
                  <a:cs typeface="+mn-cs"/>
                </a:rPr>
                <a:t>2 479</a:t>
              </a:r>
            </a:p>
          </p:txBody>
        </p:sp>
        <p:sp>
          <p:nvSpPr>
            <p:cNvPr id="58" name="Rectangle 57">
              <a:extLst>
                <a:ext uri="{FF2B5EF4-FFF2-40B4-BE49-F238E27FC236}">
                  <a16:creationId xmlns:a16="http://schemas.microsoft.com/office/drawing/2014/main" id="{6F1F4AA1-16BB-4371-8EFB-E30E0B7E7144}"/>
                </a:ext>
              </a:extLst>
            </p:cNvPr>
            <p:cNvSpPr/>
            <p:nvPr/>
          </p:nvSpPr>
          <p:spPr>
            <a:xfrm>
              <a:off x="6801983" y="4772243"/>
              <a:ext cx="195888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rPr>
                <a:t>Publishers</a:t>
              </a:r>
            </a:p>
          </p:txBody>
        </p:sp>
        <p:sp>
          <p:nvSpPr>
            <p:cNvPr id="71" name="Freeform: Shape 70">
              <a:extLst>
                <a:ext uri="{FF2B5EF4-FFF2-40B4-BE49-F238E27FC236}">
                  <a16:creationId xmlns:a16="http://schemas.microsoft.com/office/drawing/2014/main" id="{EBDB8BCB-66E8-46FA-AF40-3F196FDBEFF5}"/>
                </a:ext>
              </a:extLst>
            </p:cNvPr>
            <p:cNvSpPr/>
            <p:nvPr/>
          </p:nvSpPr>
          <p:spPr>
            <a:xfrm>
              <a:off x="7032512" y="2818923"/>
              <a:ext cx="1959087" cy="1417797"/>
            </a:xfrm>
            <a:custGeom>
              <a:avLst/>
              <a:gdLst>
                <a:gd name="connsiteX0" fmla="*/ 7790 w 2329858"/>
                <a:gd name="connsiteY0" fmla="*/ 0 h 1686125"/>
                <a:gd name="connsiteX1" fmla="*/ 2329858 w 2329858"/>
                <a:gd name="connsiteY1" fmla="*/ 0 h 1686125"/>
                <a:gd name="connsiteX2" fmla="*/ 2329858 w 2329858"/>
                <a:gd name="connsiteY2" fmla="*/ 1460032 h 1686125"/>
                <a:gd name="connsiteX3" fmla="*/ 2262030 w 2329858"/>
                <a:gd name="connsiteY3" fmla="*/ 1501239 h 1686125"/>
                <a:gd name="connsiteX4" fmla="*/ 1531856 w 2329858"/>
                <a:gd name="connsiteY4" fmla="*/ 1686125 h 1686125"/>
                <a:gd name="connsiteX5" fmla="*/ 0 w 2329858"/>
                <a:gd name="connsiteY5" fmla="*/ 154269 h 168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9858" h="1686125">
                  <a:moveTo>
                    <a:pt x="7790" y="0"/>
                  </a:moveTo>
                  <a:lnTo>
                    <a:pt x="2329858" y="0"/>
                  </a:lnTo>
                  <a:lnTo>
                    <a:pt x="2329858" y="1460032"/>
                  </a:lnTo>
                  <a:lnTo>
                    <a:pt x="2262030" y="1501239"/>
                  </a:lnTo>
                  <a:cubicBezTo>
                    <a:pt x="2044976" y="1619149"/>
                    <a:pt x="1796238" y="1686125"/>
                    <a:pt x="1531856" y="1686125"/>
                  </a:cubicBezTo>
                  <a:cubicBezTo>
                    <a:pt x="685835" y="1686125"/>
                    <a:pt x="0" y="1000290"/>
                    <a:pt x="0" y="154269"/>
                  </a:cubicBezTo>
                  <a:close/>
                </a:path>
              </a:pathLst>
            </a:custGeom>
            <a:solidFill>
              <a:schemeClr val="bg1">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grpSp>
          <p:nvGrpSpPr>
            <p:cNvPr id="65" name="Graphic 63">
              <a:extLst>
                <a:ext uri="{FF2B5EF4-FFF2-40B4-BE49-F238E27FC236}">
                  <a16:creationId xmlns:a16="http://schemas.microsoft.com/office/drawing/2014/main" id="{598E292C-4972-43E9-9425-FEE695F3964F}"/>
                </a:ext>
              </a:extLst>
            </p:cNvPr>
            <p:cNvGrpSpPr/>
            <p:nvPr/>
          </p:nvGrpSpPr>
          <p:grpSpPr>
            <a:xfrm>
              <a:off x="7819974" y="3024187"/>
              <a:ext cx="785526" cy="805148"/>
              <a:chOff x="7763468" y="3024187"/>
              <a:chExt cx="785526" cy="805148"/>
            </a:xfrm>
            <a:solidFill>
              <a:schemeClr val="bg1"/>
            </a:solidFill>
          </p:grpSpPr>
          <p:sp>
            <p:nvSpPr>
              <p:cNvPr id="66" name="Freeform: Shape 65">
                <a:extLst>
                  <a:ext uri="{FF2B5EF4-FFF2-40B4-BE49-F238E27FC236}">
                    <a16:creationId xmlns:a16="http://schemas.microsoft.com/office/drawing/2014/main" id="{B151AC01-D086-4880-8C36-297389A6B4DB}"/>
                  </a:ext>
                </a:extLst>
              </p:cNvPr>
              <p:cNvSpPr/>
              <p:nvPr/>
            </p:nvSpPr>
            <p:spPr>
              <a:xfrm>
                <a:off x="8193236" y="3309175"/>
                <a:ext cx="92392" cy="342328"/>
              </a:xfrm>
              <a:custGeom>
                <a:avLst/>
                <a:gdLst>
                  <a:gd name="connsiteX0" fmla="*/ 0 w 92392"/>
                  <a:gd name="connsiteY0" fmla="*/ 0 h 342328"/>
                  <a:gd name="connsiteX1" fmla="*/ 92393 w 92392"/>
                  <a:gd name="connsiteY1" fmla="*/ 0 h 342328"/>
                  <a:gd name="connsiteX2" fmla="*/ 92393 w 92392"/>
                  <a:gd name="connsiteY2" fmla="*/ 342329 h 342328"/>
                  <a:gd name="connsiteX3" fmla="*/ 0 w 92392"/>
                  <a:gd name="connsiteY3" fmla="*/ 342329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3" y="0"/>
                    </a:lnTo>
                    <a:lnTo>
                      <a:pt x="92393" y="342329"/>
                    </a:lnTo>
                    <a:lnTo>
                      <a:pt x="0" y="342329"/>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7" name="Freeform: Shape 66">
                <a:extLst>
                  <a:ext uri="{FF2B5EF4-FFF2-40B4-BE49-F238E27FC236}">
                    <a16:creationId xmlns:a16="http://schemas.microsoft.com/office/drawing/2014/main" id="{1C307345-8597-4404-B67C-4CB1A7D217CA}"/>
                  </a:ext>
                </a:extLst>
              </p:cNvPr>
              <p:cNvSpPr/>
              <p:nvPr/>
            </p:nvSpPr>
            <p:spPr>
              <a:xfrm>
                <a:off x="7860527"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8" name="Freeform: Shape 67">
                <a:extLst>
                  <a:ext uri="{FF2B5EF4-FFF2-40B4-BE49-F238E27FC236}">
                    <a16:creationId xmlns:a16="http://schemas.microsoft.com/office/drawing/2014/main" id="{EC2DAE3A-E858-44AA-AA21-E7CAB9417662}"/>
                  </a:ext>
                </a:extLst>
              </p:cNvPr>
              <p:cNvSpPr/>
              <p:nvPr/>
            </p:nvSpPr>
            <p:spPr>
              <a:xfrm>
                <a:off x="8026834"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9" name="Freeform: Shape 68">
                <a:extLst>
                  <a:ext uri="{FF2B5EF4-FFF2-40B4-BE49-F238E27FC236}">
                    <a16:creationId xmlns:a16="http://schemas.microsoft.com/office/drawing/2014/main" id="{8AC5CDE3-1C4D-41B4-B14B-D4272339010D}"/>
                  </a:ext>
                </a:extLst>
              </p:cNvPr>
              <p:cNvSpPr/>
              <p:nvPr/>
            </p:nvSpPr>
            <p:spPr>
              <a:xfrm>
                <a:off x="8359542"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0" name="Freeform: Shape 69">
                <a:extLst>
                  <a:ext uri="{FF2B5EF4-FFF2-40B4-BE49-F238E27FC236}">
                    <a16:creationId xmlns:a16="http://schemas.microsoft.com/office/drawing/2014/main" id="{49D42329-3484-43A3-AF25-19A35D7AF253}"/>
                  </a:ext>
                </a:extLst>
              </p:cNvPr>
              <p:cNvSpPr/>
              <p:nvPr/>
            </p:nvSpPr>
            <p:spPr>
              <a:xfrm>
                <a:off x="7763468" y="3024187"/>
                <a:ext cx="785526" cy="159829"/>
              </a:xfrm>
              <a:custGeom>
                <a:avLst/>
                <a:gdLst>
                  <a:gd name="connsiteX0" fmla="*/ 392716 w 785526"/>
                  <a:gd name="connsiteY0" fmla="*/ 0 h 159829"/>
                  <a:gd name="connsiteX1" fmla="*/ 0 w 785526"/>
                  <a:gd name="connsiteY1" fmla="*/ 159830 h 159829"/>
                  <a:gd name="connsiteX2" fmla="*/ 785527 w 785526"/>
                  <a:gd name="connsiteY2" fmla="*/ 159830 h 159829"/>
                </a:gdLst>
                <a:ahLst/>
                <a:cxnLst>
                  <a:cxn ang="0">
                    <a:pos x="connsiteX0" y="connsiteY0"/>
                  </a:cxn>
                  <a:cxn ang="0">
                    <a:pos x="connsiteX1" y="connsiteY1"/>
                  </a:cxn>
                  <a:cxn ang="0">
                    <a:pos x="connsiteX2" y="connsiteY2"/>
                  </a:cxn>
                </a:cxnLst>
                <a:rect l="l" t="t" r="r" b="b"/>
                <a:pathLst>
                  <a:path w="785526" h="159829">
                    <a:moveTo>
                      <a:pt x="392716" y="0"/>
                    </a:moveTo>
                    <a:lnTo>
                      <a:pt x="0" y="159830"/>
                    </a:lnTo>
                    <a:lnTo>
                      <a:pt x="785527" y="15983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5" name="Freeform: Shape 74">
                <a:extLst>
                  <a:ext uri="{FF2B5EF4-FFF2-40B4-BE49-F238E27FC236}">
                    <a16:creationId xmlns:a16="http://schemas.microsoft.com/office/drawing/2014/main" id="{BABE0CF6-5535-46D8-859B-E17C08A60B76}"/>
                  </a:ext>
                </a:extLst>
              </p:cNvPr>
              <p:cNvSpPr/>
              <p:nvPr/>
            </p:nvSpPr>
            <p:spPr>
              <a:xfrm>
                <a:off x="7816522" y="3696175"/>
                <a:ext cx="679418" cy="49720"/>
              </a:xfrm>
              <a:custGeom>
                <a:avLst/>
                <a:gdLst>
                  <a:gd name="connsiteX0" fmla="*/ 0 w 679418"/>
                  <a:gd name="connsiteY0" fmla="*/ 0 h 49720"/>
                  <a:gd name="connsiteX1" fmla="*/ 679418 w 679418"/>
                  <a:gd name="connsiteY1" fmla="*/ 0 h 49720"/>
                  <a:gd name="connsiteX2" fmla="*/ 679418 w 679418"/>
                  <a:gd name="connsiteY2" fmla="*/ 49721 h 49720"/>
                  <a:gd name="connsiteX3" fmla="*/ 0 w 679418"/>
                  <a:gd name="connsiteY3" fmla="*/ 49721 h 49720"/>
                </a:gdLst>
                <a:ahLst/>
                <a:cxnLst>
                  <a:cxn ang="0">
                    <a:pos x="connsiteX0" y="connsiteY0"/>
                  </a:cxn>
                  <a:cxn ang="0">
                    <a:pos x="connsiteX1" y="connsiteY1"/>
                  </a:cxn>
                  <a:cxn ang="0">
                    <a:pos x="connsiteX2" y="connsiteY2"/>
                  </a:cxn>
                  <a:cxn ang="0">
                    <a:pos x="connsiteX3" y="connsiteY3"/>
                  </a:cxn>
                </a:cxnLst>
                <a:rect l="l" t="t" r="r" b="b"/>
                <a:pathLst>
                  <a:path w="679418" h="49720">
                    <a:moveTo>
                      <a:pt x="0" y="0"/>
                    </a:moveTo>
                    <a:lnTo>
                      <a:pt x="679418" y="0"/>
                    </a:lnTo>
                    <a:lnTo>
                      <a:pt x="679418" y="49721"/>
                    </a:lnTo>
                    <a:lnTo>
                      <a:pt x="0" y="49721"/>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6" name="Freeform: Shape 75">
                <a:extLst>
                  <a:ext uri="{FF2B5EF4-FFF2-40B4-BE49-F238E27FC236}">
                    <a16:creationId xmlns:a16="http://schemas.microsoft.com/office/drawing/2014/main" id="{BFEBB80C-C8CE-4EBB-86D1-DB1E562CEF67}"/>
                  </a:ext>
                </a:extLst>
              </p:cNvPr>
              <p:cNvSpPr/>
              <p:nvPr/>
            </p:nvSpPr>
            <p:spPr>
              <a:xfrm>
                <a:off x="7763468" y="3220402"/>
                <a:ext cx="785526" cy="40481"/>
              </a:xfrm>
              <a:custGeom>
                <a:avLst/>
                <a:gdLst>
                  <a:gd name="connsiteX0" fmla="*/ 0 w 785526"/>
                  <a:gd name="connsiteY0" fmla="*/ 0 h 40481"/>
                  <a:gd name="connsiteX1" fmla="*/ 785527 w 785526"/>
                  <a:gd name="connsiteY1" fmla="*/ 0 h 40481"/>
                  <a:gd name="connsiteX2" fmla="*/ 785527 w 785526"/>
                  <a:gd name="connsiteY2" fmla="*/ 40481 h 40481"/>
                  <a:gd name="connsiteX3" fmla="*/ 0 w 785526"/>
                  <a:gd name="connsiteY3" fmla="*/ 40481 h 40481"/>
                </a:gdLst>
                <a:ahLst/>
                <a:cxnLst>
                  <a:cxn ang="0">
                    <a:pos x="connsiteX0" y="connsiteY0"/>
                  </a:cxn>
                  <a:cxn ang="0">
                    <a:pos x="connsiteX1" y="connsiteY1"/>
                  </a:cxn>
                  <a:cxn ang="0">
                    <a:pos x="connsiteX2" y="connsiteY2"/>
                  </a:cxn>
                  <a:cxn ang="0">
                    <a:pos x="connsiteX3" y="connsiteY3"/>
                  </a:cxn>
                </a:cxnLst>
                <a:rect l="l" t="t" r="r" b="b"/>
                <a:pathLst>
                  <a:path w="785526" h="40481">
                    <a:moveTo>
                      <a:pt x="0" y="0"/>
                    </a:moveTo>
                    <a:lnTo>
                      <a:pt x="785527" y="0"/>
                    </a:lnTo>
                    <a:lnTo>
                      <a:pt x="785527" y="40481"/>
                    </a:lnTo>
                    <a:lnTo>
                      <a:pt x="0" y="40481"/>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7" name="Freeform: Shape 76">
                <a:extLst>
                  <a:ext uri="{FF2B5EF4-FFF2-40B4-BE49-F238E27FC236}">
                    <a16:creationId xmlns:a16="http://schemas.microsoft.com/office/drawing/2014/main" id="{D7B5532C-2932-4109-BF26-3E70EE22A708}"/>
                  </a:ext>
                </a:extLst>
              </p:cNvPr>
              <p:cNvSpPr/>
              <p:nvPr/>
            </p:nvSpPr>
            <p:spPr>
              <a:xfrm>
                <a:off x="7771373" y="3779614"/>
                <a:ext cx="769620" cy="49720"/>
              </a:xfrm>
              <a:custGeom>
                <a:avLst/>
                <a:gdLst>
                  <a:gd name="connsiteX0" fmla="*/ 0 w 769620"/>
                  <a:gd name="connsiteY0" fmla="*/ 0 h 49720"/>
                  <a:gd name="connsiteX1" fmla="*/ 769620 w 769620"/>
                  <a:gd name="connsiteY1" fmla="*/ 0 h 49720"/>
                  <a:gd name="connsiteX2" fmla="*/ 769620 w 769620"/>
                  <a:gd name="connsiteY2" fmla="*/ 49720 h 49720"/>
                  <a:gd name="connsiteX3" fmla="*/ 0 w 769620"/>
                  <a:gd name="connsiteY3" fmla="*/ 49720 h 49720"/>
                </a:gdLst>
                <a:ahLst/>
                <a:cxnLst>
                  <a:cxn ang="0">
                    <a:pos x="connsiteX0" y="connsiteY0"/>
                  </a:cxn>
                  <a:cxn ang="0">
                    <a:pos x="connsiteX1" y="connsiteY1"/>
                  </a:cxn>
                  <a:cxn ang="0">
                    <a:pos x="connsiteX2" y="connsiteY2"/>
                  </a:cxn>
                  <a:cxn ang="0">
                    <a:pos x="connsiteX3" y="connsiteY3"/>
                  </a:cxn>
                </a:cxnLst>
                <a:rect l="l" t="t" r="r" b="b"/>
                <a:pathLst>
                  <a:path w="769620" h="49720">
                    <a:moveTo>
                      <a:pt x="0" y="0"/>
                    </a:moveTo>
                    <a:lnTo>
                      <a:pt x="769620" y="0"/>
                    </a:lnTo>
                    <a:lnTo>
                      <a:pt x="769620" y="49720"/>
                    </a:lnTo>
                    <a:lnTo>
                      <a:pt x="0" y="4972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grpSp>
      </p:grpSp>
      <p:grpSp>
        <p:nvGrpSpPr>
          <p:cNvPr id="82" name="Group 81">
            <a:extLst>
              <a:ext uri="{FF2B5EF4-FFF2-40B4-BE49-F238E27FC236}">
                <a16:creationId xmlns:a16="http://schemas.microsoft.com/office/drawing/2014/main" id="{1C0108C3-EC4F-478E-8E7E-6B202B4858E7}"/>
              </a:ext>
            </a:extLst>
          </p:cNvPr>
          <p:cNvGrpSpPr>
            <a:grpSpLocks noChangeAspect="1"/>
          </p:cNvGrpSpPr>
          <p:nvPr/>
        </p:nvGrpSpPr>
        <p:grpSpPr>
          <a:xfrm>
            <a:off x="251619" y="4486464"/>
            <a:ext cx="5794841" cy="1498411"/>
            <a:chOff x="251619" y="4486464"/>
            <a:chExt cx="5794841" cy="1498411"/>
          </a:xfrm>
        </p:grpSpPr>
        <p:grpSp>
          <p:nvGrpSpPr>
            <p:cNvPr id="32" name="Group 31">
              <a:extLst>
                <a:ext uri="{FF2B5EF4-FFF2-40B4-BE49-F238E27FC236}">
                  <a16:creationId xmlns:a16="http://schemas.microsoft.com/office/drawing/2014/main" id="{6ACA7A4E-E900-4AFD-8FA5-FD32A707FCFF}"/>
                </a:ext>
              </a:extLst>
            </p:cNvPr>
            <p:cNvGrpSpPr/>
            <p:nvPr/>
          </p:nvGrpSpPr>
          <p:grpSpPr>
            <a:xfrm>
              <a:off x="251619" y="4486464"/>
              <a:ext cx="5794841" cy="1498411"/>
              <a:chOff x="251619" y="4486464"/>
              <a:chExt cx="5794841" cy="1498411"/>
            </a:xfrm>
          </p:grpSpPr>
          <p:sp>
            <p:nvSpPr>
              <p:cNvPr id="35" name="Rectangle 34">
                <a:extLst>
                  <a:ext uri="{FF2B5EF4-FFF2-40B4-BE49-F238E27FC236}">
                    <a16:creationId xmlns:a16="http://schemas.microsoft.com/office/drawing/2014/main" id="{064678BC-0DC3-442F-8512-B7B807AF8FAC}"/>
                  </a:ext>
                </a:extLst>
              </p:cNvPr>
              <p:cNvSpPr/>
              <p:nvPr/>
            </p:nvSpPr>
            <p:spPr>
              <a:xfrm>
                <a:off x="251619" y="4486464"/>
                <a:ext cx="5791200" cy="14984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72000" tIns="72000" rIns="72000" bIns="7200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b="1" dirty="0">
                    <a:solidFill>
                      <a:srgbClr val="221F20"/>
                    </a:solidFill>
                    <a:latin typeface="Roboto Bold"/>
                  </a:rPr>
                  <a:t>&gt;119 billion</a:t>
                </a:r>
                <a:endParaRPr kumimoji="0" lang="en-US" sz="4800" b="1" i="0" u="none" strike="noStrike" kern="1200" cap="none" spc="0" normalizeH="0" baseline="0" noProof="0" dirty="0">
                  <a:ln>
                    <a:noFill/>
                  </a:ln>
                  <a:solidFill>
                    <a:srgbClr val="221F20"/>
                  </a:solidFill>
                  <a:effectLst/>
                  <a:uLnTx/>
                  <a:uFillTx/>
                  <a:latin typeface="Roboto Bold"/>
                  <a:ea typeface="+mn-ea"/>
                  <a:cs typeface="+mn-cs"/>
                </a:endParaRPr>
              </a:p>
            </p:txBody>
          </p:sp>
          <p:sp>
            <p:nvSpPr>
              <p:cNvPr id="45" name="Rectangle 44">
                <a:extLst>
                  <a:ext uri="{FF2B5EF4-FFF2-40B4-BE49-F238E27FC236}">
                    <a16:creationId xmlns:a16="http://schemas.microsoft.com/office/drawing/2014/main" id="{432CEE52-413F-4FBD-8F76-CFDFF369CBD9}"/>
                  </a:ext>
                </a:extLst>
              </p:cNvPr>
              <p:cNvSpPr/>
              <p:nvPr/>
            </p:nvSpPr>
            <p:spPr>
              <a:xfrm>
                <a:off x="1958981" y="4811872"/>
                <a:ext cx="4087479"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rPr>
                  <a:t>Records downloaded per month in 2022</a:t>
                </a:r>
                <a:endParaRPr kumimoji="0" lang="en-US" sz="18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7" name="Freeform: Shape 36">
                <a:extLst>
                  <a:ext uri="{FF2B5EF4-FFF2-40B4-BE49-F238E27FC236}">
                    <a16:creationId xmlns:a16="http://schemas.microsoft.com/office/drawing/2014/main" id="{884AC696-DA2C-4BE4-A1B5-E346042D10EC}"/>
                  </a:ext>
                </a:extLst>
              </p:cNvPr>
              <p:cNvSpPr/>
              <p:nvPr/>
            </p:nvSpPr>
            <p:spPr>
              <a:xfrm>
                <a:off x="346269" y="4760960"/>
                <a:ext cx="1498412" cy="1223915"/>
              </a:xfrm>
              <a:custGeom>
                <a:avLst/>
                <a:gdLst>
                  <a:gd name="connsiteX0" fmla="*/ 749206 w 1498412"/>
                  <a:gd name="connsiteY0" fmla="*/ 0 h 1223915"/>
                  <a:gd name="connsiteX1" fmla="*/ 1498412 w 1498412"/>
                  <a:gd name="connsiteY1" fmla="*/ 749206 h 1223915"/>
                  <a:gd name="connsiteX2" fmla="*/ 1370459 w 1498412"/>
                  <a:gd name="connsiteY2" fmla="*/ 1168094 h 1223915"/>
                  <a:gd name="connsiteX3" fmla="*/ 1324403 w 1498412"/>
                  <a:gd name="connsiteY3" fmla="*/ 1223915 h 1223915"/>
                  <a:gd name="connsiteX4" fmla="*/ 174009 w 1498412"/>
                  <a:gd name="connsiteY4" fmla="*/ 1223915 h 1223915"/>
                  <a:gd name="connsiteX5" fmla="*/ 127953 w 1498412"/>
                  <a:gd name="connsiteY5" fmla="*/ 1168094 h 1223915"/>
                  <a:gd name="connsiteX6" fmla="*/ 0 w 1498412"/>
                  <a:gd name="connsiteY6" fmla="*/ 749206 h 1223915"/>
                  <a:gd name="connsiteX7" fmla="*/ 749206 w 1498412"/>
                  <a:gd name="connsiteY7" fmla="*/ 0 h 122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8412" h="1223915">
                    <a:moveTo>
                      <a:pt x="749206" y="0"/>
                    </a:moveTo>
                    <a:cubicBezTo>
                      <a:pt x="1162981" y="0"/>
                      <a:pt x="1498412" y="335431"/>
                      <a:pt x="1498412" y="749206"/>
                    </a:cubicBezTo>
                    <a:cubicBezTo>
                      <a:pt x="1498412" y="904372"/>
                      <a:pt x="1451242" y="1048520"/>
                      <a:pt x="1370459" y="1168094"/>
                    </a:cubicBezTo>
                    <a:lnTo>
                      <a:pt x="1324403" y="1223915"/>
                    </a:lnTo>
                    <a:lnTo>
                      <a:pt x="174009" y="1223915"/>
                    </a:lnTo>
                    <a:lnTo>
                      <a:pt x="127953" y="1168094"/>
                    </a:lnTo>
                    <a:cubicBezTo>
                      <a:pt x="47170" y="1048520"/>
                      <a:pt x="0" y="904372"/>
                      <a:pt x="0" y="749206"/>
                    </a:cubicBezTo>
                    <a:cubicBezTo>
                      <a:pt x="0" y="335431"/>
                      <a:pt x="335431" y="0"/>
                      <a:pt x="74920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endParaRPr>
              </a:p>
            </p:txBody>
          </p:sp>
        </p:grpSp>
        <p:grpSp>
          <p:nvGrpSpPr>
            <p:cNvPr id="81" name="Group 80">
              <a:extLst>
                <a:ext uri="{FF2B5EF4-FFF2-40B4-BE49-F238E27FC236}">
                  <a16:creationId xmlns:a16="http://schemas.microsoft.com/office/drawing/2014/main" id="{10A9B2C4-829A-405E-97DB-3E029529EC34}"/>
                </a:ext>
              </a:extLst>
            </p:cNvPr>
            <p:cNvGrpSpPr/>
            <p:nvPr/>
          </p:nvGrpSpPr>
          <p:grpSpPr>
            <a:xfrm>
              <a:off x="771736" y="5110797"/>
              <a:ext cx="647480" cy="660396"/>
              <a:chOff x="704760" y="5042485"/>
              <a:chExt cx="781431" cy="797020"/>
            </a:xfrm>
          </p:grpSpPr>
          <p:sp>
            <p:nvSpPr>
              <p:cNvPr id="79" name="Freeform: Shape 78">
                <a:extLst>
                  <a:ext uri="{FF2B5EF4-FFF2-40B4-BE49-F238E27FC236}">
                    <a16:creationId xmlns:a16="http://schemas.microsoft.com/office/drawing/2014/main" id="{18DD351E-A324-4A31-87D9-CC2E0C42680B}"/>
                  </a:ext>
                </a:extLst>
              </p:cNvPr>
              <p:cNvSpPr/>
              <p:nvPr/>
            </p:nvSpPr>
            <p:spPr>
              <a:xfrm>
                <a:off x="881481" y="5042485"/>
                <a:ext cx="427975" cy="582009"/>
              </a:xfrm>
              <a:custGeom>
                <a:avLst/>
                <a:gdLst>
                  <a:gd name="connsiteX0" fmla="*/ 19248 w 31352"/>
                  <a:gd name="connsiteY0" fmla="*/ 40481 h 42636"/>
                  <a:gd name="connsiteX1" fmla="*/ 30392 w 31352"/>
                  <a:gd name="connsiteY1" fmla="*/ 24575 h 42636"/>
                  <a:gd name="connsiteX2" fmla="*/ 27725 w 31352"/>
                  <a:gd name="connsiteY2" fmla="*/ 19431 h 42636"/>
                  <a:gd name="connsiteX3" fmla="*/ 23153 w 31352"/>
                  <a:gd name="connsiteY3" fmla="*/ 19431 h 42636"/>
                  <a:gd name="connsiteX4" fmla="*/ 23153 w 31352"/>
                  <a:gd name="connsiteY4" fmla="*/ 4858 h 42636"/>
                  <a:gd name="connsiteX5" fmla="*/ 18296 w 31352"/>
                  <a:gd name="connsiteY5" fmla="*/ 0 h 42636"/>
                  <a:gd name="connsiteX6" fmla="*/ 13152 w 31352"/>
                  <a:gd name="connsiteY6" fmla="*/ 0 h 42636"/>
                  <a:gd name="connsiteX7" fmla="*/ 8294 w 31352"/>
                  <a:gd name="connsiteY7" fmla="*/ 4858 h 42636"/>
                  <a:gd name="connsiteX8" fmla="*/ 8294 w 31352"/>
                  <a:gd name="connsiteY8" fmla="*/ 19526 h 42636"/>
                  <a:gd name="connsiteX9" fmla="*/ 3627 w 31352"/>
                  <a:gd name="connsiteY9" fmla="*/ 19526 h 42636"/>
                  <a:gd name="connsiteX10" fmla="*/ 960 w 31352"/>
                  <a:gd name="connsiteY10" fmla="*/ 24670 h 42636"/>
                  <a:gd name="connsiteX11" fmla="*/ 12104 w 31352"/>
                  <a:gd name="connsiteY11" fmla="*/ 40577 h 42636"/>
                  <a:gd name="connsiteX12" fmla="*/ 19248 w 31352"/>
                  <a:gd name="connsiteY12" fmla="*/ 40481 h 4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352" h="42636">
                    <a:moveTo>
                      <a:pt x="19248" y="40481"/>
                    </a:moveTo>
                    <a:lnTo>
                      <a:pt x="30392" y="24575"/>
                    </a:lnTo>
                    <a:cubicBezTo>
                      <a:pt x="32393" y="21812"/>
                      <a:pt x="31154" y="19431"/>
                      <a:pt x="27725" y="19431"/>
                    </a:cubicBezTo>
                    <a:lnTo>
                      <a:pt x="23153" y="19431"/>
                    </a:lnTo>
                    <a:lnTo>
                      <a:pt x="23153" y="4858"/>
                    </a:lnTo>
                    <a:cubicBezTo>
                      <a:pt x="23153" y="2191"/>
                      <a:pt x="20963" y="0"/>
                      <a:pt x="18296" y="0"/>
                    </a:cubicBezTo>
                    <a:lnTo>
                      <a:pt x="13152" y="0"/>
                    </a:lnTo>
                    <a:cubicBezTo>
                      <a:pt x="10485" y="0"/>
                      <a:pt x="8294" y="2191"/>
                      <a:pt x="8294" y="4858"/>
                    </a:cubicBezTo>
                    <a:lnTo>
                      <a:pt x="8294" y="19526"/>
                    </a:lnTo>
                    <a:lnTo>
                      <a:pt x="3627" y="19526"/>
                    </a:lnTo>
                    <a:cubicBezTo>
                      <a:pt x="198" y="19526"/>
                      <a:pt x="-1040" y="21812"/>
                      <a:pt x="960" y="24670"/>
                    </a:cubicBezTo>
                    <a:lnTo>
                      <a:pt x="12104" y="40577"/>
                    </a:lnTo>
                    <a:cubicBezTo>
                      <a:pt x="14105" y="43339"/>
                      <a:pt x="17343" y="43339"/>
                      <a:pt x="19248" y="40481"/>
                    </a:cubicBezTo>
                    <a:close/>
                  </a:path>
                </a:pathLst>
              </a:custGeom>
              <a:solidFill>
                <a:schemeClr val="accent3"/>
              </a:solidFill>
              <a:ln w="9095" cap="flat">
                <a:noFill/>
                <a:prstDash val="solid"/>
                <a:miter/>
              </a:ln>
            </p:spPr>
            <p:txBody>
              <a:bodyPr rtlCol="0" anchor="ctr"/>
              <a:lstStyle/>
              <a:p>
                <a:endParaRPr lang="en-GB" dirty="0">
                  <a:solidFill>
                    <a:srgbClr val="000000"/>
                  </a:solidFill>
                  <a:latin typeface="Roboto Regular" panose="02000000000000000000" pitchFamily="2" charset="0"/>
                </a:endParaRPr>
              </a:p>
            </p:txBody>
          </p:sp>
          <p:sp>
            <p:nvSpPr>
              <p:cNvPr id="80" name="Freeform: Shape 79">
                <a:extLst>
                  <a:ext uri="{FF2B5EF4-FFF2-40B4-BE49-F238E27FC236}">
                    <a16:creationId xmlns:a16="http://schemas.microsoft.com/office/drawing/2014/main" id="{90C5B336-7B2E-4AC6-AE27-7D232C3A033F}"/>
                  </a:ext>
                </a:extLst>
              </p:cNvPr>
              <p:cNvSpPr/>
              <p:nvPr/>
            </p:nvSpPr>
            <p:spPr>
              <a:xfrm>
                <a:off x="704760" y="5585972"/>
                <a:ext cx="781431" cy="253533"/>
              </a:xfrm>
              <a:custGeom>
                <a:avLst/>
                <a:gdLst>
                  <a:gd name="connsiteX0" fmla="*/ 54293 w 57245"/>
                  <a:gd name="connsiteY0" fmla="*/ 18574 h 18573"/>
                  <a:gd name="connsiteX1" fmla="*/ 57245 w 57245"/>
                  <a:gd name="connsiteY1" fmla="*/ 15621 h 18573"/>
                  <a:gd name="connsiteX2" fmla="*/ 57245 w 57245"/>
                  <a:gd name="connsiteY2" fmla="*/ 2953 h 18573"/>
                  <a:gd name="connsiteX3" fmla="*/ 54293 w 57245"/>
                  <a:gd name="connsiteY3" fmla="*/ 0 h 18573"/>
                  <a:gd name="connsiteX4" fmla="*/ 51911 w 57245"/>
                  <a:gd name="connsiteY4" fmla="*/ 0 h 18573"/>
                  <a:gd name="connsiteX5" fmla="*/ 48959 w 57245"/>
                  <a:gd name="connsiteY5" fmla="*/ 2953 h 18573"/>
                  <a:gd name="connsiteX6" fmla="*/ 48959 w 57245"/>
                  <a:gd name="connsiteY6" fmla="*/ 6953 h 18573"/>
                  <a:gd name="connsiteX7" fmla="*/ 46006 w 57245"/>
                  <a:gd name="connsiteY7" fmla="*/ 9906 h 18573"/>
                  <a:gd name="connsiteX8" fmla="*/ 11335 w 57245"/>
                  <a:gd name="connsiteY8" fmla="*/ 9906 h 18573"/>
                  <a:gd name="connsiteX9" fmla="*/ 8382 w 57245"/>
                  <a:gd name="connsiteY9" fmla="*/ 6953 h 18573"/>
                  <a:gd name="connsiteX10" fmla="*/ 8382 w 57245"/>
                  <a:gd name="connsiteY10" fmla="*/ 2953 h 18573"/>
                  <a:gd name="connsiteX11" fmla="*/ 5429 w 57245"/>
                  <a:gd name="connsiteY11" fmla="*/ 0 h 18573"/>
                  <a:gd name="connsiteX12" fmla="*/ 2953 w 57245"/>
                  <a:gd name="connsiteY12" fmla="*/ 0 h 18573"/>
                  <a:gd name="connsiteX13" fmla="*/ 0 w 57245"/>
                  <a:gd name="connsiteY13" fmla="*/ 2953 h 18573"/>
                  <a:gd name="connsiteX14" fmla="*/ 0 w 57245"/>
                  <a:gd name="connsiteY14" fmla="*/ 15526 h 18573"/>
                  <a:gd name="connsiteX15" fmla="*/ 2953 w 57245"/>
                  <a:gd name="connsiteY15" fmla="*/ 18479 h 18573"/>
                  <a:gd name="connsiteX16" fmla="*/ 54293 w 57245"/>
                  <a:gd name="connsiteY16" fmla="*/ 18479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7245" h="18573">
                    <a:moveTo>
                      <a:pt x="54293" y="18574"/>
                    </a:moveTo>
                    <a:cubicBezTo>
                      <a:pt x="55912" y="18574"/>
                      <a:pt x="57245" y="17240"/>
                      <a:pt x="57245" y="15621"/>
                    </a:cubicBezTo>
                    <a:lnTo>
                      <a:pt x="57245" y="2953"/>
                    </a:lnTo>
                    <a:cubicBezTo>
                      <a:pt x="57245" y="1334"/>
                      <a:pt x="55912" y="0"/>
                      <a:pt x="54293" y="0"/>
                    </a:cubicBezTo>
                    <a:lnTo>
                      <a:pt x="51911" y="0"/>
                    </a:lnTo>
                    <a:cubicBezTo>
                      <a:pt x="50292" y="0"/>
                      <a:pt x="48959" y="1334"/>
                      <a:pt x="48959" y="2953"/>
                    </a:cubicBezTo>
                    <a:lnTo>
                      <a:pt x="48959" y="6953"/>
                    </a:lnTo>
                    <a:cubicBezTo>
                      <a:pt x="48959" y="8573"/>
                      <a:pt x="47625" y="9906"/>
                      <a:pt x="46006" y="9906"/>
                    </a:cubicBezTo>
                    <a:lnTo>
                      <a:pt x="11335" y="9906"/>
                    </a:lnTo>
                    <a:cubicBezTo>
                      <a:pt x="9716" y="9906"/>
                      <a:pt x="8382" y="8573"/>
                      <a:pt x="8382" y="6953"/>
                    </a:cubicBezTo>
                    <a:lnTo>
                      <a:pt x="8382" y="2953"/>
                    </a:lnTo>
                    <a:cubicBezTo>
                      <a:pt x="8382" y="1334"/>
                      <a:pt x="7049" y="0"/>
                      <a:pt x="5429" y="0"/>
                    </a:cubicBezTo>
                    <a:lnTo>
                      <a:pt x="2953" y="0"/>
                    </a:lnTo>
                    <a:cubicBezTo>
                      <a:pt x="1334" y="0"/>
                      <a:pt x="0" y="1334"/>
                      <a:pt x="0" y="2953"/>
                    </a:cubicBezTo>
                    <a:lnTo>
                      <a:pt x="0" y="15526"/>
                    </a:lnTo>
                    <a:cubicBezTo>
                      <a:pt x="0" y="17145"/>
                      <a:pt x="1334" y="18479"/>
                      <a:pt x="2953" y="18479"/>
                    </a:cubicBezTo>
                    <a:lnTo>
                      <a:pt x="54293" y="18479"/>
                    </a:lnTo>
                    <a:close/>
                  </a:path>
                </a:pathLst>
              </a:custGeom>
              <a:solidFill>
                <a:schemeClr val="accent3"/>
              </a:solidFill>
              <a:ln w="9095" cap="flat">
                <a:noFill/>
                <a:prstDash val="solid"/>
                <a:miter/>
              </a:ln>
            </p:spPr>
            <p:txBody>
              <a:bodyPr rtlCol="0" anchor="ctr"/>
              <a:lstStyle/>
              <a:p>
                <a:endParaRPr lang="en-GB" dirty="0">
                  <a:solidFill>
                    <a:srgbClr val="000000"/>
                  </a:solidFill>
                  <a:latin typeface="Roboto Regular" panose="02000000000000000000" pitchFamily="2" charset="0"/>
                </a:endParaRPr>
              </a:p>
            </p:txBody>
          </p:sp>
        </p:grpSp>
      </p:grpSp>
      <p:pic>
        <p:nvPicPr>
          <p:cNvPr id="12" name="Picture 11">
            <a:extLst>
              <a:ext uri="{FF2B5EF4-FFF2-40B4-BE49-F238E27FC236}">
                <a16:creationId xmlns:a16="http://schemas.microsoft.com/office/drawing/2014/main" id="{D9859F0E-0EDC-1440-BA6A-C688F1C0A87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84888" y="84802"/>
            <a:ext cx="2475712" cy="1112899"/>
          </a:xfrm>
          <a:prstGeom prst="rect">
            <a:avLst/>
          </a:prstGeom>
        </p:spPr>
      </p:pic>
      <p:sp>
        <p:nvSpPr>
          <p:cNvPr id="11" name="Rectangle 10">
            <a:extLst>
              <a:ext uri="{FF2B5EF4-FFF2-40B4-BE49-F238E27FC236}">
                <a16:creationId xmlns:a16="http://schemas.microsoft.com/office/drawing/2014/main" id="{38EB500C-2456-211C-DED5-984716600518}"/>
              </a:ext>
            </a:extLst>
          </p:cNvPr>
          <p:cNvSpPr/>
          <p:nvPr/>
        </p:nvSpPr>
        <p:spPr>
          <a:xfrm>
            <a:off x="247977" y="4486462"/>
            <a:ext cx="5798483" cy="1498410"/>
          </a:xfrm>
          <a:prstGeom prst="rect">
            <a:avLst/>
          </a:prstGeom>
          <a:solidFill>
            <a:srgbClr val="929292">
              <a:alpha val="76078"/>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14" name="Rectangle 13">
            <a:extLst>
              <a:ext uri="{FF2B5EF4-FFF2-40B4-BE49-F238E27FC236}">
                <a16:creationId xmlns:a16="http://schemas.microsoft.com/office/drawing/2014/main" id="{C4D38EA6-C1CD-2D32-A08C-36841CF091B1}"/>
              </a:ext>
            </a:extLst>
          </p:cNvPr>
          <p:cNvSpPr/>
          <p:nvPr/>
        </p:nvSpPr>
        <p:spPr>
          <a:xfrm>
            <a:off x="6153149" y="1197701"/>
            <a:ext cx="5817155" cy="1518135"/>
          </a:xfrm>
          <a:prstGeom prst="rect">
            <a:avLst/>
          </a:prstGeom>
          <a:solidFill>
            <a:srgbClr val="929292">
              <a:alpha val="76078"/>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16" name="Rectangle 15">
            <a:extLst>
              <a:ext uri="{FF2B5EF4-FFF2-40B4-BE49-F238E27FC236}">
                <a16:creationId xmlns:a16="http://schemas.microsoft.com/office/drawing/2014/main" id="{2B394DDC-2FB9-F1D7-CFEF-08534D475789}"/>
              </a:ext>
            </a:extLst>
          </p:cNvPr>
          <p:cNvSpPr/>
          <p:nvPr/>
        </p:nvSpPr>
        <p:spPr>
          <a:xfrm>
            <a:off x="9109082" y="2818922"/>
            <a:ext cx="2827330" cy="3165950"/>
          </a:xfrm>
          <a:prstGeom prst="rect">
            <a:avLst/>
          </a:prstGeom>
          <a:solidFill>
            <a:srgbClr val="929292">
              <a:alpha val="76078"/>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17" name="Rectangle 16">
            <a:extLst>
              <a:ext uri="{FF2B5EF4-FFF2-40B4-BE49-F238E27FC236}">
                <a16:creationId xmlns:a16="http://schemas.microsoft.com/office/drawing/2014/main" id="{B20E1646-819F-B0B1-065A-B6C19356B555}"/>
              </a:ext>
            </a:extLst>
          </p:cNvPr>
          <p:cNvSpPr/>
          <p:nvPr/>
        </p:nvSpPr>
        <p:spPr>
          <a:xfrm>
            <a:off x="255262" y="1197701"/>
            <a:ext cx="5794695" cy="1937040"/>
          </a:xfrm>
          <a:prstGeom prst="rect">
            <a:avLst/>
          </a:prstGeom>
          <a:solidFill>
            <a:srgbClr val="929292">
              <a:alpha val="76078"/>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18" name="Rectangle 17">
            <a:extLst>
              <a:ext uri="{FF2B5EF4-FFF2-40B4-BE49-F238E27FC236}">
                <a16:creationId xmlns:a16="http://schemas.microsoft.com/office/drawing/2014/main" id="{41616E5A-F784-4AB9-67E5-083A883D833D}"/>
              </a:ext>
            </a:extLst>
          </p:cNvPr>
          <p:cNvSpPr/>
          <p:nvPr/>
        </p:nvSpPr>
        <p:spPr>
          <a:xfrm>
            <a:off x="6157029" y="2818922"/>
            <a:ext cx="2833688" cy="3165950"/>
          </a:xfrm>
          <a:prstGeom prst="rect">
            <a:avLst/>
          </a:prstGeom>
          <a:solidFill>
            <a:srgbClr val="929292">
              <a:alpha val="76078"/>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Tree>
    <p:custDataLst>
      <p:tags r:id="rId1"/>
    </p:custDataLst>
    <p:extLst>
      <p:ext uri="{BB962C8B-B14F-4D97-AF65-F5344CB8AC3E}">
        <p14:creationId xmlns:p14="http://schemas.microsoft.com/office/powerpoint/2010/main" val="3176977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68566-63F8-417F-A440-352684CF40E7}"/>
              </a:ext>
            </a:extLst>
          </p:cNvPr>
          <p:cNvSpPr>
            <a:spLocks noGrp="1"/>
          </p:cNvSpPr>
          <p:nvPr>
            <p:ph type="title"/>
          </p:nvPr>
        </p:nvSpPr>
        <p:spPr>
          <a:xfrm>
            <a:off x="236365" y="267629"/>
            <a:ext cx="11701463" cy="748371"/>
          </a:xfrm>
        </p:spPr>
        <p:txBody>
          <a:bodyPr>
            <a:normAutofit/>
          </a:bodyPr>
          <a:lstStyle/>
          <a:p>
            <a:r>
              <a:rPr lang="en-GB" sz="3600" b="1" dirty="0">
                <a:solidFill>
                  <a:schemeClr val="bg1"/>
                </a:solidFill>
              </a:rPr>
              <a:t>GBIF Participant countries</a:t>
            </a:r>
          </a:p>
        </p:txBody>
      </p:sp>
      <p:sp>
        <p:nvSpPr>
          <p:cNvPr id="3" name="Footer Placeholder 2">
            <a:extLst>
              <a:ext uri="{FF2B5EF4-FFF2-40B4-BE49-F238E27FC236}">
                <a16:creationId xmlns:a16="http://schemas.microsoft.com/office/drawing/2014/main" id="{0BBFE7B5-EF1A-49EC-8E20-E4CB18D58C84}"/>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chemeClr val="bg1"/>
                </a:solidFill>
                <a:effectLst/>
                <a:uLnTx/>
                <a:uFillTx/>
                <a:latin typeface="Roboto Condensed" panose="02000000000000000000" pitchFamily="2" charset="0"/>
                <a:ea typeface="Roboto Condensed" panose="02000000000000000000" pitchFamily="2" charset="0"/>
              </a:rPr>
              <a:t>https://</a:t>
            </a:r>
            <a:r>
              <a:rPr kumimoji="0" lang="en-GB" sz="1100" b="0" i="0" u="none" strike="noStrike" kern="1200" cap="none" spc="0" normalizeH="0" baseline="0" noProof="0" dirty="0" err="1">
                <a:ln>
                  <a:noFill/>
                </a:ln>
                <a:solidFill>
                  <a:schemeClr val="bg1"/>
                </a:solidFill>
                <a:effectLst/>
                <a:uLnTx/>
                <a:uFillTx/>
                <a:latin typeface="Roboto Condensed" panose="02000000000000000000" pitchFamily="2" charset="0"/>
                <a:ea typeface="Roboto Condensed" panose="02000000000000000000" pitchFamily="2" charset="0"/>
              </a:rPr>
              <a:t>www.gbif.org</a:t>
            </a:r>
            <a:r>
              <a:rPr kumimoji="0" lang="en-GB" sz="1100" b="0" i="0" u="none" strike="noStrike" kern="1200" cap="none" spc="0" normalizeH="0" baseline="0" noProof="0" dirty="0">
                <a:ln>
                  <a:noFill/>
                </a:ln>
                <a:solidFill>
                  <a:schemeClr val="bg1"/>
                </a:solidFill>
                <a:effectLst/>
                <a:uLnTx/>
                <a:uFillTx/>
                <a:latin typeface="Roboto Condensed" panose="02000000000000000000" pitchFamily="2" charset="0"/>
                <a:ea typeface="Roboto Condensed" panose="02000000000000000000" pitchFamily="2" charset="0"/>
              </a:rPr>
              <a:t>/the-</a:t>
            </a:r>
            <a:r>
              <a:rPr kumimoji="0" lang="en-GB" sz="1100" b="0" i="0" u="none" strike="noStrike" kern="1200" cap="none" spc="0" normalizeH="0" baseline="0" noProof="0" dirty="0" err="1">
                <a:ln>
                  <a:noFill/>
                </a:ln>
                <a:solidFill>
                  <a:schemeClr val="bg1"/>
                </a:solidFill>
                <a:effectLst/>
                <a:uLnTx/>
                <a:uFillTx/>
                <a:latin typeface="Roboto Condensed" panose="02000000000000000000" pitchFamily="2" charset="0"/>
                <a:ea typeface="Roboto Condensed" panose="02000000000000000000" pitchFamily="2" charset="0"/>
              </a:rPr>
              <a:t>gbif</a:t>
            </a:r>
            <a:r>
              <a:rPr kumimoji="0" lang="en-GB" sz="1100" b="0" i="0" u="none" strike="noStrike" kern="1200" cap="none" spc="0" normalizeH="0" baseline="0" noProof="0" dirty="0">
                <a:ln>
                  <a:noFill/>
                </a:ln>
                <a:solidFill>
                  <a:schemeClr val="bg1"/>
                </a:solidFill>
                <a:effectLst/>
                <a:uLnTx/>
                <a:uFillTx/>
                <a:latin typeface="Roboto Condensed" panose="02000000000000000000" pitchFamily="2" charset="0"/>
                <a:ea typeface="Roboto Condensed" panose="02000000000000000000" pitchFamily="2" charset="0"/>
              </a:rPr>
              <a:t>-network </a:t>
            </a:r>
          </a:p>
        </p:txBody>
      </p:sp>
      <p:pic>
        <p:nvPicPr>
          <p:cNvPr id="10" name="Picture 9">
            <a:extLst>
              <a:ext uri="{FF2B5EF4-FFF2-40B4-BE49-F238E27FC236}">
                <a16:creationId xmlns:a16="http://schemas.microsoft.com/office/drawing/2014/main" id="{00796E29-9E18-A88F-2AE6-770D2558F460}"/>
              </a:ext>
            </a:extLst>
          </p:cNvPr>
          <p:cNvPicPr>
            <a:picLocks noChangeAspect="1"/>
          </p:cNvPicPr>
          <p:nvPr/>
        </p:nvPicPr>
        <p:blipFill rotWithShape="1">
          <a:blip r:embed="rId3">
            <a:extLst>
              <a:ext uri="{28A0092B-C50C-407E-A947-70E740481C1C}">
                <a14:useLocalDpi xmlns:a14="http://schemas.microsoft.com/office/drawing/2010/main" val="0"/>
              </a:ext>
            </a:extLst>
          </a:blip>
          <a:srcRect b="4880"/>
          <a:stretch/>
        </p:blipFill>
        <p:spPr>
          <a:xfrm>
            <a:off x="-18502" y="1196561"/>
            <a:ext cx="12229003" cy="4970973"/>
          </a:xfrm>
          <a:prstGeom prst="rect">
            <a:avLst/>
          </a:prstGeom>
        </p:spPr>
      </p:pic>
      <p:sp>
        <p:nvSpPr>
          <p:cNvPr id="4" name="Rectangle 3">
            <a:extLst>
              <a:ext uri="{FF2B5EF4-FFF2-40B4-BE49-F238E27FC236}">
                <a16:creationId xmlns:a16="http://schemas.microsoft.com/office/drawing/2014/main" id="{8D1308BE-8B90-7D40-960C-FC37878954C8}"/>
              </a:ext>
            </a:extLst>
          </p:cNvPr>
          <p:cNvSpPr/>
          <p:nvPr/>
        </p:nvSpPr>
        <p:spPr>
          <a:xfrm>
            <a:off x="8224157" y="5522001"/>
            <a:ext cx="1683474" cy="253916"/>
          </a:xfrm>
          <a:prstGeom prst="rect">
            <a:avLst/>
          </a:prstGeom>
        </p:spPr>
        <p:txBody>
          <a:bodyPr wrap="none">
            <a:spAutoFit/>
          </a:bodyPr>
          <a:lstStyle/>
          <a:p>
            <a:r>
              <a:rPr lang="en-US" sz="1050" dirty="0">
                <a:solidFill>
                  <a:schemeClr val="tx2">
                    <a:lumMod val="50000"/>
                    <a:lumOff val="50000"/>
                  </a:schemeClr>
                </a:solidFill>
              </a:rPr>
              <a:t>Map updated 2023-05-03</a:t>
            </a:r>
            <a:endParaRPr lang="en-NO" sz="1050" dirty="0">
              <a:solidFill>
                <a:schemeClr val="tx2">
                  <a:lumMod val="50000"/>
                  <a:lumOff val="50000"/>
                </a:schemeClr>
              </a:solidFill>
            </a:endParaRPr>
          </a:p>
        </p:txBody>
      </p:sp>
      <p:pic>
        <p:nvPicPr>
          <p:cNvPr id="11" name="Picture 10">
            <a:extLst>
              <a:ext uri="{FF2B5EF4-FFF2-40B4-BE49-F238E27FC236}">
                <a16:creationId xmlns:a16="http://schemas.microsoft.com/office/drawing/2014/main" id="{1C084B5F-761F-E7E1-5E38-F960D714686F}"/>
              </a:ext>
            </a:extLst>
          </p:cNvPr>
          <p:cNvPicPr>
            <a:picLocks noChangeAspect="1"/>
          </p:cNvPicPr>
          <p:nvPr/>
        </p:nvPicPr>
        <p:blipFill>
          <a:blip r:embed="rId4"/>
          <a:stretch>
            <a:fillRect/>
          </a:stretch>
        </p:blipFill>
        <p:spPr>
          <a:xfrm>
            <a:off x="255116" y="5169176"/>
            <a:ext cx="2513878" cy="705650"/>
          </a:xfrm>
          <a:prstGeom prst="rect">
            <a:avLst/>
          </a:prstGeom>
        </p:spPr>
      </p:pic>
    </p:spTree>
    <p:extLst>
      <p:ext uri="{BB962C8B-B14F-4D97-AF65-F5344CB8AC3E}">
        <p14:creationId xmlns:p14="http://schemas.microsoft.com/office/powerpoint/2010/main" val="20338399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E552E00-E54F-765B-A6ED-840EA801F0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3300" y="1489501"/>
            <a:ext cx="7645400" cy="325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8224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E51512A-B4F1-0CC6-DC03-55B513B7A112}"/>
              </a:ext>
            </a:extLst>
          </p:cNvPr>
          <p:cNvPicPr>
            <a:picLocks noChangeAspect="1"/>
          </p:cNvPicPr>
          <p:nvPr/>
        </p:nvPicPr>
        <p:blipFill>
          <a:blip r:embed="rId4"/>
          <a:stretch>
            <a:fillRect/>
          </a:stretch>
        </p:blipFill>
        <p:spPr>
          <a:xfrm>
            <a:off x="240136" y="3240642"/>
            <a:ext cx="5797024" cy="2728011"/>
          </a:xfrm>
          <a:prstGeom prst="rect">
            <a:avLst/>
          </a:prstGeom>
        </p:spPr>
      </p:pic>
      <p:sp>
        <p:nvSpPr>
          <p:cNvPr id="2" name="Title 1">
            <a:extLst>
              <a:ext uri="{FF2B5EF4-FFF2-40B4-BE49-F238E27FC236}">
                <a16:creationId xmlns:a16="http://schemas.microsoft.com/office/drawing/2014/main" id="{134C5CFA-CC1E-4631-AA41-251C5CC99ED0}"/>
              </a:ext>
            </a:extLst>
          </p:cNvPr>
          <p:cNvSpPr>
            <a:spLocks noGrp="1"/>
          </p:cNvSpPr>
          <p:nvPr>
            <p:ph type="title"/>
          </p:nvPr>
        </p:nvSpPr>
        <p:spPr/>
        <p:txBody>
          <a:bodyPr/>
          <a:lstStyle/>
          <a:p>
            <a:r>
              <a:rPr lang="en-US" b="1" kern="100" dirty="0">
                <a:solidFill>
                  <a:schemeClr val="bg1"/>
                </a:solidFill>
              </a:rPr>
              <a:t>BY THE NUMBERS</a:t>
            </a:r>
            <a:r>
              <a:rPr lang="en-US" kern="100" dirty="0">
                <a:solidFill>
                  <a:schemeClr val="bg1"/>
                </a:solidFill>
              </a:rPr>
              <a:t> | 3</a:t>
            </a:r>
            <a:r>
              <a:rPr lang="en-US" kern="100" baseline="30000" dirty="0">
                <a:solidFill>
                  <a:schemeClr val="bg1"/>
                </a:solidFill>
              </a:rPr>
              <a:t>rd</a:t>
            </a:r>
            <a:r>
              <a:rPr lang="en-US" kern="100" dirty="0">
                <a:solidFill>
                  <a:schemeClr val="bg1"/>
                </a:solidFill>
              </a:rPr>
              <a:t> May 2023</a:t>
            </a:r>
            <a:r>
              <a:rPr lang="en-US" b="1" kern="100" dirty="0">
                <a:solidFill>
                  <a:schemeClr val="bg1"/>
                </a:solidFill>
              </a:rPr>
              <a:t> - Norway</a:t>
            </a:r>
            <a:endParaRPr lang="en-US" dirty="0">
              <a:solidFill>
                <a:schemeClr val="bg1"/>
              </a:solidFill>
            </a:endParaRPr>
          </a:p>
        </p:txBody>
      </p:sp>
      <p:grpSp>
        <p:nvGrpSpPr>
          <p:cNvPr id="83" name="Group 82">
            <a:extLst>
              <a:ext uri="{FF2B5EF4-FFF2-40B4-BE49-F238E27FC236}">
                <a16:creationId xmlns:a16="http://schemas.microsoft.com/office/drawing/2014/main" id="{8FD8DC59-B723-46FE-8F5E-1F9544EA7A86}"/>
              </a:ext>
            </a:extLst>
          </p:cNvPr>
          <p:cNvGrpSpPr>
            <a:grpSpLocks noChangeAspect="1"/>
          </p:cNvGrpSpPr>
          <p:nvPr/>
        </p:nvGrpSpPr>
        <p:grpSpPr>
          <a:xfrm>
            <a:off x="9105900" y="2818923"/>
            <a:ext cx="2834803" cy="3174623"/>
            <a:chOff x="9105900" y="2818923"/>
            <a:chExt cx="2834803" cy="3174623"/>
          </a:xfrm>
        </p:grpSpPr>
        <p:pic>
          <p:nvPicPr>
            <p:cNvPr id="41" name="Graphic 40">
              <a:extLst>
                <a:ext uri="{FF2B5EF4-FFF2-40B4-BE49-F238E27FC236}">
                  <a16:creationId xmlns:a16="http://schemas.microsoft.com/office/drawing/2014/main" id="{471BD6D3-6469-4ABA-B34E-5224031A5198}"/>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l="15832" t="23515" r="58386" b="47708"/>
            <a:stretch>
              <a:fillRect/>
            </a:stretch>
          </p:blipFill>
          <p:spPr>
            <a:xfrm rot="10800000">
              <a:off x="9113373" y="2818923"/>
              <a:ext cx="2827330" cy="3165952"/>
            </a:xfrm>
            <a:custGeom>
              <a:avLst/>
              <a:gdLst>
                <a:gd name="connsiteX0" fmla="*/ 0 w 2827330"/>
                <a:gd name="connsiteY0" fmla="*/ 0 h 3165952"/>
                <a:gd name="connsiteX1" fmla="*/ 2827330 w 2827330"/>
                <a:gd name="connsiteY1" fmla="*/ 0 h 3165952"/>
                <a:gd name="connsiteX2" fmla="*/ 2827330 w 2827330"/>
                <a:gd name="connsiteY2" fmla="*/ 3165952 h 3165952"/>
                <a:gd name="connsiteX3" fmla="*/ 0 w 2827330"/>
                <a:gd name="connsiteY3" fmla="*/ 3165952 h 3165952"/>
              </a:gdLst>
              <a:ahLst/>
              <a:cxnLst>
                <a:cxn ang="0">
                  <a:pos x="connsiteX0" y="connsiteY0"/>
                </a:cxn>
                <a:cxn ang="0">
                  <a:pos x="connsiteX1" y="connsiteY1"/>
                </a:cxn>
                <a:cxn ang="0">
                  <a:pos x="connsiteX2" y="connsiteY2"/>
                </a:cxn>
                <a:cxn ang="0">
                  <a:pos x="connsiteX3" y="connsiteY3"/>
                </a:cxn>
              </a:cxnLst>
              <a:rect l="l" t="t" r="r" b="b"/>
              <a:pathLst>
                <a:path w="2827330" h="3165952">
                  <a:moveTo>
                    <a:pt x="0" y="0"/>
                  </a:moveTo>
                  <a:lnTo>
                    <a:pt x="2827330" y="0"/>
                  </a:lnTo>
                  <a:lnTo>
                    <a:pt x="2827330" y="3165952"/>
                  </a:lnTo>
                  <a:lnTo>
                    <a:pt x="0" y="3165952"/>
                  </a:lnTo>
                  <a:close/>
                </a:path>
              </a:pathLst>
            </a:custGeom>
          </p:spPr>
        </p:pic>
        <p:sp>
          <p:nvSpPr>
            <p:cNvPr id="42" name="Rectangle 41">
              <a:extLst>
                <a:ext uri="{FF2B5EF4-FFF2-40B4-BE49-F238E27FC236}">
                  <a16:creationId xmlns:a16="http://schemas.microsoft.com/office/drawing/2014/main" id="{8F5FB710-99E3-42AD-9321-D2958D9D4974}"/>
                </a:ext>
              </a:extLst>
            </p:cNvPr>
            <p:cNvSpPr/>
            <p:nvPr/>
          </p:nvSpPr>
          <p:spPr>
            <a:xfrm>
              <a:off x="9105900" y="2818923"/>
              <a:ext cx="2833688" cy="3165952"/>
            </a:xfrm>
            <a:prstGeom prst="rect">
              <a:avLst/>
            </a:prstGeom>
            <a:solidFill>
              <a:srgbClr val="125CA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32000" tIns="720000" rIns="72000" bIns="72000" numCol="1" spcCol="0" rtlCol="0" fromWordArt="0" anchor="t"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is-IS" sz="1200" b="1" i="0" u="none" strike="noStrike" kern="1200" cap="none" spc="0" normalizeH="0" baseline="0" noProof="0" dirty="0">
                <a:ln>
                  <a:noFill/>
                </a:ln>
                <a:solidFill>
                  <a:schemeClr val="bg2"/>
                </a:solidFill>
                <a:effectLst/>
                <a:uLnTx/>
                <a:uFillTx/>
                <a:latin typeface="Roboto Bold"/>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is-IS" sz="4800" b="1" i="0" u="none" strike="noStrike" kern="1200" cap="none" spc="0" normalizeH="0" baseline="0" noProof="0" dirty="0">
                  <a:ln>
                    <a:noFill/>
                  </a:ln>
                  <a:solidFill>
                    <a:schemeClr val="bg1"/>
                  </a:solidFill>
                  <a:effectLst/>
                  <a:uLnTx/>
                  <a:uFillTx/>
                  <a:latin typeface="Roboto Bold"/>
                  <a:ea typeface="+mn-ea"/>
                  <a:cs typeface="+mn-cs"/>
                </a:rPr>
                <a:t>213</a:t>
              </a:r>
              <a:endParaRPr kumimoji="0" lang="en-US" sz="4800" b="1" i="0" u="none" strike="noStrike" kern="1200" cap="none" spc="0" normalizeH="0" baseline="0" noProof="0" dirty="0">
                <a:ln>
                  <a:noFill/>
                </a:ln>
                <a:solidFill>
                  <a:schemeClr val="bg1"/>
                </a:solidFill>
                <a:effectLst/>
                <a:uLnTx/>
                <a:uFillTx/>
                <a:latin typeface="Roboto Bold"/>
                <a:ea typeface="+mn-ea"/>
                <a:cs typeface="+mn-cs"/>
              </a:endParaRPr>
            </a:p>
          </p:txBody>
        </p:sp>
        <p:sp>
          <p:nvSpPr>
            <p:cNvPr id="43" name="Freeform: Shape 42">
              <a:extLst>
                <a:ext uri="{FF2B5EF4-FFF2-40B4-BE49-F238E27FC236}">
                  <a16:creationId xmlns:a16="http://schemas.microsoft.com/office/drawing/2014/main" id="{7ED33040-A8C6-4B34-84F1-83D32C183C27}"/>
                </a:ext>
              </a:extLst>
            </p:cNvPr>
            <p:cNvSpPr/>
            <p:nvPr/>
          </p:nvSpPr>
          <p:spPr>
            <a:xfrm rot="10800000">
              <a:off x="9105900" y="4578128"/>
              <a:ext cx="1955800" cy="1415418"/>
            </a:xfrm>
            <a:custGeom>
              <a:avLst/>
              <a:gdLst>
                <a:gd name="connsiteX0" fmla="*/ 7790 w 2329858"/>
                <a:gd name="connsiteY0" fmla="*/ 0 h 1686125"/>
                <a:gd name="connsiteX1" fmla="*/ 2329858 w 2329858"/>
                <a:gd name="connsiteY1" fmla="*/ 0 h 1686125"/>
                <a:gd name="connsiteX2" fmla="*/ 2329858 w 2329858"/>
                <a:gd name="connsiteY2" fmla="*/ 1460032 h 1686125"/>
                <a:gd name="connsiteX3" fmla="*/ 2262030 w 2329858"/>
                <a:gd name="connsiteY3" fmla="*/ 1501239 h 1686125"/>
                <a:gd name="connsiteX4" fmla="*/ 1531856 w 2329858"/>
                <a:gd name="connsiteY4" fmla="*/ 1686125 h 1686125"/>
                <a:gd name="connsiteX5" fmla="*/ 0 w 2329858"/>
                <a:gd name="connsiteY5" fmla="*/ 154269 h 168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9858" h="1686125">
                  <a:moveTo>
                    <a:pt x="7790" y="0"/>
                  </a:moveTo>
                  <a:lnTo>
                    <a:pt x="2329858" y="0"/>
                  </a:lnTo>
                  <a:lnTo>
                    <a:pt x="2329858" y="1460032"/>
                  </a:lnTo>
                  <a:lnTo>
                    <a:pt x="2262030" y="1501239"/>
                  </a:lnTo>
                  <a:cubicBezTo>
                    <a:pt x="2044976" y="1619149"/>
                    <a:pt x="1796238" y="1686125"/>
                    <a:pt x="1531856" y="1686125"/>
                  </a:cubicBezTo>
                  <a:cubicBezTo>
                    <a:pt x="685835" y="1686125"/>
                    <a:pt x="0" y="1000290"/>
                    <a:pt x="0" y="154269"/>
                  </a:cubicBezTo>
                  <a:close/>
                </a:path>
              </a:pathLst>
            </a:custGeom>
            <a:solidFill>
              <a:schemeClr val="accent3">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sp>
          <p:nvSpPr>
            <p:cNvPr id="46" name="Rectangle 45">
              <a:extLst>
                <a:ext uri="{FF2B5EF4-FFF2-40B4-BE49-F238E27FC236}">
                  <a16:creationId xmlns:a16="http://schemas.microsoft.com/office/drawing/2014/main" id="{48101461-AC56-4AAF-9DC5-73C4B8B89906}"/>
                </a:ext>
              </a:extLst>
            </p:cNvPr>
            <p:cNvSpPr>
              <a:spLocks noChangeAspect="1"/>
            </p:cNvSpPr>
            <p:nvPr/>
          </p:nvSpPr>
          <p:spPr>
            <a:xfrm>
              <a:off x="9392962" y="2925243"/>
              <a:ext cx="2543450"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a typeface="+mn-ea"/>
                  <a:cs typeface="+mn-cs"/>
                </a:rPr>
                <a:t>Peer-review papers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accent3"/>
                  </a:solidFill>
                  <a:latin typeface="Roboto Regular" panose="02000000000000000000" pitchFamily="2" charset="0"/>
                </a:rPr>
                <a:t>using data (co-author from Norway</a:t>
              </a:r>
              <a:endPar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ndParaRPr>
            </a:p>
          </p:txBody>
        </p:sp>
        <p:grpSp>
          <p:nvGrpSpPr>
            <p:cNvPr id="39" name="Graphic 33">
              <a:extLst>
                <a:ext uri="{FF2B5EF4-FFF2-40B4-BE49-F238E27FC236}">
                  <a16:creationId xmlns:a16="http://schemas.microsoft.com/office/drawing/2014/main" id="{72416DE0-000A-471A-BAF0-0ECFFF3ACF8F}"/>
                </a:ext>
              </a:extLst>
            </p:cNvPr>
            <p:cNvGrpSpPr/>
            <p:nvPr/>
          </p:nvGrpSpPr>
          <p:grpSpPr>
            <a:xfrm>
              <a:off x="9586878" y="4905376"/>
              <a:ext cx="627672" cy="849630"/>
              <a:chOff x="4600575" y="1404937"/>
              <a:chExt cx="2991992" cy="4050030"/>
            </a:xfrm>
            <a:solidFill>
              <a:schemeClr val="bg1"/>
            </a:solidFill>
          </p:grpSpPr>
          <p:sp>
            <p:nvSpPr>
              <p:cNvPr id="48" name="Freeform: Shape 47">
                <a:extLst>
                  <a:ext uri="{FF2B5EF4-FFF2-40B4-BE49-F238E27FC236}">
                    <a16:creationId xmlns:a16="http://schemas.microsoft.com/office/drawing/2014/main" id="{E1B01DCE-458D-47EB-84DC-CA4FD75E274E}"/>
                  </a:ext>
                </a:extLst>
              </p:cNvPr>
              <p:cNvSpPr/>
              <p:nvPr/>
            </p:nvSpPr>
            <p:spPr>
              <a:xfrm>
                <a:off x="5071586" y="1404937"/>
                <a:ext cx="2520981" cy="3558635"/>
              </a:xfrm>
              <a:custGeom>
                <a:avLst/>
                <a:gdLst>
                  <a:gd name="connsiteX0" fmla="*/ 2520982 w 2520981"/>
                  <a:gd name="connsiteY0" fmla="*/ 152876 h 3558635"/>
                  <a:gd name="connsiteX1" fmla="*/ 2520982 w 2520981"/>
                  <a:gd name="connsiteY1" fmla="*/ 3405759 h 3558635"/>
                  <a:gd name="connsiteX2" fmla="*/ 2368201 w 2520981"/>
                  <a:gd name="connsiteY2" fmla="*/ 3558635 h 3558635"/>
                  <a:gd name="connsiteX3" fmla="*/ 2171510 w 2520981"/>
                  <a:gd name="connsiteY3" fmla="*/ 3558635 h 3558635"/>
                  <a:gd name="connsiteX4" fmla="*/ 2171510 w 2520981"/>
                  <a:gd name="connsiteY4" fmla="*/ 909066 h 3558635"/>
                  <a:gd name="connsiteX5" fmla="*/ 2171414 w 2520981"/>
                  <a:gd name="connsiteY5" fmla="*/ 907161 h 3558635"/>
                  <a:gd name="connsiteX6" fmla="*/ 2171129 w 2520981"/>
                  <a:gd name="connsiteY6" fmla="*/ 903065 h 3558635"/>
                  <a:gd name="connsiteX7" fmla="*/ 2171129 w 2520981"/>
                  <a:gd name="connsiteY7" fmla="*/ 902875 h 3558635"/>
                  <a:gd name="connsiteX8" fmla="*/ 2171033 w 2520981"/>
                  <a:gd name="connsiteY8" fmla="*/ 902399 h 3558635"/>
                  <a:gd name="connsiteX9" fmla="*/ 2170271 w 2520981"/>
                  <a:gd name="connsiteY9" fmla="*/ 896684 h 3558635"/>
                  <a:gd name="connsiteX10" fmla="*/ 2168461 w 2520981"/>
                  <a:gd name="connsiteY10" fmla="*/ 889826 h 3558635"/>
                  <a:gd name="connsiteX11" fmla="*/ 2166938 w 2520981"/>
                  <a:gd name="connsiteY11" fmla="*/ 885825 h 3558635"/>
                  <a:gd name="connsiteX12" fmla="*/ 2166652 w 2520981"/>
                  <a:gd name="connsiteY12" fmla="*/ 885158 h 3558635"/>
                  <a:gd name="connsiteX13" fmla="*/ 2165509 w 2520981"/>
                  <a:gd name="connsiteY13" fmla="*/ 882872 h 3558635"/>
                  <a:gd name="connsiteX14" fmla="*/ 2163604 w 2520981"/>
                  <a:gd name="connsiteY14" fmla="*/ 878967 h 3558635"/>
                  <a:gd name="connsiteX15" fmla="*/ 2161318 w 2520981"/>
                  <a:gd name="connsiteY15" fmla="*/ 875443 h 3558635"/>
                  <a:gd name="connsiteX16" fmla="*/ 2160937 w 2520981"/>
                  <a:gd name="connsiteY16" fmla="*/ 874871 h 3558635"/>
                  <a:gd name="connsiteX17" fmla="*/ 2159318 w 2520981"/>
                  <a:gd name="connsiteY17" fmla="*/ 872681 h 3558635"/>
                  <a:gd name="connsiteX18" fmla="*/ 2157413 w 2520981"/>
                  <a:gd name="connsiteY18" fmla="*/ 870299 h 3558635"/>
                  <a:gd name="connsiteX19" fmla="*/ 2155698 w 2520981"/>
                  <a:gd name="connsiteY19" fmla="*/ 868299 h 3558635"/>
                  <a:gd name="connsiteX20" fmla="*/ 2153793 w 2520981"/>
                  <a:gd name="connsiteY20" fmla="*/ 866299 h 3558635"/>
                  <a:gd name="connsiteX21" fmla="*/ 2153698 w 2520981"/>
                  <a:gd name="connsiteY21" fmla="*/ 866204 h 3558635"/>
                  <a:gd name="connsiteX22" fmla="*/ 2153126 w 2520981"/>
                  <a:gd name="connsiteY22" fmla="*/ 865537 h 3558635"/>
                  <a:gd name="connsiteX23" fmla="*/ 2152936 w 2520981"/>
                  <a:gd name="connsiteY23" fmla="*/ 865346 h 3558635"/>
                  <a:gd name="connsiteX24" fmla="*/ 2151698 w 2520981"/>
                  <a:gd name="connsiteY24" fmla="*/ 864108 h 3558635"/>
                  <a:gd name="connsiteX25" fmla="*/ 1632204 w 2520981"/>
                  <a:gd name="connsiteY25" fmla="*/ 385667 h 3558635"/>
                  <a:gd name="connsiteX26" fmla="*/ 1629632 w 2520981"/>
                  <a:gd name="connsiteY26" fmla="*/ 383667 h 3558635"/>
                  <a:gd name="connsiteX27" fmla="*/ 1625346 w 2520981"/>
                  <a:gd name="connsiteY27" fmla="*/ 380333 h 3558635"/>
                  <a:gd name="connsiteX28" fmla="*/ 1624394 w 2520981"/>
                  <a:gd name="connsiteY28" fmla="*/ 379667 h 3558635"/>
                  <a:gd name="connsiteX29" fmla="*/ 1620679 w 2520981"/>
                  <a:gd name="connsiteY29" fmla="*/ 377381 h 3558635"/>
                  <a:gd name="connsiteX30" fmla="*/ 1619536 w 2520981"/>
                  <a:gd name="connsiteY30" fmla="*/ 376714 h 3558635"/>
                  <a:gd name="connsiteX31" fmla="*/ 1614678 w 2520981"/>
                  <a:gd name="connsiteY31" fmla="*/ 374523 h 3558635"/>
                  <a:gd name="connsiteX32" fmla="*/ 1610106 w 2520981"/>
                  <a:gd name="connsiteY32" fmla="*/ 372809 h 3558635"/>
                  <a:gd name="connsiteX33" fmla="*/ 1603153 w 2520981"/>
                  <a:gd name="connsiteY33" fmla="*/ 370904 h 3558635"/>
                  <a:gd name="connsiteX34" fmla="*/ 1592866 w 2520981"/>
                  <a:gd name="connsiteY34" fmla="*/ 369761 h 3558635"/>
                  <a:gd name="connsiteX35" fmla="*/ 1589437 w 2520981"/>
                  <a:gd name="connsiteY35" fmla="*/ 369665 h 3558635"/>
                  <a:gd name="connsiteX36" fmla="*/ 0 w 2520981"/>
                  <a:gd name="connsiteY36" fmla="*/ 369665 h 3558635"/>
                  <a:gd name="connsiteX37" fmla="*/ 0 w 2520981"/>
                  <a:gd name="connsiteY37" fmla="*/ 152495 h 3558635"/>
                  <a:gd name="connsiteX38" fmla="*/ 152781 w 2520981"/>
                  <a:gd name="connsiteY38" fmla="*/ 0 h 3558635"/>
                  <a:gd name="connsiteX39" fmla="*/ 2368201 w 2520981"/>
                  <a:gd name="connsiteY39" fmla="*/ 0 h 3558635"/>
                  <a:gd name="connsiteX40" fmla="*/ 2520982 w 2520981"/>
                  <a:gd name="connsiteY40" fmla="*/ 152876 h 3558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520981" h="3558635">
                    <a:moveTo>
                      <a:pt x="2520982" y="152876"/>
                    </a:moveTo>
                    <a:lnTo>
                      <a:pt x="2520982" y="3405759"/>
                    </a:lnTo>
                    <a:cubicBezTo>
                      <a:pt x="2520982" y="3490151"/>
                      <a:pt x="2452402" y="3558635"/>
                      <a:pt x="2368201" y="3558635"/>
                    </a:cubicBezTo>
                    <a:lnTo>
                      <a:pt x="2171510" y="3558635"/>
                    </a:lnTo>
                    <a:lnTo>
                      <a:pt x="2171510" y="909066"/>
                    </a:lnTo>
                    <a:cubicBezTo>
                      <a:pt x="2171510" y="908399"/>
                      <a:pt x="2171414" y="907828"/>
                      <a:pt x="2171414" y="907161"/>
                    </a:cubicBezTo>
                    <a:cubicBezTo>
                      <a:pt x="2171414" y="905732"/>
                      <a:pt x="2171319" y="904399"/>
                      <a:pt x="2171129" y="903065"/>
                    </a:cubicBezTo>
                    <a:cubicBezTo>
                      <a:pt x="2171129" y="902970"/>
                      <a:pt x="2171129" y="902970"/>
                      <a:pt x="2171129" y="902875"/>
                    </a:cubicBezTo>
                    <a:cubicBezTo>
                      <a:pt x="2171129" y="902684"/>
                      <a:pt x="2171129" y="902589"/>
                      <a:pt x="2171033" y="902399"/>
                    </a:cubicBezTo>
                    <a:cubicBezTo>
                      <a:pt x="2170938" y="900494"/>
                      <a:pt x="2170557" y="898588"/>
                      <a:pt x="2170271" y="896684"/>
                    </a:cubicBezTo>
                    <a:cubicBezTo>
                      <a:pt x="2169795" y="894398"/>
                      <a:pt x="2169224" y="892112"/>
                      <a:pt x="2168461" y="889826"/>
                    </a:cubicBezTo>
                    <a:cubicBezTo>
                      <a:pt x="2167985" y="888587"/>
                      <a:pt x="2167604" y="887159"/>
                      <a:pt x="2166938" y="885825"/>
                    </a:cubicBezTo>
                    <a:cubicBezTo>
                      <a:pt x="2166938" y="885635"/>
                      <a:pt x="2166842" y="885349"/>
                      <a:pt x="2166652" y="885158"/>
                    </a:cubicBezTo>
                    <a:cubicBezTo>
                      <a:pt x="2166271" y="884492"/>
                      <a:pt x="2165985" y="883634"/>
                      <a:pt x="2165509" y="882872"/>
                    </a:cubicBezTo>
                    <a:cubicBezTo>
                      <a:pt x="2164937" y="881444"/>
                      <a:pt x="2164366" y="880205"/>
                      <a:pt x="2163604" y="878967"/>
                    </a:cubicBezTo>
                    <a:cubicBezTo>
                      <a:pt x="2162937" y="877729"/>
                      <a:pt x="2162175" y="876586"/>
                      <a:pt x="2161318" y="875443"/>
                    </a:cubicBezTo>
                    <a:cubicBezTo>
                      <a:pt x="2161318" y="875252"/>
                      <a:pt x="2161127" y="875062"/>
                      <a:pt x="2160937" y="874871"/>
                    </a:cubicBezTo>
                    <a:cubicBezTo>
                      <a:pt x="2160461" y="874109"/>
                      <a:pt x="2159984" y="873252"/>
                      <a:pt x="2159318" y="872681"/>
                    </a:cubicBezTo>
                    <a:cubicBezTo>
                      <a:pt x="2158841" y="871919"/>
                      <a:pt x="2158175" y="871061"/>
                      <a:pt x="2157413" y="870299"/>
                    </a:cubicBezTo>
                    <a:cubicBezTo>
                      <a:pt x="2156841" y="869633"/>
                      <a:pt x="2156365" y="868966"/>
                      <a:pt x="2155698" y="868299"/>
                    </a:cubicBezTo>
                    <a:cubicBezTo>
                      <a:pt x="2155127" y="867632"/>
                      <a:pt x="2154555" y="866965"/>
                      <a:pt x="2153793" y="866299"/>
                    </a:cubicBezTo>
                    <a:lnTo>
                      <a:pt x="2153698" y="866204"/>
                    </a:lnTo>
                    <a:cubicBezTo>
                      <a:pt x="2153698" y="866013"/>
                      <a:pt x="2153412" y="865727"/>
                      <a:pt x="2153126" y="865537"/>
                    </a:cubicBezTo>
                    <a:cubicBezTo>
                      <a:pt x="2153126" y="865442"/>
                      <a:pt x="2153031" y="865346"/>
                      <a:pt x="2152936" y="865346"/>
                    </a:cubicBezTo>
                    <a:cubicBezTo>
                      <a:pt x="2152555" y="864870"/>
                      <a:pt x="2152174" y="864489"/>
                      <a:pt x="2151698" y="864108"/>
                    </a:cubicBezTo>
                    <a:lnTo>
                      <a:pt x="1632204" y="385667"/>
                    </a:lnTo>
                    <a:cubicBezTo>
                      <a:pt x="1631442" y="384905"/>
                      <a:pt x="1630490" y="384143"/>
                      <a:pt x="1629632" y="383667"/>
                    </a:cubicBezTo>
                    <a:cubicBezTo>
                      <a:pt x="1628299" y="382524"/>
                      <a:pt x="1626870" y="381381"/>
                      <a:pt x="1625346" y="380333"/>
                    </a:cubicBezTo>
                    <a:cubicBezTo>
                      <a:pt x="1624965" y="379952"/>
                      <a:pt x="1624679" y="379857"/>
                      <a:pt x="1624394" y="379667"/>
                    </a:cubicBezTo>
                    <a:cubicBezTo>
                      <a:pt x="1623155" y="378905"/>
                      <a:pt x="1621917" y="378047"/>
                      <a:pt x="1620679" y="377381"/>
                    </a:cubicBezTo>
                    <a:cubicBezTo>
                      <a:pt x="1620298" y="377095"/>
                      <a:pt x="1619917" y="376809"/>
                      <a:pt x="1619536" y="376714"/>
                    </a:cubicBezTo>
                    <a:cubicBezTo>
                      <a:pt x="1617917" y="376047"/>
                      <a:pt x="1616392" y="375190"/>
                      <a:pt x="1614678" y="374523"/>
                    </a:cubicBezTo>
                    <a:cubicBezTo>
                      <a:pt x="1613154" y="373856"/>
                      <a:pt x="1611725" y="373285"/>
                      <a:pt x="1610106" y="372809"/>
                    </a:cubicBezTo>
                    <a:cubicBezTo>
                      <a:pt x="1607915" y="372047"/>
                      <a:pt x="1605534" y="371380"/>
                      <a:pt x="1603153" y="370904"/>
                    </a:cubicBezTo>
                    <a:cubicBezTo>
                      <a:pt x="1599819" y="370237"/>
                      <a:pt x="1596295" y="369856"/>
                      <a:pt x="1592866" y="369761"/>
                    </a:cubicBezTo>
                    <a:cubicBezTo>
                      <a:pt x="1591628" y="369761"/>
                      <a:pt x="1590484" y="369665"/>
                      <a:pt x="1589437" y="369665"/>
                    </a:cubicBezTo>
                    <a:lnTo>
                      <a:pt x="0" y="369665"/>
                    </a:lnTo>
                    <a:lnTo>
                      <a:pt x="0" y="152495"/>
                    </a:lnTo>
                    <a:cubicBezTo>
                      <a:pt x="0" y="68580"/>
                      <a:pt x="68485" y="0"/>
                      <a:pt x="152781" y="0"/>
                    </a:cubicBezTo>
                    <a:lnTo>
                      <a:pt x="2368201" y="0"/>
                    </a:lnTo>
                    <a:cubicBezTo>
                      <a:pt x="2452402" y="0"/>
                      <a:pt x="2520982" y="68580"/>
                      <a:pt x="2520982" y="152876"/>
                    </a:cubicBez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49" name="Freeform: Shape 48">
                <a:extLst>
                  <a:ext uri="{FF2B5EF4-FFF2-40B4-BE49-F238E27FC236}">
                    <a16:creationId xmlns:a16="http://schemas.microsoft.com/office/drawing/2014/main" id="{E59E50E5-E02E-46EC-A07B-02DCDB436F3A}"/>
                  </a:ext>
                </a:extLst>
              </p:cNvPr>
              <p:cNvSpPr/>
              <p:nvPr/>
            </p:nvSpPr>
            <p:spPr>
              <a:xfrm>
                <a:off x="6723697" y="1974150"/>
                <a:ext cx="302990" cy="279177"/>
              </a:xfrm>
              <a:custGeom>
                <a:avLst/>
                <a:gdLst>
                  <a:gd name="connsiteX0" fmla="*/ 302990 w 302990"/>
                  <a:gd name="connsiteY0" fmla="*/ 279178 h 279177"/>
                  <a:gd name="connsiteX1" fmla="*/ 0 w 302990"/>
                  <a:gd name="connsiteY1" fmla="*/ 279178 h 279177"/>
                  <a:gd name="connsiteX2" fmla="*/ 0 w 302990"/>
                  <a:gd name="connsiteY2" fmla="*/ 0 h 279177"/>
                </a:gdLst>
                <a:ahLst/>
                <a:cxnLst>
                  <a:cxn ang="0">
                    <a:pos x="connsiteX0" y="connsiteY0"/>
                  </a:cxn>
                  <a:cxn ang="0">
                    <a:pos x="connsiteX1" y="connsiteY1"/>
                  </a:cxn>
                  <a:cxn ang="0">
                    <a:pos x="connsiteX2" y="connsiteY2"/>
                  </a:cxn>
                </a:cxnLst>
                <a:rect l="l" t="t" r="r" b="b"/>
                <a:pathLst>
                  <a:path w="302990" h="279177">
                    <a:moveTo>
                      <a:pt x="302990" y="279178"/>
                    </a:moveTo>
                    <a:lnTo>
                      <a:pt x="0" y="279178"/>
                    </a:lnTo>
                    <a:lnTo>
                      <a:pt x="0" y="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52" name="Freeform: Shape 51">
                <a:extLst>
                  <a:ext uri="{FF2B5EF4-FFF2-40B4-BE49-F238E27FC236}">
                    <a16:creationId xmlns:a16="http://schemas.microsoft.com/office/drawing/2014/main" id="{5977BE76-20F8-4328-9262-F70C645CC9B8}"/>
                  </a:ext>
                </a:extLst>
              </p:cNvPr>
              <p:cNvSpPr/>
              <p:nvPr/>
            </p:nvSpPr>
            <p:spPr>
              <a:xfrm>
                <a:off x="4600575" y="1896522"/>
                <a:ext cx="2520981" cy="3558444"/>
              </a:xfrm>
              <a:custGeom>
                <a:avLst/>
                <a:gdLst>
                  <a:gd name="connsiteX0" fmla="*/ 2062258 w 2520981"/>
                  <a:gd name="connsiteY0" fmla="*/ 478346 h 3558444"/>
                  <a:gd name="connsiteX1" fmla="*/ 2001488 w 2520981"/>
                  <a:gd name="connsiteY1" fmla="*/ 417481 h 3558444"/>
                  <a:gd name="connsiteX2" fmla="*/ 2001488 w 2520981"/>
                  <a:gd name="connsiteY2" fmla="*/ 0 h 3558444"/>
                  <a:gd name="connsiteX3" fmla="*/ 152781 w 2520981"/>
                  <a:gd name="connsiteY3" fmla="*/ 0 h 3558444"/>
                  <a:gd name="connsiteX4" fmla="*/ 0 w 2520981"/>
                  <a:gd name="connsiteY4" fmla="*/ 152686 h 3558444"/>
                  <a:gd name="connsiteX5" fmla="*/ 0 w 2520981"/>
                  <a:gd name="connsiteY5" fmla="*/ 3405664 h 3558444"/>
                  <a:gd name="connsiteX6" fmla="*/ 152781 w 2520981"/>
                  <a:gd name="connsiteY6" fmla="*/ 3558445 h 3558444"/>
                  <a:gd name="connsiteX7" fmla="*/ 2368201 w 2520981"/>
                  <a:gd name="connsiteY7" fmla="*/ 3558445 h 3558444"/>
                  <a:gd name="connsiteX8" fmla="*/ 2520982 w 2520981"/>
                  <a:gd name="connsiteY8" fmla="*/ 3405664 h 3558444"/>
                  <a:gd name="connsiteX9" fmla="*/ 2520982 w 2520981"/>
                  <a:gd name="connsiteY9" fmla="*/ 478346 h 3558444"/>
                  <a:gd name="connsiteX10" fmla="*/ 2062258 w 2520981"/>
                  <a:gd name="connsiteY10" fmla="*/ 478346 h 3558444"/>
                  <a:gd name="connsiteX11" fmla="*/ 329851 w 2520981"/>
                  <a:gd name="connsiteY11" fmla="*/ 798290 h 3558444"/>
                  <a:gd name="connsiteX12" fmla="*/ 1518476 w 2520981"/>
                  <a:gd name="connsiteY12" fmla="*/ 798290 h 3558444"/>
                  <a:gd name="connsiteX13" fmla="*/ 1579340 w 2520981"/>
                  <a:gd name="connsiteY13" fmla="*/ 859155 h 3558444"/>
                  <a:gd name="connsiteX14" fmla="*/ 1518476 w 2520981"/>
                  <a:gd name="connsiteY14" fmla="*/ 919925 h 3558444"/>
                  <a:gd name="connsiteX15" fmla="*/ 329851 w 2520981"/>
                  <a:gd name="connsiteY15" fmla="*/ 919925 h 3558444"/>
                  <a:gd name="connsiteX16" fmla="*/ 269081 w 2520981"/>
                  <a:gd name="connsiteY16" fmla="*/ 859155 h 3558444"/>
                  <a:gd name="connsiteX17" fmla="*/ 329851 w 2520981"/>
                  <a:gd name="connsiteY17" fmla="*/ 798290 h 3558444"/>
                  <a:gd name="connsiteX18" fmla="*/ 2183987 w 2520981"/>
                  <a:gd name="connsiteY18" fmla="*/ 2691194 h 3558444"/>
                  <a:gd name="connsiteX19" fmla="*/ 329851 w 2520981"/>
                  <a:gd name="connsiteY19" fmla="*/ 2691194 h 3558444"/>
                  <a:gd name="connsiteX20" fmla="*/ 269081 w 2520981"/>
                  <a:gd name="connsiteY20" fmla="*/ 2630424 h 3558444"/>
                  <a:gd name="connsiteX21" fmla="*/ 329851 w 2520981"/>
                  <a:gd name="connsiteY21" fmla="*/ 2569559 h 3558444"/>
                  <a:gd name="connsiteX22" fmla="*/ 2183987 w 2520981"/>
                  <a:gd name="connsiteY22" fmla="*/ 2569559 h 3558444"/>
                  <a:gd name="connsiteX23" fmla="*/ 2244852 w 2520981"/>
                  <a:gd name="connsiteY23" fmla="*/ 2630424 h 3558444"/>
                  <a:gd name="connsiteX24" fmla="*/ 2183987 w 2520981"/>
                  <a:gd name="connsiteY24" fmla="*/ 2691194 h 3558444"/>
                  <a:gd name="connsiteX25" fmla="*/ 2183987 w 2520981"/>
                  <a:gd name="connsiteY25" fmla="*/ 2107597 h 3558444"/>
                  <a:gd name="connsiteX26" fmla="*/ 329851 w 2520981"/>
                  <a:gd name="connsiteY26" fmla="*/ 2107597 h 3558444"/>
                  <a:gd name="connsiteX27" fmla="*/ 269081 w 2520981"/>
                  <a:gd name="connsiteY27" fmla="*/ 2046827 h 3558444"/>
                  <a:gd name="connsiteX28" fmla="*/ 329851 w 2520981"/>
                  <a:gd name="connsiteY28" fmla="*/ 1985962 h 3558444"/>
                  <a:gd name="connsiteX29" fmla="*/ 2183987 w 2520981"/>
                  <a:gd name="connsiteY29" fmla="*/ 1985962 h 3558444"/>
                  <a:gd name="connsiteX30" fmla="*/ 2244852 w 2520981"/>
                  <a:gd name="connsiteY30" fmla="*/ 2046827 h 3558444"/>
                  <a:gd name="connsiteX31" fmla="*/ 2183987 w 2520981"/>
                  <a:gd name="connsiteY31" fmla="*/ 2107597 h 3558444"/>
                  <a:gd name="connsiteX32" fmla="*/ 2183987 w 2520981"/>
                  <a:gd name="connsiteY32" fmla="*/ 1483043 h 3558444"/>
                  <a:gd name="connsiteX33" fmla="*/ 329851 w 2520981"/>
                  <a:gd name="connsiteY33" fmla="*/ 1483043 h 3558444"/>
                  <a:gd name="connsiteX34" fmla="*/ 269081 w 2520981"/>
                  <a:gd name="connsiteY34" fmla="*/ 1422273 h 3558444"/>
                  <a:gd name="connsiteX35" fmla="*/ 329851 w 2520981"/>
                  <a:gd name="connsiteY35" fmla="*/ 1361408 h 3558444"/>
                  <a:gd name="connsiteX36" fmla="*/ 2183987 w 2520981"/>
                  <a:gd name="connsiteY36" fmla="*/ 1361408 h 3558444"/>
                  <a:gd name="connsiteX37" fmla="*/ 2244852 w 2520981"/>
                  <a:gd name="connsiteY37" fmla="*/ 1422273 h 3558444"/>
                  <a:gd name="connsiteX38" fmla="*/ 2183987 w 2520981"/>
                  <a:gd name="connsiteY38" fmla="*/ 1483043 h 355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520981" h="3558444">
                    <a:moveTo>
                      <a:pt x="2062258" y="478346"/>
                    </a:moveTo>
                    <a:cubicBezTo>
                      <a:pt x="2028730" y="478346"/>
                      <a:pt x="2001488" y="451104"/>
                      <a:pt x="2001488" y="417481"/>
                    </a:cubicBezTo>
                    <a:lnTo>
                      <a:pt x="2001488" y="0"/>
                    </a:lnTo>
                    <a:lnTo>
                      <a:pt x="152781" y="0"/>
                    </a:lnTo>
                    <a:cubicBezTo>
                      <a:pt x="68580" y="0"/>
                      <a:pt x="0" y="68390"/>
                      <a:pt x="0" y="152686"/>
                    </a:cubicBezTo>
                    <a:lnTo>
                      <a:pt x="0" y="3405664"/>
                    </a:lnTo>
                    <a:cubicBezTo>
                      <a:pt x="0" y="3489865"/>
                      <a:pt x="68580" y="3558445"/>
                      <a:pt x="152781" y="3558445"/>
                    </a:cubicBezTo>
                    <a:lnTo>
                      <a:pt x="2368201" y="3558445"/>
                    </a:lnTo>
                    <a:cubicBezTo>
                      <a:pt x="2452497" y="3558445"/>
                      <a:pt x="2520982" y="3489865"/>
                      <a:pt x="2520982" y="3405664"/>
                    </a:cubicBezTo>
                    <a:lnTo>
                      <a:pt x="2520982" y="478346"/>
                    </a:lnTo>
                    <a:lnTo>
                      <a:pt x="2062258" y="478346"/>
                    </a:lnTo>
                    <a:close/>
                    <a:moveTo>
                      <a:pt x="329851" y="798290"/>
                    </a:moveTo>
                    <a:lnTo>
                      <a:pt x="1518476" y="798290"/>
                    </a:lnTo>
                    <a:cubicBezTo>
                      <a:pt x="1552004" y="798290"/>
                      <a:pt x="1579340" y="825532"/>
                      <a:pt x="1579340" y="859155"/>
                    </a:cubicBezTo>
                    <a:cubicBezTo>
                      <a:pt x="1579340" y="892683"/>
                      <a:pt x="1552099" y="919925"/>
                      <a:pt x="1518476" y="919925"/>
                    </a:cubicBezTo>
                    <a:lnTo>
                      <a:pt x="329851" y="919925"/>
                    </a:lnTo>
                    <a:cubicBezTo>
                      <a:pt x="296323" y="919925"/>
                      <a:pt x="269081" y="892778"/>
                      <a:pt x="269081" y="859155"/>
                    </a:cubicBezTo>
                    <a:cubicBezTo>
                      <a:pt x="269081" y="825627"/>
                      <a:pt x="296228" y="798290"/>
                      <a:pt x="329851" y="798290"/>
                    </a:cubicBezTo>
                    <a:close/>
                    <a:moveTo>
                      <a:pt x="2183987" y="2691194"/>
                    </a:moveTo>
                    <a:lnTo>
                      <a:pt x="329851" y="2691194"/>
                    </a:lnTo>
                    <a:cubicBezTo>
                      <a:pt x="296323" y="2691194"/>
                      <a:pt x="269081" y="2664047"/>
                      <a:pt x="269081" y="2630424"/>
                    </a:cubicBezTo>
                    <a:cubicBezTo>
                      <a:pt x="269081" y="2596896"/>
                      <a:pt x="296228" y="2569559"/>
                      <a:pt x="329851" y="2569559"/>
                    </a:cubicBezTo>
                    <a:lnTo>
                      <a:pt x="2183987" y="2569559"/>
                    </a:lnTo>
                    <a:cubicBezTo>
                      <a:pt x="2217515" y="2569559"/>
                      <a:pt x="2244852" y="2596801"/>
                      <a:pt x="2244852" y="2630424"/>
                    </a:cubicBezTo>
                    <a:cubicBezTo>
                      <a:pt x="2244852" y="2664047"/>
                      <a:pt x="2217611" y="2691194"/>
                      <a:pt x="2183987" y="2691194"/>
                    </a:cubicBezTo>
                    <a:close/>
                    <a:moveTo>
                      <a:pt x="2183987" y="2107597"/>
                    </a:moveTo>
                    <a:lnTo>
                      <a:pt x="329851" y="2107597"/>
                    </a:lnTo>
                    <a:cubicBezTo>
                      <a:pt x="296323" y="2107597"/>
                      <a:pt x="269081" y="2080451"/>
                      <a:pt x="269081" y="2046827"/>
                    </a:cubicBezTo>
                    <a:cubicBezTo>
                      <a:pt x="269081" y="2013204"/>
                      <a:pt x="296228" y="1985962"/>
                      <a:pt x="329851" y="1985962"/>
                    </a:cubicBezTo>
                    <a:lnTo>
                      <a:pt x="2183987" y="1985962"/>
                    </a:lnTo>
                    <a:cubicBezTo>
                      <a:pt x="2217515" y="1985962"/>
                      <a:pt x="2244852" y="2013204"/>
                      <a:pt x="2244852" y="2046827"/>
                    </a:cubicBezTo>
                    <a:cubicBezTo>
                      <a:pt x="2244852" y="2080451"/>
                      <a:pt x="2217611" y="2107597"/>
                      <a:pt x="2183987" y="2107597"/>
                    </a:cubicBezTo>
                    <a:close/>
                    <a:moveTo>
                      <a:pt x="2183987" y="1483043"/>
                    </a:moveTo>
                    <a:lnTo>
                      <a:pt x="329851" y="1483043"/>
                    </a:lnTo>
                    <a:cubicBezTo>
                      <a:pt x="296323" y="1483043"/>
                      <a:pt x="269081" y="1455896"/>
                      <a:pt x="269081" y="1422273"/>
                    </a:cubicBezTo>
                    <a:cubicBezTo>
                      <a:pt x="269081" y="1388745"/>
                      <a:pt x="296228" y="1361408"/>
                      <a:pt x="329851" y="1361408"/>
                    </a:cubicBezTo>
                    <a:lnTo>
                      <a:pt x="2183987" y="1361408"/>
                    </a:lnTo>
                    <a:cubicBezTo>
                      <a:pt x="2217515" y="1361408"/>
                      <a:pt x="2244852" y="1388650"/>
                      <a:pt x="2244852" y="1422273"/>
                    </a:cubicBezTo>
                    <a:cubicBezTo>
                      <a:pt x="2244852" y="1455801"/>
                      <a:pt x="2217611" y="1483043"/>
                      <a:pt x="2183987" y="1483043"/>
                    </a:cubicBez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grpSp>
      </p:grpSp>
      <p:grpSp>
        <p:nvGrpSpPr>
          <p:cNvPr id="60" name="Group 59">
            <a:extLst>
              <a:ext uri="{FF2B5EF4-FFF2-40B4-BE49-F238E27FC236}">
                <a16:creationId xmlns:a16="http://schemas.microsoft.com/office/drawing/2014/main" id="{21D1C6E6-AB96-4C40-B67C-83CE99261C6D}"/>
              </a:ext>
            </a:extLst>
          </p:cNvPr>
          <p:cNvGrpSpPr>
            <a:grpSpLocks noChangeAspect="1"/>
          </p:cNvGrpSpPr>
          <p:nvPr/>
        </p:nvGrpSpPr>
        <p:grpSpPr>
          <a:xfrm>
            <a:off x="255262" y="1206373"/>
            <a:ext cx="5791199" cy="1928369"/>
            <a:chOff x="255262" y="1206373"/>
            <a:chExt cx="5791199" cy="1928369"/>
          </a:xfrm>
        </p:grpSpPr>
        <p:grpSp>
          <p:nvGrpSpPr>
            <p:cNvPr id="3" name="Group 2">
              <a:extLst>
                <a:ext uri="{FF2B5EF4-FFF2-40B4-BE49-F238E27FC236}">
                  <a16:creationId xmlns:a16="http://schemas.microsoft.com/office/drawing/2014/main" id="{873B2CD3-8692-4BC3-A272-20372DAD34D8}"/>
                </a:ext>
              </a:extLst>
            </p:cNvPr>
            <p:cNvGrpSpPr/>
            <p:nvPr/>
          </p:nvGrpSpPr>
          <p:grpSpPr>
            <a:xfrm>
              <a:off x="255262" y="1206373"/>
              <a:ext cx="5791199" cy="1928369"/>
              <a:chOff x="255262" y="1206373"/>
              <a:chExt cx="5791199" cy="1928369"/>
            </a:xfrm>
          </p:grpSpPr>
          <p:pic>
            <p:nvPicPr>
              <p:cNvPr id="50" name="Graphic 49">
                <a:extLst>
                  <a:ext uri="{FF2B5EF4-FFF2-40B4-BE49-F238E27FC236}">
                    <a16:creationId xmlns:a16="http://schemas.microsoft.com/office/drawing/2014/main" id="{8DB6DE76-B4B0-4C6D-BA2F-022395E5791E}"/>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l="15832" t="23515" r="67863" b="26791"/>
              <a:stretch>
                <a:fillRect/>
              </a:stretch>
            </p:blipFill>
            <p:spPr>
              <a:xfrm rot="5400000">
                <a:off x="2186677" y="-725042"/>
                <a:ext cx="1928369" cy="5791199"/>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p:spPr>
          </p:pic>
          <p:sp>
            <p:nvSpPr>
              <p:cNvPr id="5" name="Rectangle 4">
                <a:extLst>
                  <a:ext uri="{FF2B5EF4-FFF2-40B4-BE49-F238E27FC236}">
                    <a16:creationId xmlns:a16="http://schemas.microsoft.com/office/drawing/2014/main" id="{B980D8BC-1ACE-4A98-8DD0-D9FCFA66BBBA}"/>
                  </a:ext>
                </a:extLst>
              </p:cNvPr>
              <p:cNvSpPr/>
              <p:nvPr/>
            </p:nvSpPr>
            <p:spPr>
              <a:xfrm>
                <a:off x="255588" y="1210691"/>
                <a:ext cx="5783262" cy="1924050"/>
              </a:xfrm>
              <a:prstGeom prst="rect">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6000" tIns="72000" rIns="72000" bIns="18000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4800" b="1" i="0" u="none" strike="noStrike" kern="1200" cap="none" spc="0" normalizeH="0" baseline="0" noProof="0" dirty="0">
                    <a:ln>
                      <a:noFill/>
                    </a:ln>
                    <a:solidFill>
                      <a:srgbClr val="221F20"/>
                    </a:solidFill>
                    <a:effectLst/>
                    <a:uLnTx/>
                    <a:uFillTx/>
                    <a:latin typeface="+mj-lt"/>
                    <a:ea typeface="+mn-ea"/>
                    <a:cs typeface="+mn-cs"/>
                  </a:rPr>
                  <a:t>51 204 452</a:t>
                </a:r>
                <a:endParaRPr kumimoji="0" lang="en-US" sz="4800" b="1" i="0" u="none" strike="noStrike" kern="1200" cap="none" spc="0" normalizeH="0" baseline="0" noProof="0" dirty="0">
                  <a:ln>
                    <a:noFill/>
                  </a:ln>
                  <a:solidFill>
                    <a:srgbClr val="221F20"/>
                  </a:solidFill>
                  <a:effectLst/>
                  <a:uLnTx/>
                  <a:uFillTx/>
                  <a:latin typeface="+mj-lt"/>
                  <a:ea typeface="+mn-ea"/>
                  <a:cs typeface="+mn-cs"/>
                </a:endParaRPr>
              </a:p>
            </p:txBody>
          </p:sp>
          <p:sp>
            <p:nvSpPr>
              <p:cNvPr id="13" name="Rectangle 12">
                <a:extLst>
                  <a:ext uri="{FF2B5EF4-FFF2-40B4-BE49-F238E27FC236}">
                    <a16:creationId xmlns:a16="http://schemas.microsoft.com/office/drawing/2014/main" id="{0FE86B9A-5AD3-4BF2-B96C-4F8E7B7FDB61}"/>
                  </a:ext>
                </a:extLst>
              </p:cNvPr>
              <p:cNvSpPr/>
              <p:nvPr/>
            </p:nvSpPr>
            <p:spPr>
              <a:xfrm>
                <a:off x="448983" y="1775230"/>
                <a:ext cx="4328806"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rPr>
                  <a:t>Species occurrence records </a:t>
                </a:r>
                <a:r>
                  <a:rPr kumimoji="0" lang="en-US" sz="1600" i="1"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rPr>
                  <a:t>(published from)</a:t>
                </a:r>
              </a:p>
            </p:txBody>
          </p:sp>
          <p:sp>
            <p:nvSpPr>
              <p:cNvPr id="33" name="Freeform: Shape 32">
                <a:extLst>
                  <a:ext uri="{FF2B5EF4-FFF2-40B4-BE49-F238E27FC236}">
                    <a16:creationId xmlns:a16="http://schemas.microsoft.com/office/drawing/2014/main" id="{35B0D10B-3548-4CA3-AEDA-9D682BA5C36C}"/>
                  </a:ext>
                </a:extLst>
              </p:cNvPr>
              <p:cNvSpPr/>
              <p:nvPr/>
            </p:nvSpPr>
            <p:spPr>
              <a:xfrm>
                <a:off x="4166224" y="1210692"/>
                <a:ext cx="1767990" cy="1149641"/>
              </a:xfrm>
              <a:custGeom>
                <a:avLst/>
                <a:gdLst>
                  <a:gd name="connsiteX0" fmla="*/ 45118 w 1767990"/>
                  <a:gd name="connsiteY0" fmla="*/ 0 h 1149641"/>
                  <a:gd name="connsiteX1" fmla="*/ 1722872 w 1767990"/>
                  <a:gd name="connsiteY1" fmla="*/ 0 h 1149641"/>
                  <a:gd name="connsiteX2" fmla="*/ 1750031 w 1767990"/>
                  <a:gd name="connsiteY2" fmla="*/ 87490 h 1149641"/>
                  <a:gd name="connsiteX3" fmla="*/ 1767990 w 1767990"/>
                  <a:gd name="connsiteY3" fmla="*/ 265646 h 1149641"/>
                  <a:gd name="connsiteX4" fmla="*/ 883995 w 1767990"/>
                  <a:gd name="connsiteY4" fmla="*/ 1149641 h 1149641"/>
                  <a:gd name="connsiteX5" fmla="*/ 0 w 1767990"/>
                  <a:gd name="connsiteY5" fmla="*/ 265646 h 1149641"/>
                  <a:gd name="connsiteX6" fmla="*/ 17960 w 1767990"/>
                  <a:gd name="connsiteY6" fmla="*/ 87490 h 114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7990" h="1149641">
                    <a:moveTo>
                      <a:pt x="45118" y="0"/>
                    </a:moveTo>
                    <a:lnTo>
                      <a:pt x="1722872" y="0"/>
                    </a:lnTo>
                    <a:lnTo>
                      <a:pt x="1750031" y="87490"/>
                    </a:lnTo>
                    <a:cubicBezTo>
                      <a:pt x="1761806" y="145036"/>
                      <a:pt x="1767990" y="204619"/>
                      <a:pt x="1767990" y="265646"/>
                    </a:cubicBezTo>
                    <a:cubicBezTo>
                      <a:pt x="1767990" y="753863"/>
                      <a:pt x="1372212" y="1149641"/>
                      <a:pt x="883995" y="1149641"/>
                    </a:cubicBezTo>
                    <a:cubicBezTo>
                      <a:pt x="395778" y="1149641"/>
                      <a:pt x="0" y="753863"/>
                      <a:pt x="0" y="265646"/>
                    </a:cubicBezTo>
                    <a:cubicBezTo>
                      <a:pt x="0" y="204619"/>
                      <a:pt x="6184" y="145036"/>
                      <a:pt x="17960" y="87490"/>
                    </a:cubicBezTo>
                    <a:close/>
                  </a:path>
                </a:pathLst>
              </a:custGeom>
              <a:solidFill>
                <a:schemeClr val="bg1">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grpSp>
        <p:grpSp>
          <p:nvGrpSpPr>
            <p:cNvPr id="55" name="Graphic 53">
              <a:extLst>
                <a:ext uri="{FF2B5EF4-FFF2-40B4-BE49-F238E27FC236}">
                  <a16:creationId xmlns:a16="http://schemas.microsoft.com/office/drawing/2014/main" id="{E9E1C0D5-CD0F-4FF4-BBB4-E7A91DC18911}"/>
                </a:ext>
              </a:extLst>
            </p:cNvPr>
            <p:cNvGrpSpPr/>
            <p:nvPr/>
          </p:nvGrpSpPr>
          <p:grpSpPr>
            <a:xfrm>
              <a:off x="4785400" y="1319962"/>
              <a:ext cx="529637" cy="883932"/>
              <a:chOff x="4764739" y="1247773"/>
              <a:chExt cx="572547" cy="955547"/>
            </a:xfrm>
            <a:solidFill>
              <a:srgbClr val="FFFFFF"/>
            </a:solidFill>
          </p:grpSpPr>
          <p:sp>
            <p:nvSpPr>
              <p:cNvPr id="56" name="Freeform: Shape 55">
                <a:extLst>
                  <a:ext uri="{FF2B5EF4-FFF2-40B4-BE49-F238E27FC236}">
                    <a16:creationId xmlns:a16="http://schemas.microsoft.com/office/drawing/2014/main" id="{FF9552AE-F76A-4DD4-B3E3-BA481F53B4FE}"/>
                  </a:ext>
                </a:extLst>
              </p:cNvPr>
              <p:cNvSpPr/>
              <p:nvPr/>
            </p:nvSpPr>
            <p:spPr>
              <a:xfrm>
                <a:off x="4764739" y="1962148"/>
                <a:ext cx="571690" cy="241172"/>
              </a:xfrm>
              <a:custGeom>
                <a:avLst/>
                <a:gdLst>
                  <a:gd name="connsiteX0" fmla="*/ 407194 w 571690"/>
                  <a:gd name="connsiteY0" fmla="*/ 286 h 241172"/>
                  <a:gd name="connsiteX1" fmla="*/ 361855 w 571690"/>
                  <a:gd name="connsiteY1" fmla="*/ 51530 h 241172"/>
                  <a:gd name="connsiteX2" fmla="*/ 514636 w 571690"/>
                  <a:gd name="connsiteY2" fmla="*/ 115824 h 241172"/>
                  <a:gd name="connsiteX3" fmla="*/ 285941 w 571690"/>
                  <a:gd name="connsiteY3" fmla="*/ 184023 h 241172"/>
                  <a:gd name="connsiteX4" fmla="*/ 57150 w 571690"/>
                  <a:gd name="connsiteY4" fmla="*/ 115824 h 241172"/>
                  <a:gd name="connsiteX5" fmla="*/ 211455 w 571690"/>
                  <a:gd name="connsiteY5" fmla="*/ 51340 h 241172"/>
                  <a:gd name="connsiteX6" fmla="*/ 166116 w 571690"/>
                  <a:gd name="connsiteY6" fmla="*/ 0 h 241172"/>
                  <a:gd name="connsiteX7" fmla="*/ 0 w 571690"/>
                  <a:gd name="connsiteY7" fmla="*/ 115824 h 241172"/>
                  <a:gd name="connsiteX8" fmla="*/ 285845 w 571690"/>
                  <a:gd name="connsiteY8" fmla="*/ 241173 h 241172"/>
                  <a:gd name="connsiteX9" fmla="*/ 571691 w 571690"/>
                  <a:gd name="connsiteY9" fmla="*/ 115824 h 241172"/>
                  <a:gd name="connsiteX10" fmla="*/ 407194 w 571690"/>
                  <a:gd name="connsiteY10" fmla="*/ 286 h 241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1690" h="241172">
                    <a:moveTo>
                      <a:pt x="407194" y="286"/>
                    </a:moveTo>
                    <a:cubicBezTo>
                      <a:pt x="390049" y="20383"/>
                      <a:pt x="374618" y="37624"/>
                      <a:pt x="361855" y="51530"/>
                    </a:cubicBezTo>
                    <a:cubicBezTo>
                      <a:pt x="450818" y="60865"/>
                      <a:pt x="514636" y="86106"/>
                      <a:pt x="514636" y="115824"/>
                    </a:cubicBezTo>
                    <a:cubicBezTo>
                      <a:pt x="514636" y="153448"/>
                      <a:pt x="412242" y="184023"/>
                      <a:pt x="285941" y="184023"/>
                    </a:cubicBezTo>
                    <a:cubicBezTo>
                      <a:pt x="159639" y="184023"/>
                      <a:pt x="57150" y="153448"/>
                      <a:pt x="57150" y="115824"/>
                    </a:cubicBezTo>
                    <a:cubicBezTo>
                      <a:pt x="57150" y="85915"/>
                      <a:pt x="121730" y="60579"/>
                      <a:pt x="211455" y="51340"/>
                    </a:cubicBezTo>
                    <a:cubicBezTo>
                      <a:pt x="198692" y="37433"/>
                      <a:pt x="183261" y="20098"/>
                      <a:pt x="166116" y="0"/>
                    </a:cubicBezTo>
                    <a:cubicBezTo>
                      <a:pt x="86868" y="13049"/>
                      <a:pt x="0" y="43720"/>
                      <a:pt x="0" y="115824"/>
                    </a:cubicBezTo>
                    <a:cubicBezTo>
                      <a:pt x="0" y="235077"/>
                      <a:pt x="238125" y="241173"/>
                      <a:pt x="285845" y="241173"/>
                    </a:cubicBezTo>
                    <a:cubicBezTo>
                      <a:pt x="333566" y="241173"/>
                      <a:pt x="571691" y="235172"/>
                      <a:pt x="571691" y="115824"/>
                    </a:cubicBezTo>
                    <a:cubicBezTo>
                      <a:pt x="571786" y="44196"/>
                      <a:pt x="486061" y="13430"/>
                      <a:pt x="407194" y="286"/>
                    </a:cubicBezTo>
                    <a:close/>
                  </a:path>
                </a:pathLst>
              </a:custGeom>
              <a:solidFill>
                <a:srgbClr val="FFFFFF"/>
              </a:solidFill>
              <a:ln w="9525" cap="flat">
                <a:noFill/>
                <a:prstDash val="solid"/>
                <a:miter/>
              </a:ln>
            </p:spPr>
            <p:txBody>
              <a:bodyPr rtlCol="0" anchor="ctr"/>
              <a:lstStyle/>
              <a:p>
                <a:endParaRPr lang="en-GB" dirty="0">
                  <a:latin typeface="Roboto Regular" panose="02000000000000000000" pitchFamily="2" charset="0"/>
                </a:endParaRPr>
              </a:p>
            </p:txBody>
          </p:sp>
          <p:sp>
            <p:nvSpPr>
              <p:cNvPr id="57" name="Freeform: Shape 56">
                <a:extLst>
                  <a:ext uri="{FF2B5EF4-FFF2-40B4-BE49-F238E27FC236}">
                    <a16:creationId xmlns:a16="http://schemas.microsoft.com/office/drawing/2014/main" id="{92018D70-47A4-4591-8496-FE7285D75C0F}"/>
                  </a:ext>
                </a:extLst>
              </p:cNvPr>
              <p:cNvSpPr/>
              <p:nvPr/>
            </p:nvSpPr>
            <p:spPr>
              <a:xfrm>
                <a:off x="4765786" y="1247773"/>
                <a:ext cx="571500" cy="762000"/>
              </a:xfrm>
              <a:custGeom>
                <a:avLst/>
                <a:gdLst>
                  <a:gd name="connsiteX0" fmla="*/ 95 w 571500"/>
                  <a:gd name="connsiteY0" fmla="*/ 285750 h 762000"/>
                  <a:gd name="connsiteX1" fmla="*/ 29623 w 571500"/>
                  <a:gd name="connsiteY1" fmla="*/ 406908 h 762000"/>
                  <a:gd name="connsiteX2" fmla="*/ 285655 w 571500"/>
                  <a:gd name="connsiteY2" fmla="*/ 762000 h 762000"/>
                  <a:gd name="connsiteX3" fmla="*/ 541401 w 571500"/>
                  <a:gd name="connsiteY3" fmla="*/ 407861 h 762000"/>
                  <a:gd name="connsiteX4" fmla="*/ 571500 w 571500"/>
                  <a:gd name="connsiteY4" fmla="*/ 281845 h 762000"/>
                  <a:gd name="connsiteX5" fmla="*/ 571310 w 571500"/>
                  <a:gd name="connsiteY5" fmla="*/ 275463 h 762000"/>
                  <a:gd name="connsiteX6" fmla="*/ 571214 w 571500"/>
                  <a:gd name="connsiteY6" fmla="*/ 270510 h 762000"/>
                  <a:gd name="connsiteX7" fmla="*/ 285750 w 571500"/>
                  <a:gd name="connsiteY7" fmla="*/ 0 h 762000"/>
                  <a:gd name="connsiteX8" fmla="*/ 0 w 571500"/>
                  <a:gd name="connsiteY8" fmla="*/ 281845 h 762000"/>
                  <a:gd name="connsiteX9" fmla="*/ 0 w 571500"/>
                  <a:gd name="connsiteY9" fmla="*/ 283369 h 762000"/>
                  <a:gd name="connsiteX10" fmla="*/ 0 w 571500"/>
                  <a:gd name="connsiteY10" fmla="*/ 283464 h 762000"/>
                  <a:gd name="connsiteX11" fmla="*/ 95 w 571500"/>
                  <a:gd name="connsiteY11" fmla="*/ 285750 h 762000"/>
                  <a:gd name="connsiteX12" fmla="*/ 285750 w 571500"/>
                  <a:gd name="connsiteY12" fmla="*/ 199168 h 762000"/>
                  <a:gd name="connsiteX13" fmla="*/ 369761 w 571500"/>
                  <a:gd name="connsiteY13" fmla="*/ 281845 h 762000"/>
                  <a:gd name="connsiteX14" fmla="*/ 285750 w 571500"/>
                  <a:gd name="connsiteY14" fmla="*/ 364522 h 762000"/>
                  <a:gd name="connsiteX15" fmla="*/ 201740 w 571500"/>
                  <a:gd name="connsiteY15" fmla="*/ 281845 h 762000"/>
                  <a:gd name="connsiteX16" fmla="*/ 285750 w 571500"/>
                  <a:gd name="connsiteY16" fmla="*/ 199168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71500" h="762000">
                    <a:moveTo>
                      <a:pt x="95" y="285750"/>
                    </a:moveTo>
                    <a:cubicBezTo>
                      <a:pt x="667" y="329279"/>
                      <a:pt x="11240" y="370332"/>
                      <a:pt x="29623" y="406908"/>
                    </a:cubicBezTo>
                    <a:cubicBezTo>
                      <a:pt x="102680" y="578834"/>
                      <a:pt x="285655" y="762000"/>
                      <a:pt x="285655" y="762000"/>
                    </a:cubicBezTo>
                    <a:cubicBezTo>
                      <a:pt x="285655" y="762000"/>
                      <a:pt x="468154" y="579787"/>
                      <a:pt x="541401" y="407861"/>
                    </a:cubicBezTo>
                    <a:cubicBezTo>
                      <a:pt x="560642" y="369951"/>
                      <a:pt x="571500" y="327184"/>
                      <a:pt x="571500" y="281845"/>
                    </a:cubicBezTo>
                    <a:cubicBezTo>
                      <a:pt x="571500" y="279749"/>
                      <a:pt x="571405" y="277654"/>
                      <a:pt x="571310" y="275463"/>
                    </a:cubicBezTo>
                    <a:cubicBezTo>
                      <a:pt x="571405" y="266319"/>
                      <a:pt x="571691" y="265367"/>
                      <a:pt x="571214" y="270510"/>
                    </a:cubicBezTo>
                    <a:cubicBezTo>
                      <a:pt x="565214" y="120110"/>
                      <a:pt x="439769" y="0"/>
                      <a:pt x="285750" y="0"/>
                    </a:cubicBezTo>
                    <a:cubicBezTo>
                      <a:pt x="127921" y="0"/>
                      <a:pt x="0" y="126206"/>
                      <a:pt x="0" y="281845"/>
                    </a:cubicBezTo>
                    <a:cubicBezTo>
                      <a:pt x="0" y="282321"/>
                      <a:pt x="0" y="282893"/>
                      <a:pt x="0" y="283369"/>
                    </a:cubicBezTo>
                    <a:cubicBezTo>
                      <a:pt x="0" y="283369"/>
                      <a:pt x="0" y="283464"/>
                      <a:pt x="0" y="283464"/>
                    </a:cubicBezTo>
                    <a:cubicBezTo>
                      <a:pt x="0" y="284226"/>
                      <a:pt x="95" y="284988"/>
                      <a:pt x="95" y="285750"/>
                    </a:cubicBezTo>
                    <a:close/>
                    <a:moveTo>
                      <a:pt x="285750" y="199168"/>
                    </a:moveTo>
                    <a:cubicBezTo>
                      <a:pt x="332137" y="199168"/>
                      <a:pt x="369761" y="236220"/>
                      <a:pt x="369761" y="281845"/>
                    </a:cubicBezTo>
                    <a:cubicBezTo>
                      <a:pt x="369761" y="327565"/>
                      <a:pt x="332137" y="364522"/>
                      <a:pt x="285750" y="364522"/>
                    </a:cubicBezTo>
                    <a:cubicBezTo>
                      <a:pt x="239363" y="364522"/>
                      <a:pt x="201740" y="327470"/>
                      <a:pt x="201740" y="281845"/>
                    </a:cubicBezTo>
                    <a:cubicBezTo>
                      <a:pt x="201740" y="236220"/>
                      <a:pt x="239363" y="199168"/>
                      <a:pt x="285750" y="199168"/>
                    </a:cubicBezTo>
                    <a:close/>
                  </a:path>
                </a:pathLst>
              </a:custGeom>
              <a:solidFill>
                <a:srgbClr val="FFFFFF"/>
              </a:solidFill>
              <a:ln w="9525" cap="flat">
                <a:noFill/>
                <a:prstDash val="solid"/>
                <a:miter/>
              </a:ln>
            </p:spPr>
            <p:txBody>
              <a:bodyPr rtlCol="0" anchor="ctr"/>
              <a:lstStyle/>
              <a:p>
                <a:endParaRPr lang="en-GB" dirty="0">
                  <a:latin typeface="Roboto Regular" panose="02000000000000000000" pitchFamily="2" charset="0"/>
                </a:endParaRPr>
              </a:p>
            </p:txBody>
          </p:sp>
        </p:grpSp>
      </p:grpSp>
      <p:grpSp>
        <p:nvGrpSpPr>
          <p:cNvPr id="63" name="Group 62">
            <a:extLst>
              <a:ext uri="{FF2B5EF4-FFF2-40B4-BE49-F238E27FC236}">
                <a16:creationId xmlns:a16="http://schemas.microsoft.com/office/drawing/2014/main" id="{07698E78-3980-443C-8C24-7C9BF4498D6C}"/>
              </a:ext>
            </a:extLst>
          </p:cNvPr>
          <p:cNvGrpSpPr>
            <a:grpSpLocks noChangeAspect="1"/>
          </p:cNvGrpSpPr>
          <p:nvPr/>
        </p:nvGrpSpPr>
        <p:grpSpPr>
          <a:xfrm>
            <a:off x="6153149" y="1206373"/>
            <a:ext cx="5817155" cy="1509464"/>
            <a:chOff x="6153150" y="1206373"/>
            <a:chExt cx="5791200" cy="1502729"/>
          </a:xfrm>
        </p:grpSpPr>
        <p:sp>
          <p:nvSpPr>
            <p:cNvPr id="8" name="Rectangle 7">
              <a:extLst>
                <a:ext uri="{FF2B5EF4-FFF2-40B4-BE49-F238E27FC236}">
                  <a16:creationId xmlns:a16="http://schemas.microsoft.com/office/drawing/2014/main" id="{D0D13FD6-8D44-43CE-857A-6C2AA04B9077}"/>
                </a:ext>
              </a:extLst>
            </p:cNvPr>
            <p:cNvSpPr/>
            <p:nvPr/>
          </p:nvSpPr>
          <p:spPr>
            <a:xfrm>
              <a:off x="6153150" y="1210691"/>
              <a:ext cx="5791200" cy="14984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0" tIns="72000" rIns="72000" bIns="72000" numCol="1" spcCol="0" rtlCol="0" fromWordArt="0" anchor="b" anchorCtr="0" forceAA="0" compatLnSpc="1">
              <a:prstTxWarp prst="textNoShape">
                <a:avLst/>
              </a:prstTxWarp>
              <a:noAutofit/>
            </a:bodyPr>
            <a:lstStyle/>
            <a:p>
              <a:pPr lvl="0">
                <a:defRPr/>
              </a:pPr>
              <a:r>
                <a:rPr lang="en-US" sz="4800" b="1" dirty="0">
                  <a:solidFill>
                    <a:srgbClr val="221F20"/>
                  </a:solidFill>
                  <a:latin typeface="Roboto Bold"/>
                </a:rPr>
                <a:t>399</a:t>
              </a:r>
              <a:endParaRPr kumimoji="0" lang="en-US" sz="4800" b="1" i="0" u="none" strike="noStrike" kern="1200" cap="none" spc="0" normalizeH="0" baseline="0" noProof="0" dirty="0">
                <a:ln>
                  <a:noFill/>
                </a:ln>
                <a:solidFill>
                  <a:srgbClr val="221F20"/>
                </a:solidFill>
                <a:effectLst/>
                <a:uLnTx/>
                <a:uFillTx/>
                <a:latin typeface="Roboto Bold"/>
                <a:ea typeface="+mn-ea"/>
                <a:cs typeface="+mn-cs"/>
              </a:endParaRPr>
            </a:p>
          </p:txBody>
        </p:sp>
        <p:sp>
          <p:nvSpPr>
            <p:cNvPr id="74" name="Rectangle 73">
              <a:extLst>
                <a:ext uri="{FF2B5EF4-FFF2-40B4-BE49-F238E27FC236}">
                  <a16:creationId xmlns:a16="http://schemas.microsoft.com/office/drawing/2014/main" id="{A7288246-D42E-411C-A82C-681B16776E44}"/>
                </a:ext>
              </a:extLst>
            </p:cNvPr>
            <p:cNvSpPr>
              <a:spLocks noChangeAspect="1"/>
            </p:cNvSpPr>
            <p:nvPr/>
          </p:nvSpPr>
          <p:spPr>
            <a:xfrm>
              <a:off x="6645344" y="1515348"/>
              <a:ext cx="2926214"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rPr>
                <a:t>Datasets </a:t>
              </a:r>
              <a:r>
                <a:rPr kumimoji="0" lang="en-US" sz="1600" i="1" u="none" strike="noStrike" kern="1200" cap="none" spc="0" normalizeH="0" baseline="0" noProof="0" dirty="0">
                  <a:ln>
                    <a:noFill/>
                  </a:ln>
                  <a:solidFill>
                    <a:schemeClr val="bg1"/>
                  </a:solidFill>
                  <a:effectLst/>
                  <a:uLnTx/>
                  <a:uFillTx/>
                  <a:latin typeface="Roboto Regular" panose="02000000000000000000" pitchFamily="2" charset="0"/>
                  <a:ea typeface="+mn-ea"/>
                  <a:cs typeface="+mn-cs"/>
                </a:rPr>
                <a:t>(published from)</a:t>
              </a:r>
            </a:p>
          </p:txBody>
        </p:sp>
        <p:sp>
          <p:nvSpPr>
            <p:cNvPr id="38" name="Freeform: Shape 37">
              <a:extLst>
                <a:ext uri="{FF2B5EF4-FFF2-40B4-BE49-F238E27FC236}">
                  <a16:creationId xmlns:a16="http://schemas.microsoft.com/office/drawing/2014/main" id="{CA5D655C-C5D9-4A05-AA54-27782EA25E8D}"/>
                </a:ext>
              </a:extLst>
            </p:cNvPr>
            <p:cNvSpPr/>
            <p:nvPr/>
          </p:nvSpPr>
          <p:spPr>
            <a:xfrm rot="10800000">
              <a:off x="9844850" y="1206373"/>
              <a:ext cx="1557718" cy="1272356"/>
            </a:xfrm>
            <a:custGeom>
              <a:avLst/>
              <a:gdLst>
                <a:gd name="connsiteX0" fmla="*/ 749206 w 1498412"/>
                <a:gd name="connsiteY0" fmla="*/ 0 h 1223915"/>
                <a:gd name="connsiteX1" fmla="*/ 1498412 w 1498412"/>
                <a:gd name="connsiteY1" fmla="*/ 749206 h 1223915"/>
                <a:gd name="connsiteX2" fmla="*/ 1370459 w 1498412"/>
                <a:gd name="connsiteY2" fmla="*/ 1168094 h 1223915"/>
                <a:gd name="connsiteX3" fmla="*/ 1324403 w 1498412"/>
                <a:gd name="connsiteY3" fmla="*/ 1223915 h 1223915"/>
                <a:gd name="connsiteX4" fmla="*/ 174009 w 1498412"/>
                <a:gd name="connsiteY4" fmla="*/ 1223915 h 1223915"/>
                <a:gd name="connsiteX5" fmla="*/ 127953 w 1498412"/>
                <a:gd name="connsiteY5" fmla="*/ 1168094 h 1223915"/>
                <a:gd name="connsiteX6" fmla="*/ 0 w 1498412"/>
                <a:gd name="connsiteY6" fmla="*/ 749206 h 1223915"/>
                <a:gd name="connsiteX7" fmla="*/ 749206 w 1498412"/>
                <a:gd name="connsiteY7" fmla="*/ 0 h 122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8412" h="1223915">
                  <a:moveTo>
                    <a:pt x="749206" y="0"/>
                  </a:moveTo>
                  <a:cubicBezTo>
                    <a:pt x="1162981" y="0"/>
                    <a:pt x="1498412" y="335431"/>
                    <a:pt x="1498412" y="749206"/>
                  </a:cubicBezTo>
                  <a:cubicBezTo>
                    <a:pt x="1498412" y="904372"/>
                    <a:pt x="1451242" y="1048520"/>
                    <a:pt x="1370459" y="1168094"/>
                  </a:cubicBezTo>
                  <a:lnTo>
                    <a:pt x="1324403" y="1223915"/>
                  </a:lnTo>
                  <a:lnTo>
                    <a:pt x="174009" y="1223915"/>
                  </a:lnTo>
                  <a:lnTo>
                    <a:pt x="127953" y="1168094"/>
                  </a:lnTo>
                  <a:cubicBezTo>
                    <a:pt x="47170" y="1048520"/>
                    <a:pt x="0" y="904372"/>
                    <a:pt x="0" y="749206"/>
                  </a:cubicBezTo>
                  <a:cubicBezTo>
                    <a:pt x="0" y="335431"/>
                    <a:pt x="335431" y="0"/>
                    <a:pt x="74920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endParaRPr>
            </a:p>
          </p:txBody>
        </p:sp>
        <p:sp>
          <p:nvSpPr>
            <p:cNvPr id="62" name="Graphic 60">
              <a:extLst>
                <a:ext uri="{FF2B5EF4-FFF2-40B4-BE49-F238E27FC236}">
                  <a16:creationId xmlns:a16="http://schemas.microsoft.com/office/drawing/2014/main" id="{8DFA97B9-DAEF-45A3-B9BA-2EEAE5EF3522}"/>
                </a:ext>
              </a:extLst>
            </p:cNvPr>
            <p:cNvSpPr>
              <a:spLocks noChangeAspect="1"/>
            </p:cNvSpPr>
            <p:nvPr/>
          </p:nvSpPr>
          <p:spPr>
            <a:xfrm>
              <a:off x="10228421" y="1403244"/>
              <a:ext cx="793718" cy="793718"/>
            </a:xfrm>
            <a:custGeom>
              <a:avLst/>
              <a:gdLst>
                <a:gd name="connsiteX0" fmla="*/ 595313 w 793718"/>
                <a:gd name="connsiteY0" fmla="*/ 297656 h 793718"/>
                <a:gd name="connsiteX1" fmla="*/ 793718 w 793718"/>
                <a:gd name="connsiteY1" fmla="*/ 198406 h 793718"/>
                <a:gd name="connsiteX2" fmla="*/ 396907 w 793718"/>
                <a:gd name="connsiteY2" fmla="*/ 0 h 793718"/>
                <a:gd name="connsiteX3" fmla="*/ 0 w 793718"/>
                <a:gd name="connsiteY3" fmla="*/ 198406 h 793718"/>
                <a:gd name="connsiteX4" fmla="*/ 198406 w 793718"/>
                <a:gd name="connsiteY4" fmla="*/ 297656 h 793718"/>
                <a:gd name="connsiteX5" fmla="*/ 0 w 793718"/>
                <a:gd name="connsiteY5" fmla="*/ 396907 h 793718"/>
                <a:gd name="connsiteX6" fmla="*/ 198406 w 793718"/>
                <a:gd name="connsiteY6" fmla="*/ 496157 h 793718"/>
                <a:gd name="connsiteX7" fmla="*/ 0 w 793718"/>
                <a:gd name="connsiteY7" fmla="*/ 595313 h 793718"/>
                <a:gd name="connsiteX8" fmla="*/ 396907 w 793718"/>
                <a:gd name="connsiteY8" fmla="*/ 793718 h 793718"/>
                <a:gd name="connsiteX9" fmla="*/ 793718 w 793718"/>
                <a:gd name="connsiteY9" fmla="*/ 595313 h 793718"/>
                <a:gd name="connsiteX10" fmla="*/ 595313 w 793718"/>
                <a:gd name="connsiteY10" fmla="*/ 496062 h 793718"/>
                <a:gd name="connsiteX11" fmla="*/ 793718 w 793718"/>
                <a:gd name="connsiteY11" fmla="*/ 396812 h 793718"/>
                <a:gd name="connsiteX12" fmla="*/ 595313 w 793718"/>
                <a:gd name="connsiteY12" fmla="*/ 297656 h 793718"/>
                <a:gd name="connsiteX13" fmla="*/ 142018 w 793718"/>
                <a:gd name="connsiteY13" fmla="*/ 396907 h 793718"/>
                <a:gd name="connsiteX14" fmla="*/ 269462 w 793718"/>
                <a:gd name="connsiteY14" fmla="*/ 333185 h 793718"/>
                <a:gd name="connsiteX15" fmla="*/ 396907 w 793718"/>
                <a:gd name="connsiteY15" fmla="*/ 396907 h 793718"/>
                <a:gd name="connsiteX16" fmla="*/ 524351 w 793718"/>
                <a:gd name="connsiteY16" fmla="*/ 333185 h 793718"/>
                <a:gd name="connsiteX17" fmla="*/ 651796 w 793718"/>
                <a:gd name="connsiteY17" fmla="*/ 396907 h 793718"/>
                <a:gd name="connsiteX18" fmla="*/ 396907 w 793718"/>
                <a:gd name="connsiteY18" fmla="*/ 524161 h 793718"/>
                <a:gd name="connsiteX19" fmla="*/ 142018 w 793718"/>
                <a:gd name="connsiteY19" fmla="*/ 396907 h 793718"/>
                <a:gd name="connsiteX20" fmla="*/ 525018 w 793718"/>
                <a:gd name="connsiteY20" fmla="*/ 531971 h 793718"/>
                <a:gd name="connsiteX21" fmla="*/ 651796 w 793718"/>
                <a:gd name="connsiteY21" fmla="*/ 595313 h 793718"/>
                <a:gd name="connsiteX22" fmla="*/ 396907 w 793718"/>
                <a:gd name="connsiteY22" fmla="*/ 722757 h 793718"/>
                <a:gd name="connsiteX23" fmla="*/ 142018 w 793718"/>
                <a:gd name="connsiteY23" fmla="*/ 595313 h 793718"/>
                <a:gd name="connsiteX24" fmla="*/ 269462 w 793718"/>
                <a:gd name="connsiteY24" fmla="*/ 531590 h 793718"/>
                <a:gd name="connsiteX25" fmla="*/ 396907 w 793718"/>
                <a:gd name="connsiteY25" fmla="*/ 595313 h 793718"/>
                <a:gd name="connsiteX26" fmla="*/ 525018 w 793718"/>
                <a:gd name="connsiteY26" fmla="*/ 531971 h 79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93718" h="793718">
                  <a:moveTo>
                    <a:pt x="595313" y="297656"/>
                  </a:moveTo>
                  <a:lnTo>
                    <a:pt x="793718" y="198406"/>
                  </a:lnTo>
                  <a:lnTo>
                    <a:pt x="396907" y="0"/>
                  </a:lnTo>
                  <a:lnTo>
                    <a:pt x="0" y="198406"/>
                  </a:lnTo>
                  <a:lnTo>
                    <a:pt x="198406" y="297656"/>
                  </a:lnTo>
                  <a:lnTo>
                    <a:pt x="0" y="396907"/>
                  </a:lnTo>
                  <a:lnTo>
                    <a:pt x="198406" y="496157"/>
                  </a:lnTo>
                  <a:lnTo>
                    <a:pt x="0" y="595313"/>
                  </a:lnTo>
                  <a:lnTo>
                    <a:pt x="396907" y="793718"/>
                  </a:lnTo>
                  <a:lnTo>
                    <a:pt x="793718" y="595313"/>
                  </a:lnTo>
                  <a:lnTo>
                    <a:pt x="595313" y="496062"/>
                  </a:lnTo>
                  <a:lnTo>
                    <a:pt x="793718" y="396812"/>
                  </a:lnTo>
                  <a:lnTo>
                    <a:pt x="595313" y="297656"/>
                  </a:lnTo>
                  <a:close/>
                  <a:moveTo>
                    <a:pt x="142018" y="396907"/>
                  </a:moveTo>
                  <a:lnTo>
                    <a:pt x="269462" y="333185"/>
                  </a:lnTo>
                  <a:lnTo>
                    <a:pt x="396907" y="396907"/>
                  </a:lnTo>
                  <a:lnTo>
                    <a:pt x="524351" y="333185"/>
                  </a:lnTo>
                  <a:lnTo>
                    <a:pt x="651796" y="396907"/>
                  </a:lnTo>
                  <a:lnTo>
                    <a:pt x="396907" y="524161"/>
                  </a:lnTo>
                  <a:lnTo>
                    <a:pt x="142018" y="396907"/>
                  </a:lnTo>
                  <a:close/>
                  <a:moveTo>
                    <a:pt x="525018" y="531971"/>
                  </a:moveTo>
                  <a:lnTo>
                    <a:pt x="651796" y="595313"/>
                  </a:lnTo>
                  <a:lnTo>
                    <a:pt x="396907" y="722757"/>
                  </a:lnTo>
                  <a:lnTo>
                    <a:pt x="142018" y="595313"/>
                  </a:lnTo>
                  <a:lnTo>
                    <a:pt x="269462" y="531590"/>
                  </a:lnTo>
                  <a:lnTo>
                    <a:pt x="396907" y="595313"/>
                  </a:lnTo>
                  <a:lnTo>
                    <a:pt x="525018" y="531971"/>
                  </a:lnTo>
                  <a:close/>
                </a:path>
              </a:pathLst>
            </a:custGeom>
            <a:solidFill>
              <a:schemeClr val="accent3"/>
            </a:solidFill>
            <a:ln w="9525" cap="flat">
              <a:noFill/>
              <a:prstDash val="solid"/>
              <a:miter/>
            </a:ln>
          </p:spPr>
          <p:txBody>
            <a:bodyPr rtlCol="0" anchor="ctr"/>
            <a:lstStyle/>
            <a:p>
              <a:endParaRPr lang="en-GB" dirty="0">
                <a:latin typeface="Roboto Regular" panose="02000000000000000000" pitchFamily="2" charset="0"/>
              </a:endParaRPr>
            </a:p>
          </p:txBody>
        </p:sp>
      </p:grpSp>
      <p:grpSp>
        <p:nvGrpSpPr>
          <p:cNvPr id="78" name="Group 77">
            <a:extLst>
              <a:ext uri="{FF2B5EF4-FFF2-40B4-BE49-F238E27FC236}">
                <a16:creationId xmlns:a16="http://schemas.microsoft.com/office/drawing/2014/main" id="{147B43FF-CF89-4541-A111-E80A9E11F97F}"/>
              </a:ext>
            </a:extLst>
          </p:cNvPr>
          <p:cNvGrpSpPr>
            <a:grpSpLocks noChangeAspect="1"/>
          </p:cNvGrpSpPr>
          <p:nvPr/>
        </p:nvGrpSpPr>
        <p:grpSpPr>
          <a:xfrm>
            <a:off x="6164567" y="2818923"/>
            <a:ext cx="2827335" cy="3165952"/>
            <a:chOff x="6164264" y="2818923"/>
            <a:chExt cx="2827335" cy="3165952"/>
          </a:xfrm>
        </p:grpSpPr>
        <p:pic>
          <p:nvPicPr>
            <p:cNvPr id="44" name="Graphic 43">
              <a:extLst>
                <a:ext uri="{FF2B5EF4-FFF2-40B4-BE49-F238E27FC236}">
                  <a16:creationId xmlns:a16="http://schemas.microsoft.com/office/drawing/2014/main" id="{D86F2852-A0B7-4888-929E-B8F14A85F98E}"/>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l="15832" t="23515" r="58386" b="47708"/>
            <a:stretch>
              <a:fillRect/>
            </a:stretch>
          </p:blipFill>
          <p:spPr>
            <a:xfrm>
              <a:off x="6164264" y="2818923"/>
              <a:ext cx="2827330" cy="3165952"/>
            </a:xfrm>
            <a:custGeom>
              <a:avLst/>
              <a:gdLst>
                <a:gd name="connsiteX0" fmla="*/ 0 w 2827330"/>
                <a:gd name="connsiteY0" fmla="*/ 0 h 3165952"/>
                <a:gd name="connsiteX1" fmla="*/ 2827330 w 2827330"/>
                <a:gd name="connsiteY1" fmla="*/ 0 h 3165952"/>
                <a:gd name="connsiteX2" fmla="*/ 2827330 w 2827330"/>
                <a:gd name="connsiteY2" fmla="*/ 3165952 h 3165952"/>
                <a:gd name="connsiteX3" fmla="*/ 0 w 2827330"/>
                <a:gd name="connsiteY3" fmla="*/ 3165952 h 3165952"/>
              </a:gdLst>
              <a:ahLst/>
              <a:cxnLst>
                <a:cxn ang="0">
                  <a:pos x="connsiteX0" y="connsiteY0"/>
                </a:cxn>
                <a:cxn ang="0">
                  <a:pos x="connsiteX1" y="connsiteY1"/>
                </a:cxn>
                <a:cxn ang="0">
                  <a:pos x="connsiteX2" y="connsiteY2"/>
                </a:cxn>
                <a:cxn ang="0">
                  <a:pos x="connsiteX3" y="connsiteY3"/>
                </a:cxn>
              </a:cxnLst>
              <a:rect l="l" t="t" r="r" b="b"/>
              <a:pathLst>
                <a:path w="2827330" h="3165952">
                  <a:moveTo>
                    <a:pt x="0" y="0"/>
                  </a:moveTo>
                  <a:lnTo>
                    <a:pt x="2827330" y="0"/>
                  </a:lnTo>
                  <a:lnTo>
                    <a:pt x="2827330" y="3165952"/>
                  </a:lnTo>
                  <a:lnTo>
                    <a:pt x="0" y="3165952"/>
                  </a:lnTo>
                  <a:close/>
                </a:path>
              </a:pathLst>
            </a:custGeom>
          </p:spPr>
        </p:pic>
        <p:sp>
          <p:nvSpPr>
            <p:cNvPr id="9" name="Rectangle 8">
              <a:extLst>
                <a:ext uri="{FF2B5EF4-FFF2-40B4-BE49-F238E27FC236}">
                  <a16:creationId xmlns:a16="http://schemas.microsoft.com/office/drawing/2014/main" id="{84D559A5-923E-4AF7-AD95-53612588A0DB}"/>
                </a:ext>
              </a:extLst>
            </p:cNvPr>
            <p:cNvSpPr/>
            <p:nvPr/>
          </p:nvSpPr>
          <p:spPr>
            <a:xfrm>
              <a:off x="6164264" y="2818923"/>
              <a:ext cx="2827330" cy="3165952"/>
            </a:xfrm>
            <a:prstGeom prst="rect">
              <a:avLst/>
            </a:prstGeom>
            <a:solidFill>
              <a:schemeClr val="accent6">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18000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221F20"/>
                  </a:solidFill>
                  <a:effectLst/>
                  <a:uLnTx/>
                  <a:uFillTx/>
                  <a:latin typeface="Roboto Bold"/>
                  <a:ea typeface="+mn-ea"/>
                  <a:cs typeface="+mn-cs"/>
                </a:rPr>
                <a:t>38</a:t>
              </a:r>
            </a:p>
          </p:txBody>
        </p:sp>
        <p:sp>
          <p:nvSpPr>
            <p:cNvPr id="58" name="Rectangle 57">
              <a:extLst>
                <a:ext uri="{FF2B5EF4-FFF2-40B4-BE49-F238E27FC236}">
                  <a16:creationId xmlns:a16="http://schemas.microsoft.com/office/drawing/2014/main" id="{6F1F4AA1-16BB-4371-8EFB-E30E0B7E7144}"/>
                </a:ext>
              </a:extLst>
            </p:cNvPr>
            <p:cNvSpPr/>
            <p:nvPr/>
          </p:nvSpPr>
          <p:spPr>
            <a:xfrm>
              <a:off x="6647549" y="4285740"/>
              <a:ext cx="1860891"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rPr>
                <a:t>Publishers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rPr>
                <a:t>(from Norway)</a:t>
              </a:r>
            </a:p>
          </p:txBody>
        </p:sp>
        <p:sp>
          <p:nvSpPr>
            <p:cNvPr id="71" name="Freeform: Shape 70">
              <a:extLst>
                <a:ext uri="{FF2B5EF4-FFF2-40B4-BE49-F238E27FC236}">
                  <a16:creationId xmlns:a16="http://schemas.microsoft.com/office/drawing/2014/main" id="{EBDB8BCB-66E8-46FA-AF40-3F196FDBEFF5}"/>
                </a:ext>
              </a:extLst>
            </p:cNvPr>
            <p:cNvSpPr/>
            <p:nvPr/>
          </p:nvSpPr>
          <p:spPr>
            <a:xfrm>
              <a:off x="7032512" y="2818923"/>
              <a:ext cx="1959087" cy="1417797"/>
            </a:xfrm>
            <a:custGeom>
              <a:avLst/>
              <a:gdLst>
                <a:gd name="connsiteX0" fmla="*/ 7790 w 2329858"/>
                <a:gd name="connsiteY0" fmla="*/ 0 h 1686125"/>
                <a:gd name="connsiteX1" fmla="*/ 2329858 w 2329858"/>
                <a:gd name="connsiteY1" fmla="*/ 0 h 1686125"/>
                <a:gd name="connsiteX2" fmla="*/ 2329858 w 2329858"/>
                <a:gd name="connsiteY2" fmla="*/ 1460032 h 1686125"/>
                <a:gd name="connsiteX3" fmla="*/ 2262030 w 2329858"/>
                <a:gd name="connsiteY3" fmla="*/ 1501239 h 1686125"/>
                <a:gd name="connsiteX4" fmla="*/ 1531856 w 2329858"/>
                <a:gd name="connsiteY4" fmla="*/ 1686125 h 1686125"/>
                <a:gd name="connsiteX5" fmla="*/ 0 w 2329858"/>
                <a:gd name="connsiteY5" fmla="*/ 154269 h 168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9858" h="1686125">
                  <a:moveTo>
                    <a:pt x="7790" y="0"/>
                  </a:moveTo>
                  <a:lnTo>
                    <a:pt x="2329858" y="0"/>
                  </a:lnTo>
                  <a:lnTo>
                    <a:pt x="2329858" y="1460032"/>
                  </a:lnTo>
                  <a:lnTo>
                    <a:pt x="2262030" y="1501239"/>
                  </a:lnTo>
                  <a:cubicBezTo>
                    <a:pt x="2044976" y="1619149"/>
                    <a:pt x="1796238" y="1686125"/>
                    <a:pt x="1531856" y="1686125"/>
                  </a:cubicBezTo>
                  <a:cubicBezTo>
                    <a:pt x="685835" y="1686125"/>
                    <a:pt x="0" y="1000290"/>
                    <a:pt x="0" y="154269"/>
                  </a:cubicBezTo>
                  <a:close/>
                </a:path>
              </a:pathLst>
            </a:custGeom>
            <a:solidFill>
              <a:schemeClr val="bg1">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grpSp>
          <p:nvGrpSpPr>
            <p:cNvPr id="65" name="Graphic 63">
              <a:extLst>
                <a:ext uri="{FF2B5EF4-FFF2-40B4-BE49-F238E27FC236}">
                  <a16:creationId xmlns:a16="http://schemas.microsoft.com/office/drawing/2014/main" id="{598E292C-4972-43E9-9425-FEE695F3964F}"/>
                </a:ext>
              </a:extLst>
            </p:cNvPr>
            <p:cNvGrpSpPr/>
            <p:nvPr/>
          </p:nvGrpSpPr>
          <p:grpSpPr>
            <a:xfrm>
              <a:off x="7819974" y="3024187"/>
              <a:ext cx="785526" cy="805148"/>
              <a:chOff x="7763468" y="3024187"/>
              <a:chExt cx="785526" cy="805148"/>
            </a:xfrm>
            <a:solidFill>
              <a:schemeClr val="bg1"/>
            </a:solidFill>
          </p:grpSpPr>
          <p:sp>
            <p:nvSpPr>
              <p:cNvPr id="66" name="Freeform: Shape 65">
                <a:extLst>
                  <a:ext uri="{FF2B5EF4-FFF2-40B4-BE49-F238E27FC236}">
                    <a16:creationId xmlns:a16="http://schemas.microsoft.com/office/drawing/2014/main" id="{B151AC01-D086-4880-8C36-297389A6B4DB}"/>
                  </a:ext>
                </a:extLst>
              </p:cNvPr>
              <p:cNvSpPr/>
              <p:nvPr/>
            </p:nvSpPr>
            <p:spPr>
              <a:xfrm>
                <a:off x="8193236" y="3309175"/>
                <a:ext cx="92392" cy="342328"/>
              </a:xfrm>
              <a:custGeom>
                <a:avLst/>
                <a:gdLst>
                  <a:gd name="connsiteX0" fmla="*/ 0 w 92392"/>
                  <a:gd name="connsiteY0" fmla="*/ 0 h 342328"/>
                  <a:gd name="connsiteX1" fmla="*/ 92393 w 92392"/>
                  <a:gd name="connsiteY1" fmla="*/ 0 h 342328"/>
                  <a:gd name="connsiteX2" fmla="*/ 92393 w 92392"/>
                  <a:gd name="connsiteY2" fmla="*/ 342329 h 342328"/>
                  <a:gd name="connsiteX3" fmla="*/ 0 w 92392"/>
                  <a:gd name="connsiteY3" fmla="*/ 342329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3" y="0"/>
                    </a:lnTo>
                    <a:lnTo>
                      <a:pt x="92393" y="342329"/>
                    </a:lnTo>
                    <a:lnTo>
                      <a:pt x="0" y="342329"/>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7" name="Freeform: Shape 66">
                <a:extLst>
                  <a:ext uri="{FF2B5EF4-FFF2-40B4-BE49-F238E27FC236}">
                    <a16:creationId xmlns:a16="http://schemas.microsoft.com/office/drawing/2014/main" id="{1C307345-8597-4404-B67C-4CB1A7D217CA}"/>
                  </a:ext>
                </a:extLst>
              </p:cNvPr>
              <p:cNvSpPr/>
              <p:nvPr/>
            </p:nvSpPr>
            <p:spPr>
              <a:xfrm>
                <a:off x="7860527"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8" name="Freeform: Shape 67">
                <a:extLst>
                  <a:ext uri="{FF2B5EF4-FFF2-40B4-BE49-F238E27FC236}">
                    <a16:creationId xmlns:a16="http://schemas.microsoft.com/office/drawing/2014/main" id="{EC2DAE3A-E858-44AA-AA21-E7CAB9417662}"/>
                  </a:ext>
                </a:extLst>
              </p:cNvPr>
              <p:cNvSpPr/>
              <p:nvPr/>
            </p:nvSpPr>
            <p:spPr>
              <a:xfrm>
                <a:off x="8026834"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9" name="Freeform: Shape 68">
                <a:extLst>
                  <a:ext uri="{FF2B5EF4-FFF2-40B4-BE49-F238E27FC236}">
                    <a16:creationId xmlns:a16="http://schemas.microsoft.com/office/drawing/2014/main" id="{8AC5CDE3-1C4D-41B4-B14B-D4272339010D}"/>
                  </a:ext>
                </a:extLst>
              </p:cNvPr>
              <p:cNvSpPr/>
              <p:nvPr/>
            </p:nvSpPr>
            <p:spPr>
              <a:xfrm>
                <a:off x="8359542"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0" name="Freeform: Shape 69">
                <a:extLst>
                  <a:ext uri="{FF2B5EF4-FFF2-40B4-BE49-F238E27FC236}">
                    <a16:creationId xmlns:a16="http://schemas.microsoft.com/office/drawing/2014/main" id="{49D42329-3484-43A3-AF25-19A35D7AF253}"/>
                  </a:ext>
                </a:extLst>
              </p:cNvPr>
              <p:cNvSpPr/>
              <p:nvPr/>
            </p:nvSpPr>
            <p:spPr>
              <a:xfrm>
                <a:off x="7763468" y="3024187"/>
                <a:ext cx="785526" cy="159829"/>
              </a:xfrm>
              <a:custGeom>
                <a:avLst/>
                <a:gdLst>
                  <a:gd name="connsiteX0" fmla="*/ 392716 w 785526"/>
                  <a:gd name="connsiteY0" fmla="*/ 0 h 159829"/>
                  <a:gd name="connsiteX1" fmla="*/ 0 w 785526"/>
                  <a:gd name="connsiteY1" fmla="*/ 159830 h 159829"/>
                  <a:gd name="connsiteX2" fmla="*/ 785527 w 785526"/>
                  <a:gd name="connsiteY2" fmla="*/ 159830 h 159829"/>
                </a:gdLst>
                <a:ahLst/>
                <a:cxnLst>
                  <a:cxn ang="0">
                    <a:pos x="connsiteX0" y="connsiteY0"/>
                  </a:cxn>
                  <a:cxn ang="0">
                    <a:pos x="connsiteX1" y="connsiteY1"/>
                  </a:cxn>
                  <a:cxn ang="0">
                    <a:pos x="connsiteX2" y="connsiteY2"/>
                  </a:cxn>
                </a:cxnLst>
                <a:rect l="l" t="t" r="r" b="b"/>
                <a:pathLst>
                  <a:path w="785526" h="159829">
                    <a:moveTo>
                      <a:pt x="392716" y="0"/>
                    </a:moveTo>
                    <a:lnTo>
                      <a:pt x="0" y="159830"/>
                    </a:lnTo>
                    <a:lnTo>
                      <a:pt x="785527" y="15983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5" name="Freeform: Shape 74">
                <a:extLst>
                  <a:ext uri="{FF2B5EF4-FFF2-40B4-BE49-F238E27FC236}">
                    <a16:creationId xmlns:a16="http://schemas.microsoft.com/office/drawing/2014/main" id="{BABE0CF6-5535-46D8-859B-E17C08A60B76}"/>
                  </a:ext>
                </a:extLst>
              </p:cNvPr>
              <p:cNvSpPr/>
              <p:nvPr/>
            </p:nvSpPr>
            <p:spPr>
              <a:xfrm>
                <a:off x="7816522" y="3696175"/>
                <a:ext cx="679418" cy="49720"/>
              </a:xfrm>
              <a:custGeom>
                <a:avLst/>
                <a:gdLst>
                  <a:gd name="connsiteX0" fmla="*/ 0 w 679418"/>
                  <a:gd name="connsiteY0" fmla="*/ 0 h 49720"/>
                  <a:gd name="connsiteX1" fmla="*/ 679418 w 679418"/>
                  <a:gd name="connsiteY1" fmla="*/ 0 h 49720"/>
                  <a:gd name="connsiteX2" fmla="*/ 679418 w 679418"/>
                  <a:gd name="connsiteY2" fmla="*/ 49721 h 49720"/>
                  <a:gd name="connsiteX3" fmla="*/ 0 w 679418"/>
                  <a:gd name="connsiteY3" fmla="*/ 49721 h 49720"/>
                </a:gdLst>
                <a:ahLst/>
                <a:cxnLst>
                  <a:cxn ang="0">
                    <a:pos x="connsiteX0" y="connsiteY0"/>
                  </a:cxn>
                  <a:cxn ang="0">
                    <a:pos x="connsiteX1" y="connsiteY1"/>
                  </a:cxn>
                  <a:cxn ang="0">
                    <a:pos x="connsiteX2" y="connsiteY2"/>
                  </a:cxn>
                  <a:cxn ang="0">
                    <a:pos x="connsiteX3" y="connsiteY3"/>
                  </a:cxn>
                </a:cxnLst>
                <a:rect l="l" t="t" r="r" b="b"/>
                <a:pathLst>
                  <a:path w="679418" h="49720">
                    <a:moveTo>
                      <a:pt x="0" y="0"/>
                    </a:moveTo>
                    <a:lnTo>
                      <a:pt x="679418" y="0"/>
                    </a:lnTo>
                    <a:lnTo>
                      <a:pt x="679418" y="49721"/>
                    </a:lnTo>
                    <a:lnTo>
                      <a:pt x="0" y="49721"/>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6" name="Freeform: Shape 75">
                <a:extLst>
                  <a:ext uri="{FF2B5EF4-FFF2-40B4-BE49-F238E27FC236}">
                    <a16:creationId xmlns:a16="http://schemas.microsoft.com/office/drawing/2014/main" id="{BFEBB80C-C8CE-4EBB-86D1-DB1E562CEF67}"/>
                  </a:ext>
                </a:extLst>
              </p:cNvPr>
              <p:cNvSpPr/>
              <p:nvPr/>
            </p:nvSpPr>
            <p:spPr>
              <a:xfrm>
                <a:off x="7763468" y="3220402"/>
                <a:ext cx="785526" cy="40481"/>
              </a:xfrm>
              <a:custGeom>
                <a:avLst/>
                <a:gdLst>
                  <a:gd name="connsiteX0" fmla="*/ 0 w 785526"/>
                  <a:gd name="connsiteY0" fmla="*/ 0 h 40481"/>
                  <a:gd name="connsiteX1" fmla="*/ 785527 w 785526"/>
                  <a:gd name="connsiteY1" fmla="*/ 0 h 40481"/>
                  <a:gd name="connsiteX2" fmla="*/ 785527 w 785526"/>
                  <a:gd name="connsiteY2" fmla="*/ 40481 h 40481"/>
                  <a:gd name="connsiteX3" fmla="*/ 0 w 785526"/>
                  <a:gd name="connsiteY3" fmla="*/ 40481 h 40481"/>
                </a:gdLst>
                <a:ahLst/>
                <a:cxnLst>
                  <a:cxn ang="0">
                    <a:pos x="connsiteX0" y="connsiteY0"/>
                  </a:cxn>
                  <a:cxn ang="0">
                    <a:pos x="connsiteX1" y="connsiteY1"/>
                  </a:cxn>
                  <a:cxn ang="0">
                    <a:pos x="connsiteX2" y="connsiteY2"/>
                  </a:cxn>
                  <a:cxn ang="0">
                    <a:pos x="connsiteX3" y="connsiteY3"/>
                  </a:cxn>
                </a:cxnLst>
                <a:rect l="l" t="t" r="r" b="b"/>
                <a:pathLst>
                  <a:path w="785526" h="40481">
                    <a:moveTo>
                      <a:pt x="0" y="0"/>
                    </a:moveTo>
                    <a:lnTo>
                      <a:pt x="785527" y="0"/>
                    </a:lnTo>
                    <a:lnTo>
                      <a:pt x="785527" y="40481"/>
                    </a:lnTo>
                    <a:lnTo>
                      <a:pt x="0" y="40481"/>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7" name="Freeform: Shape 76">
                <a:extLst>
                  <a:ext uri="{FF2B5EF4-FFF2-40B4-BE49-F238E27FC236}">
                    <a16:creationId xmlns:a16="http://schemas.microsoft.com/office/drawing/2014/main" id="{D7B5532C-2932-4109-BF26-3E70EE22A708}"/>
                  </a:ext>
                </a:extLst>
              </p:cNvPr>
              <p:cNvSpPr/>
              <p:nvPr/>
            </p:nvSpPr>
            <p:spPr>
              <a:xfrm>
                <a:off x="7771373" y="3779614"/>
                <a:ext cx="769620" cy="49720"/>
              </a:xfrm>
              <a:custGeom>
                <a:avLst/>
                <a:gdLst>
                  <a:gd name="connsiteX0" fmla="*/ 0 w 769620"/>
                  <a:gd name="connsiteY0" fmla="*/ 0 h 49720"/>
                  <a:gd name="connsiteX1" fmla="*/ 769620 w 769620"/>
                  <a:gd name="connsiteY1" fmla="*/ 0 h 49720"/>
                  <a:gd name="connsiteX2" fmla="*/ 769620 w 769620"/>
                  <a:gd name="connsiteY2" fmla="*/ 49720 h 49720"/>
                  <a:gd name="connsiteX3" fmla="*/ 0 w 769620"/>
                  <a:gd name="connsiteY3" fmla="*/ 49720 h 49720"/>
                </a:gdLst>
                <a:ahLst/>
                <a:cxnLst>
                  <a:cxn ang="0">
                    <a:pos x="connsiteX0" y="connsiteY0"/>
                  </a:cxn>
                  <a:cxn ang="0">
                    <a:pos x="connsiteX1" y="connsiteY1"/>
                  </a:cxn>
                  <a:cxn ang="0">
                    <a:pos x="connsiteX2" y="connsiteY2"/>
                  </a:cxn>
                  <a:cxn ang="0">
                    <a:pos x="connsiteX3" y="connsiteY3"/>
                  </a:cxn>
                </a:cxnLst>
                <a:rect l="l" t="t" r="r" b="b"/>
                <a:pathLst>
                  <a:path w="769620" h="49720">
                    <a:moveTo>
                      <a:pt x="0" y="0"/>
                    </a:moveTo>
                    <a:lnTo>
                      <a:pt x="769620" y="0"/>
                    </a:lnTo>
                    <a:lnTo>
                      <a:pt x="769620" y="49720"/>
                    </a:lnTo>
                    <a:lnTo>
                      <a:pt x="0" y="4972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grpSp>
      </p:grpSp>
      <p:pic>
        <p:nvPicPr>
          <p:cNvPr id="54" name="Picture 53">
            <a:extLst>
              <a:ext uri="{FF2B5EF4-FFF2-40B4-BE49-F238E27FC236}">
                <a16:creationId xmlns:a16="http://schemas.microsoft.com/office/drawing/2014/main" id="{7FD4ABFB-F56B-C941-B7AA-1B48046253E7}"/>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8176914" y="57997"/>
            <a:ext cx="2620368" cy="1108041"/>
          </a:xfrm>
          <a:prstGeom prst="rect">
            <a:avLst/>
          </a:prstGeom>
        </p:spPr>
      </p:pic>
      <p:pic>
        <p:nvPicPr>
          <p:cNvPr id="17" name="Picture 16">
            <a:extLst>
              <a:ext uri="{FF2B5EF4-FFF2-40B4-BE49-F238E27FC236}">
                <a16:creationId xmlns:a16="http://schemas.microsoft.com/office/drawing/2014/main" id="{388976EA-19CC-37D6-8224-63274F34546D}"/>
              </a:ext>
            </a:extLst>
          </p:cNvPr>
          <p:cNvPicPr>
            <a:picLocks noChangeAspect="1"/>
          </p:cNvPicPr>
          <p:nvPr/>
        </p:nvPicPr>
        <p:blipFill rotWithShape="1">
          <a:blip r:embed="rId8"/>
          <a:srcRect l="10994" t="6042" r="48493" b="27044"/>
          <a:stretch/>
        </p:blipFill>
        <p:spPr>
          <a:xfrm>
            <a:off x="278588" y="4661633"/>
            <a:ext cx="1761416" cy="318487"/>
          </a:xfrm>
          <a:prstGeom prst="rect">
            <a:avLst/>
          </a:prstGeom>
        </p:spPr>
      </p:pic>
      <p:pic>
        <p:nvPicPr>
          <p:cNvPr id="18" name="Picture 17">
            <a:extLst>
              <a:ext uri="{FF2B5EF4-FFF2-40B4-BE49-F238E27FC236}">
                <a16:creationId xmlns:a16="http://schemas.microsoft.com/office/drawing/2014/main" id="{F3925872-895C-291C-851E-87A1BA9FCDD4}"/>
              </a:ext>
            </a:extLst>
          </p:cNvPr>
          <p:cNvPicPr>
            <a:picLocks noChangeAspect="1"/>
          </p:cNvPicPr>
          <p:nvPr/>
        </p:nvPicPr>
        <p:blipFill rotWithShape="1">
          <a:blip r:embed="rId9"/>
          <a:srcRect t="22687" r="59487" b="11078"/>
          <a:stretch/>
        </p:blipFill>
        <p:spPr>
          <a:xfrm>
            <a:off x="278588" y="4338426"/>
            <a:ext cx="1761416" cy="315260"/>
          </a:xfrm>
          <a:prstGeom prst="rect">
            <a:avLst/>
          </a:prstGeom>
        </p:spPr>
      </p:pic>
      <p:pic>
        <p:nvPicPr>
          <p:cNvPr id="19" name="Picture 18">
            <a:extLst>
              <a:ext uri="{FF2B5EF4-FFF2-40B4-BE49-F238E27FC236}">
                <a16:creationId xmlns:a16="http://schemas.microsoft.com/office/drawing/2014/main" id="{83663B67-3502-347E-9FE1-4B019BFFD9C7}"/>
              </a:ext>
            </a:extLst>
          </p:cNvPr>
          <p:cNvPicPr>
            <a:picLocks noChangeAspect="1"/>
          </p:cNvPicPr>
          <p:nvPr/>
        </p:nvPicPr>
        <p:blipFill rotWithShape="1">
          <a:blip r:embed="rId8"/>
          <a:srcRect l="52886" t="6042" r="6571" b="27044"/>
          <a:stretch/>
        </p:blipFill>
        <p:spPr>
          <a:xfrm>
            <a:off x="277291" y="4988067"/>
            <a:ext cx="1762713" cy="318487"/>
          </a:xfrm>
          <a:prstGeom prst="rect">
            <a:avLst/>
          </a:prstGeom>
        </p:spPr>
      </p:pic>
      <p:pic>
        <p:nvPicPr>
          <p:cNvPr id="21" name="Picture 20">
            <a:extLst>
              <a:ext uri="{FF2B5EF4-FFF2-40B4-BE49-F238E27FC236}">
                <a16:creationId xmlns:a16="http://schemas.microsoft.com/office/drawing/2014/main" id="{D2229C27-300D-6FA1-E9B9-64A2E93715D2}"/>
              </a:ext>
            </a:extLst>
          </p:cNvPr>
          <p:cNvPicPr>
            <a:picLocks noChangeAspect="1"/>
          </p:cNvPicPr>
          <p:nvPr/>
        </p:nvPicPr>
        <p:blipFill rotWithShape="1">
          <a:blip r:embed="rId9"/>
          <a:srcRect l="42739" t="22687" r="158" b="11078"/>
          <a:stretch/>
        </p:blipFill>
        <p:spPr>
          <a:xfrm>
            <a:off x="277291" y="5314501"/>
            <a:ext cx="2482804" cy="315260"/>
          </a:xfrm>
          <a:prstGeom prst="rect">
            <a:avLst/>
          </a:prstGeom>
        </p:spPr>
      </p:pic>
    </p:spTree>
    <p:custDataLst>
      <p:tags r:id="rId1"/>
    </p:custDataLst>
    <p:extLst>
      <p:ext uri="{BB962C8B-B14F-4D97-AF65-F5344CB8AC3E}">
        <p14:creationId xmlns:p14="http://schemas.microsoft.com/office/powerpoint/2010/main" val="19136211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0B255-FA93-D5DD-5245-B42A85272B3C}"/>
              </a:ext>
            </a:extLst>
          </p:cNvPr>
          <p:cNvSpPr>
            <a:spLocks noGrp="1"/>
          </p:cNvSpPr>
          <p:nvPr>
            <p:ph type="title"/>
          </p:nvPr>
        </p:nvSpPr>
        <p:spPr/>
        <p:txBody>
          <a:bodyPr>
            <a:normAutofit/>
          </a:bodyPr>
          <a:lstStyle/>
          <a:p>
            <a:pPr algn="ctr"/>
            <a:r>
              <a:rPr lang="en-NO" sz="3600" dirty="0"/>
              <a:t>What Data is in GBIF?</a:t>
            </a:r>
          </a:p>
        </p:txBody>
      </p:sp>
      <p:sp>
        <p:nvSpPr>
          <p:cNvPr id="3" name="Text Placeholder 2">
            <a:extLst>
              <a:ext uri="{FF2B5EF4-FFF2-40B4-BE49-F238E27FC236}">
                <a16:creationId xmlns:a16="http://schemas.microsoft.com/office/drawing/2014/main" id="{386C1C46-1D2B-9573-CAF8-8C69138D81CB}"/>
              </a:ext>
            </a:extLst>
          </p:cNvPr>
          <p:cNvSpPr>
            <a:spLocks noGrp="1"/>
          </p:cNvSpPr>
          <p:nvPr>
            <p:ph type="body" sz="quarter" idx="14"/>
          </p:nvPr>
        </p:nvSpPr>
        <p:spPr/>
        <p:txBody>
          <a:bodyPr/>
          <a:lstStyle/>
          <a:p>
            <a:endParaRPr lang="en-NO"/>
          </a:p>
        </p:txBody>
      </p:sp>
      <p:sp>
        <p:nvSpPr>
          <p:cNvPr id="6" name="Text Placeholder 5">
            <a:extLst>
              <a:ext uri="{FF2B5EF4-FFF2-40B4-BE49-F238E27FC236}">
                <a16:creationId xmlns:a16="http://schemas.microsoft.com/office/drawing/2014/main" id="{3B04FB67-33A8-ACBB-4FA9-AF92532D5EE3}"/>
              </a:ext>
            </a:extLst>
          </p:cNvPr>
          <p:cNvSpPr>
            <a:spLocks noGrp="1"/>
          </p:cNvSpPr>
          <p:nvPr>
            <p:ph type="body" sz="quarter" idx="17"/>
          </p:nvPr>
        </p:nvSpPr>
        <p:spPr/>
        <p:txBody>
          <a:bodyPr/>
          <a:lstStyle/>
          <a:p>
            <a:r>
              <a:rPr lang="en-NO" dirty="0"/>
              <a:t>Trondheim | 24/05/2023</a:t>
            </a:r>
          </a:p>
        </p:txBody>
      </p:sp>
      <p:pic>
        <p:nvPicPr>
          <p:cNvPr id="8" name="Picture Placeholder 11">
            <a:extLst>
              <a:ext uri="{FF2B5EF4-FFF2-40B4-BE49-F238E27FC236}">
                <a16:creationId xmlns:a16="http://schemas.microsoft.com/office/drawing/2014/main" id="{91976F4E-38F3-FC04-46B5-67CA95B82C58}"/>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21280" r="21280"/>
          <a:stretch>
            <a:fillRect/>
          </a:stretch>
        </p:blipFill>
        <p:spPr/>
      </p:pic>
      <p:sp>
        <p:nvSpPr>
          <p:cNvPr id="5" name="Content Placeholder 4">
            <a:extLst>
              <a:ext uri="{FF2B5EF4-FFF2-40B4-BE49-F238E27FC236}">
                <a16:creationId xmlns:a16="http://schemas.microsoft.com/office/drawing/2014/main" id="{CC4BF871-3189-400C-4FCF-A68FDDC2BAC9}"/>
              </a:ext>
            </a:extLst>
          </p:cNvPr>
          <p:cNvSpPr>
            <a:spLocks noGrp="1"/>
          </p:cNvSpPr>
          <p:nvPr>
            <p:ph sz="quarter" idx="16"/>
          </p:nvPr>
        </p:nvSpPr>
        <p:spPr/>
        <p:txBody>
          <a:bodyPr/>
          <a:lstStyle/>
          <a:p>
            <a:endParaRPr lang="en-NO" dirty="0"/>
          </a:p>
        </p:txBody>
      </p:sp>
    </p:spTree>
    <p:extLst>
      <p:ext uri="{BB962C8B-B14F-4D97-AF65-F5344CB8AC3E}">
        <p14:creationId xmlns:p14="http://schemas.microsoft.com/office/powerpoint/2010/main" val="2887180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2" name="Straight Arrow Connector 51">
            <a:extLst>
              <a:ext uri="{FF2B5EF4-FFF2-40B4-BE49-F238E27FC236}">
                <a16:creationId xmlns:a16="http://schemas.microsoft.com/office/drawing/2014/main" id="{D3F0C72F-04AA-E34D-AD04-B29705192825}"/>
              </a:ext>
            </a:extLst>
          </p:cNvPr>
          <p:cNvCxnSpPr>
            <a:cxnSpLocks/>
          </p:cNvCxnSpPr>
          <p:nvPr/>
        </p:nvCxnSpPr>
        <p:spPr>
          <a:xfrm>
            <a:off x="5574628" y="3365246"/>
            <a:ext cx="749608" cy="16647"/>
          </a:xfrm>
          <a:prstGeom prst="straightConnector1">
            <a:avLst/>
          </a:prstGeom>
          <a:ln w="50800" cap="rnd">
            <a:round/>
            <a:headEnd type="none" w="sm" len="sm"/>
            <a:tailEnd type="triangle"/>
          </a:ln>
        </p:spPr>
        <p:style>
          <a:lnRef idx="1">
            <a:schemeClr val="accent1"/>
          </a:lnRef>
          <a:fillRef idx="0">
            <a:schemeClr val="accent1"/>
          </a:fillRef>
          <a:effectRef idx="0">
            <a:schemeClr val="accent1"/>
          </a:effectRef>
          <a:fontRef idx="minor">
            <a:schemeClr val="tx1"/>
          </a:fontRef>
        </p:style>
      </p:cxnSp>
      <p:sp>
        <p:nvSpPr>
          <p:cNvPr id="8" name="Title 7">
            <a:extLst>
              <a:ext uri="{FF2B5EF4-FFF2-40B4-BE49-F238E27FC236}">
                <a16:creationId xmlns:a16="http://schemas.microsoft.com/office/drawing/2014/main" id="{F4559740-BF7D-B548-B0FB-AA0EEBB02A74}"/>
              </a:ext>
            </a:extLst>
          </p:cNvPr>
          <p:cNvSpPr>
            <a:spLocks noGrp="1"/>
          </p:cNvSpPr>
          <p:nvPr>
            <p:ph type="title"/>
          </p:nvPr>
        </p:nvSpPr>
        <p:spPr>
          <a:xfrm>
            <a:off x="236365" y="201681"/>
            <a:ext cx="11701463" cy="558799"/>
          </a:xfrm>
        </p:spPr>
        <p:txBody>
          <a:bodyPr/>
          <a:lstStyle/>
          <a:p>
            <a:r>
              <a:rPr lang="en-US" dirty="0">
                <a:solidFill>
                  <a:schemeClr val="bg1"/>
                </a:solidFill>
              </a:rPr>
              <a:t>A window on evidence about where species HAVE lived, and when</a:t>
            </a:r>
          </a:p>
        </p:txBody>
      </p:sp>
      <p:sp>
        <p:nvSpPr>
          <p:cNvPr id="5" name="Footer Placeholder 4">
            <a:extLst>
              <a:ext uri="{FF2B5EF4-FFF2-40B4-BE49-F238E27FC236}">
                <a16:creationId xmlns:a16="http://schemas.microsoft.com/office/drawing/2014/main" id="{9F942A4A-7AA8-BA45-9832-C130B07ABC6C}"/>
              </a:ext>
            </a:extLst>
          </p:cNvPr>
          <p:cNvSpPr>
            <a:spLocks noGrp="1"/>
          </p:cNvSpPr>
          <p:nvPr>
            <p:ph type="ftr" sz="quarter" idx="10"/>
          </p:nvPr>
        </p:nvSpPr>
        <p:spPr/>
        <p:txBody>
          <a:bodyPr/>
          <a:lstStyle/>
          <a:p>
            <a:r>
              <a:rPr lang="da-DK" dirty="0">
                <a:solidFill>
                  <a:schemeClr val="bg1"/>
                </a:solidFill>
                <a:hlinkClick r:id="rId3">
                  <a:extLst>
                    <a:ext uri="{A12FA001-AC4F-418D-AE19-62706E023703}">
                      <ahyp:hlinkClr xmlns:ahyp="http://schemas.microsoft.com/office/drawing/2018/hyperlinkcolor" val="tx"/>
                    </a:ext>
                  </a:extLst>
                </a:hlinkClick>
              </a:rPr>
              <a:t>https://www.gbif.org/occurrence/search</a:t>
            </a:r>
            <a:r>
              <a:rPr lang="da-DK" dirty="0">
                <a:solidFill>
                  <a:schemeClr val="bg1"/>
                </a:solidFill>
              </a:rPr>
              <a:t> </a:t>
            </a:r>
            <a:endParaRPr lang="en-GB" dirty="0">
              <a:solidFill>
                <a:schemeClr val="bg1"/>
              </a:solidFill>
            </a:endParaRPr>
          </a:p>
        </p:txBody>
      </p:sp>
      <p:pic>
        <p:nvPicPr>
          <p:cNvPr id="3" name="Picture 2" descr="A close up of a logo&#10;&#10;Description automatically generated">
            <a:extLst>
              <a:ext uri="{FF2B5EF4-FFF2-40B4-BE49-F238E27FC236}">
                <a16:creationId xmlns:a16="http://schemas.microsoft.com/office/drawing/2014/main" id="{7EFE0DA5-3E77-B040-B3E7-CC6926A3BEC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93783" y="949757"/>
            <a:ext cx="874623" cy="874623"/>
          </a:xfrm>
          <a:prstGeom prst="rect">
            <a:avLst/>
          </a:prstGeom>
        </p:spPr>
      </p:pic>
      <p:pic>
        <p:nvPicPr>
          <p:cNvPr id="6" name="Picture 5" descr="A picture containing drawing&#10;&#10;Description automatically generated">
            <a:extLst>
              <a:ext uri="{FF2B5EF4-FFF2-40B4-BE49-F238E27FC236}">
                <a16:creationId xmlns:a16="http://schemas.microsoft.com/office/drawing/2014/main" id="{CCC2E4E4-9E0D-9D45-90DB-37233DA776E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12955" y="1306704"/>
            <a:ext cx="848360" cy="857581"/>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D00FA4D2-6990-4947-AB20-148AF646A90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46556" y="2866913"/>
            <a:ext cx="848360" cy="848360"/>
          </a:xfrm>
          <a:prstGeom prst="rect">
            <a:avLst/>
          </a:prstGeom>
        </p:spPr>
      </p:pic>
      <p:pic>
        <p:nvPicPr>
          <p:cNvPr id="14" name="Picture 13" descr="A picture containing room, drawing&#10;&#10;Description automatically generated">
            <a:extLst>
              <a:ext uri="{FF2B5EF4-FFF2-40B4-BE49-F238E27FC236}">
                <a16:creationId xmlns:a16="http://schemas.microsoft.com/office/drawing/2014/main" id="{3E79AD38-8C38-4D48-BAB5-A2AA3A51FB8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769776" y="5196315"/>
            <a:ext cx="851384" cy="851384"/>
          </a:xfrm>
          <a:prstGeom prst="rect">
            <a:avLst/>
          </a:prstGeom>
        </p:spPr>
      </p:pic>
      <p:pic>
        <p:nvPicPr>
          <p:cNvPr id="17" name="Picture 16" descr="A picture containing drawing&#10;&#10;Description automatically generated">
            <a:extLst>
              <a:ext uri="{FF2B5EF4-FFF2-40B4-BE49-F238E27FC236}">
                <a16:creationId xmlns:a16="http://schemas.microsoft.com/office/drawing/2014/main" id="{25159F95-EC27-FA49-8643-BC6F5309A96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92514" y="4276306"/>
            <a:ext cx="857581" cy="857581"/>
          </a:xfrm>
          <a:prstGeom prst="rect">
            <a:avLst/>
          </a:prstGeom>
        </p:spPr>
      </p:pic>
      <p:pic>
        <p:nvPicPr>
          <p:cNvPr id="22" name="Picture 21" descr="A picture containing plate, clock&#10;&#10;Description automatically generated">
            <a:extLst>
              <a:ext uri="{FF2B5EF4-FFF2-40B4-BE49-F238E27FC236}">
                <a16:creationId xmlns:a16="http://schemas.microsoft.com/office/drawing/2014/main" id="{B3049928-ED5E-DD48-AF84-9104D19C027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721649" y="2884766"/>
            <a:ext cx="966519" cy="966519"/>
          </a:xfrm>
          <a:prstGeom prst="rect">
            <a:avLst/>
          </a:prstGeom>
        </p:spPr>
      </p:pic>
      <p:pic>
        <p:nvPicPr>
          <p:cNvPr id="24" name="Picture 23" descr="A picture containing clock, plate&#10;&#10;Description automatically generated">
            <a:extLst>
              <a:ext uri="{FF2B5EF4-FFF2-40B4-BE49-F238E27FC236}">
                <a16:creationId xmlns:a16="http://schemas.microsoft.com/office/drawing/2014/main" id="{91306A1D-05A8-1F47-848F-E80441153DC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626426" y="2925081"/>
            <a:ext cx="885887" cy="885887"/>
          </a:xfrm>
          <a:prstGeom prst="rect">
            <a:avLst/>
          </a:prstGeom>
        </p:spPr>
      </p:pic>
      <p:cxnSp>
        <p:nvCxnSpPr>
          <p:cNvPr id="28" name="Straight Arrow Connector 27">
            <a:extLst>
              <a:ext uri="{FF2B5EF4-FFF2-40B4-BE49-F238E27FC236}">
                <a16:creationId xmlns:a16="http://schemas.microsoft.com/office/drawing/2014/main" id="{5214F53E-DAFF-944A-B23C-A7D8684AA2E9}"/>
              </a:ext>
            </a:extLst>
          </p:cNvPr>
          <p:cNvCxnSpPr>
            <a:cxnSpLocks/>
          </p:cNvCxnSpPr>
          <p:nvPr/>
        </p:nvCxnSpPr>
        <p:spPr>
          <a:xfrm flipV="1">
            <a:off x="3195468" y="3966420"/>
            <a:ext cx="0" cy="1114760"/>
          </a:xfrm>
          <a:prstGeom prst="straightConnector1">
            <a:avLst/>
          </a:prstGeom>
          <a:ln w="50800" cap="rnd">
            <a:round/>
            <a:headEnd type="none" w="sm" len="sm"/>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2439A8C5-35BB-934D-85AA-1F4C090E4FA5}"/>
              </a:ext>
            </a:extLst>
          </p:cNvPr>
          <p:cNvCxnSpPr>
            <a:cxnSpLocks/>
          </p:cNvCxnSpPr>
          <p:nvPr/>
        </p:nvCxnSpPr>
        <p:spPr>
          <a:xfrm flipV="1">
            <a:off x="1828970" y="3633181"/>
            <a:ext cx="873196" cy="733040"/>
          </a:xfrm>
          <a:prstGeom prst="straightConnector1">
            <a:avLst/>
          </a:prstGeom>
          <a:ln w="50800" cap="rnd">
            <a:round/>
            <a:headEnd type="none" w="sm" len="sm"/>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5349B55B-1E24-F840-875E-619B99323428}"/>
              </a:ext>
            </a:extLst>
          </p:cNvPr>
          <p:cNvCxnSpPr>
            <a:cxnSpLocks/>
          </p:cNvCxnSpPr>
          <p:nvPr/>
        </p:nvCxnSpPr>
        <p:spPr>
          <a:xfrm flipV="1">
            <a:off x="1719315" y="3330953"/>
            <a:ext cx="833035" cy="1"/>
          </a:xfrm>
          <a:prstGeom prst="straightConnector1">
            <a:avLst/>
          </a:prstGeom>
          <a:ln w="50800" cap="rnd">
            <a:round/>
            <a:headEnd type="none" w="sm" len="sm"/>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4D90A83B-E386-6248-B27B-F6D607DDDCC8}"/>
              </a:ext>
            </a:extLst>
          </p:cNvPr>
          <p:cNvCxnSpPr>
            <a:cxnSpLocks/>
          </p:cNvCxnSpPr>
          <p:nvPr/>
        </p:nvCxnSpPr>
        <p:spPr>
          <a:xfrm>
            <a:off x="1994527" y="2089703"/>
            <a:ext cx="799256" cy="795063"/>
          </a:xfrm>
          <a:prstGeom prst="straightConnector1">
            <a:avLst/>
          </a:prstGeom>
          <a:ln w="50800" cap="rnd">
            <a:round/>
            <a:headEnd type="none" w="sm" len="sm"/>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6911BEB5-3C9E-9446-A626-4F45EBBB7CA9}"/>
              </a:ext>
            </a:extLst>
          </p:cNvPr>
          <p:cNvCxnSpPr>
            <a:cxnSpLocks/>
          </p:cNvCxnSpPr>
          <p:nvPr/>
        </p:nvCxnSpPr>
        <p:spPr>
          <a:xfrm>
            <a:off x="3204909" y="1910285"/>
            <a:ext cx="0" cy="882183"/>
          </a:xfrm>
          <a:prstGeom prst="straightConnector1">
            <a:avLst/>
          </a:prstGeom>
          <a:ln w="50800" cap="rnd">
            <a:round/>
            <a:headEnd type="none" w="sm" len="sm"/>
            <a:tailEnd type="triangle"/>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0475056C-2720-D34A-AC04-DE56384AD562}"/>
              </a:ext>
            </a:extLst>
          </p:cNvPr>
          <p:cNvCxnSpPr>
            <a:cxnSpLocks/>
            <a:stCxn id="22" idx="3"/>
            <a:endCxn id="24" idx="1"/>
          </p:cNvCxnSpPr>
          <p:nvPr/>
        </p:nvCxnSpPr>
        <p:spPr>
          <a:xfrm flipV="1">
            <a:off x="3688168" y="3368025"/>
            <a:ext cx="938258" cy="1"/>
          </a:xfrm>
          <a:prstGeom prst="line">
            <a:avLst/>
          </a:prstGeom>
          <a:ln w="508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190BDD71-9E09-8345-A33A-917414DFA9DC}"/>
              </a:ext>
            </a:extLst>
          </p:cNvPr>
          <p:cNvSpPr txBox="1"/>
          <p:nvPr/>
        </p:nvSpPr>
        <p:spPr>
          <a:xfrm>
            <a:off x="3677299" y="1060785"/>
            <a:ext cx="1392070" cy="637849"/>
          </a:xfrm>
          <a:prstGeom prst="rect">
            <a:avLst/>
          </a:prstGeom>
          <a:noFill/>
        </p:spPr>
        <p:txBody>
          <a:bodyPr wrap="square" lIns="72000" tIns="72000" rIns="72000" bIns="72000" rtlCol="0">
            <a:spAutoFit/>
          </a:bodyPr>
          <a:lstStyle/>
          <a:p>
            <a:pPr algn="l">
              <a:buClr>
                <a:schemeClr val="accent1"/>
              </a:buClr>
            </a:pPr>
            <a:r>
              <a:rPr lang="en-DK" sz="1600" dirty="0">
                <a:solidFill>
                  <a:schemeClr val="bg1"/>
                </a:solidFill>
              </a:rPr>
              <a:t>Digitized specimens</a:t>
            </a:r>
          </a:p>
        </p:txBody>
      </p:sp>
      <p:sp>
        <p:nvSpPr>
          <p:cNvPr id="4" name="TextBox 3">
            <a:extLst>
              <a:ext uri="{FF2B5EF4-FFF2-40B4-BE49-F238E27FC236}">
                <a16:creationId xmlns:a16="http://schemas.microsoft.com/office/drawing/2014/main" id="{B525643D-26CB-C04B-A918-BF7CA729148D}"/>
              </a:ext>
            </a:extLst>
          </p:cNvPr>
          <p:cNvSpPr txBox="1"/>
          <p:nvPr/>
        </p:nvSpPr>
        <p:spPr>
          <a:xfrm>
            <a:off x="724017" y="964647"/>
            <a:ext cx="1350864" cy="391628"/>
          </a:xfrm>
          <a:prstGeom prst="rect">
            <a:avLst/>
          </a:prstGeom>
          <a:noFill/>
        </p:spPr>
        <p:txBody>
          <a:bodyPr wrap="none" lIns="72000" tIns="72000" rIns="72000" bIns="72000" rtlCol="0">
            <a:spAutoFit/>
          </a:bodyPr>
          <a:lstStyle/>
          <a:p>
            <a:pPr algn="l">
              <a:buClr>
                <a:schemeClr val="accent1"/>
              </a:buClr>
            </a:pPr>
            <a:r>
              <a:rPr lang="en-DK" sz="1600" dirty="0">
                <a:solidFill>
                  <a:schemeClr val="bg1"/>
                </a:solidFill>
              </a:rPr>
              <a:t>Observations</a:t>
            </a:r>
          </a:p>
        </p:txBody>
      </p:sp>
      <p:sp>
        <p:nvSpPr>
          <p:cNvPr id="7" name="TextBox 6">
            <a:extLst>
              <a:ext uri="{FF2B5EF4-FFF2-40B4-BE49-F238E27FC236}">
                <a16:creationId xmlns:a16="http://schemas.microsoft.com/office/drawing/2014/main" id="{3B2DBEAC-67F4-B14C-9BDB-D1923D55EFC8}"/>
              </a:ext>
            </a:extLst>
          </p:cNvPr>
          <p:cNvSpPr txBox="1"/>
          <p:nvPr/>
        </p:nvSpPr>
        <p:spPr>
          <a:xfrm>
            <a:off x="754198" y="2488927"/>
            <a:ext cx="1022249" cy="391628"/>
          </a:xfrm>
          <a:prstGeom prst="rect">
            <a:avLst/>
          </a:prstGeom>
          <a:noFill/>
        </p:spPr>
        <p:txBody>
          <a:bodyPr wrap="none" lIns="72000" tIns="72000" rIns="72000" bIns="72000" rtlCol="0">
            <a:spAutoFit/>
          </a:bodyPr>
          <a:lstStyle/>
          <a:p>
            <a:pPr algn="l">
              <a:buClr>
                <a:schemeClr val="accent1"/>
              </a:buClr>
            </a:pPr>
            <a:r>
              <a:rPr lang="en-DK" sz="1600" dirty="0">
                <a:solidFill>
                  <a:schemeClr val="bg1"/>
                </a:solidFill>
              </a:rPr>
              <a:t>Literature</a:t>
            </a:r>
          </a:p>
        </p:txBody>
      </p:sp>
      <p:sp>
        <p:nvSpPr>
          <p:cNvPr id="9" name="TextBox 8">
            <a:extLst>
              <a:ext uri="{FF2B5EF4-FFF2-40B4-BE49-F238E27FC236}">
                <a16:creationId xmlns:a16="http://schemas.microsoft.com/office/drawing/2014/main" id="{7F39C932-8B09-304D-BFD1-39E995AE1A1F}"/>
              </a:ext>
            </a:extLst>
          </p:cNvPr>
          <p:cNvSpPr txBox="1"/>
          <p:nvPr/>
        </p:nvSpPr>
        <p:spPr>
          <a:xfrm>
            <a:off x="730063" y="5196315"/>
            <a:ext cx="1623375" cy="391628"/>
          </a:xfrm>
          <a:prstGeom prst="rect">
            <a:avLst/>
          </a:prstGeom>
          <a:noFill/>
        </p:spPr>
        <p:txBody>
          <a:bodyPr wrap="none" lIns="72000" tIns="72000" rIns="72000" bIns="72000" rtlCol="0">
            <a:spAutoFit/>
          </a:bodyPr>
          <a:lstStyle/>
          <a:p>
            <a:pPr algn="l">
              <a:buClr>
                <a:schemeClr val="accent1"/>
              </a:buClr>
            </a:pPr>
            <a:r>
              <a:rPr lang="en-DK" sz="1600" dirty="0">
                <a:solidFill>
                  <a:schemeClr val="bg1"/>
                </a:solidFill>
              </a:rPr>
              <a:t>Remote-sensing</a:t>
            </a:r>
          </a:p>
        </p:txBody>
      </p:sp>
      <p:sp>
        <p:nvSpPr>
          <p:cNvPr id="10" name="TextBox 9">
            <a:extLst>
              <a:ext uri="{FF2B5EF4-FFF2-40B4-BE49-F238E27FC236}">
                <a16:creationId xmlns:a16="http://schemas.microsoft.com/office/drawing/2014/main" id="{8D1B6806-4EBF-2A4B-B357-C4D26E90CA60}"/>
              </a:ext>
            </a:extLst>
          </p:cNvPr>
          <p:cNvSpPr txBox="1"/>
          <p:nvPr/>
        </p:nvSpPr>
        <p:spPr>
          <a:xfrm>
            <a:off x="3597463" y="5409850"/>
            <a:ext cx="1589361" cy="637849"/>
          </a:xfrm>
          <a:prstGeom prst="rect">
            <a:avLst/>
          </a:prstGeom>
          <a:noFill/>
        </p:spPr>
        <p:txBody>
          <a:bodyPr wrap="square" lIns="72000" tIns="72000" rIns="72000" bIns="72000" rtlCol="0">
            <a:spAutoFit/>
          </a:bodyPr>
          <a:lstStyle/>
          <a:p>
            <a:pPr algn="l">
              <a:buClr>
                <a:schemeClr val="accent1"/>
              </a:buClr>
            </a:pPr>
            <a:r>
              <a:rPr lang="en-DK" sz="1600" dirty="0">
                <a:solidFill>
                  <a:schemeClr val="bg1"/>
                </a:solidFill>
              </a:rPr>
              <a:t>Environmental DNA</a:t>
            </a:r>
          </a:p>
        </p:txBody>
      </p:sp>
      <p:sp>
        <p:nvSpPr>
          <p:cNvPr id="12" name="TextBox 11">
            <a:extLst>
              <a:ext uri="{FF2B5EF4-FFF2-40B4-BE49-F238E27FC236}">
                <a16:creationId xmlns:a16="http://schemas.microsoft.com/office/drawing/2014/main" id="{A7D7AF59-3B7C-C94B-B37D-10B9C77796E6}"/>
              </a:ext>
            </a:extLst>
          </p:cNvPr>
          <p:cNvSpPr txBox="1"/>
          <p:nvPr/>
        </p:nvSpPr>
        <p:spPr>
          <a:xfrm>
            <a:off x="3258899" y="3623396"/>
            <a:ext cx="1374472" cy="884070"/>
          </a:xfrm>
          <a:prstGeom prst="rect">
            <a:avLst/>
          </a:prstGeom>
          <a:noFill/>
        </p:spPr>
        <p:txBody>
          <a:bodyPr wrap="square" lIns="72000" tIns="72000" rIns="72000" bIns="72000" rtlCol="0">
            <a:spAutoFit/>
          </a:bodyPr>
          <a:lstStyle/>
          <a:p>
            <a:pPr algn="l">
              <a:buClr>
                <a:schemeClr val="accent1"/>
              </a:buClr>
            </a:pPr>
            <a:r>
              <a:rPr lang="en-DK" sz="1600" dirty="0">
                <a:solidFill>
                  <a:schemeClr val="bg1"/>
                </a:solidFill>
              </a:rPr>
              <a:t>Common standards (DwC)</a:t>
            </a:r>
          </a:p>
        </p:txBody>
      </p:sp>
      <p:sp>
        <p:nvSpPr>
          <p:cNvPr id="13" name="TextBox 12">
            <a:extLst>
              <a:ext uri="{FF2B5EF4-FFF2-40B4-BE49-F238E27FC236}">
                <a16:creationId xmlns:a16="http://schemas.microsoft.com/office/drawing/2014/main" id="{46B45CBA-850D-F940-872A-BC73B64E008D}"/>
              </a:ext>
            </a:extLst>
          </p:cNvPr>
          <p:cNvSpPr txBox="1"/>
          <p:nvPr/>
        </p:nvSpPr>
        <p:spPr>
          <a:xfrm>
            <a:off x="4564111" y="2333186"/>
            <a:ext cx="1686270" cy="637849"/>
          </a:xfrm>
          <a:prstGeom prst="rect">
            <a:avLst/>
          </a:prstGeom>
          <a:noFill/>
        </p:spPr>
        <p:txBody>
          <a:bodyPr wrap="square" lIns="72000" tIns="72000" rIns="72000" bIns="72000" rtlCol="0">
            <a:spAutoFit/>
          </a:bodyPr>
          <a:lstStyle/>
          <a:p>
            <a:pPr algn="l">
              <a:buClr>
                <a:schemeClr val="accent1"/>
              </a:buClr>
            </a:pPr>
            <a:r>
              <a:rPr lang="en-DK" sz="1600" dirty="0">
                <a:solidFill>
                  <a:schemeClr val="bg1"/>
                </a:solidFill>
              </a:rPr>
              <a:t>Data publishing and indexing</a:t>
            </a:r>
          </a:p>
        </p:txBody>
      </p:sp>
      <p:sp>
        <p:nvSpPr>
          <p:cNvPr id="15" name="TextBox 14">
            <a:extLst>
              <a:ext uri="{FF2B5EF4-FFF2-40B4-BE49-F238E27FC236}">
                <a16:creationId xmlns:a16="http://schemas.microsoft.com/office/drawing/2014/main" id="{3FE5989F-A7A7-D04A-9CE3-0AA719AEC6BD}"/>
              </a:ext>
            </a:extLst>
          </p:cNvPr>
          <p:cNvSpPr txBox="1"/>
          <p:nvPr/>
        </p:nvSpPr>
        <p:spPr>
          <a:xfrm>
            <a:off x="7828149" y="5737180"/>
            <a:ext cx="2326901" cy="391628"/>
          </a:xfrm>
          <a:prstGeom prst="rect">
            <a:avLst/>
          </a:prstGeom>
          <a:noFill/>
        </p:spPr>
        <p:txBody>
          <a:bodyPr wrap="none" lIns="72000" tIns="72000" rIns="72000" bIns="72000" rtlCol="0">
            <a:spAutoFit/>
          </a:bodyPr>
          <a:lstStyle/>
          <a:p>
            <a:pPr algn="l">
              <a:buClr>
                <a:schemeClr val="accent1"/>
              </a:buClr>
            </a:pPr>
            <a:r>
              <a:rPr lang="en-DK" sz="1600" dirty="0">
                <a:solidFill>
                  <a:schemeClr val="bg1"/>
                </a:solidFill>
              </a:rPr>
              <a:t>Data discovery and use</a:t>
            </a:r>
          </a:p>
        </p:txBody>
      </p:sp>
      <p:pic>
        <p:nvPicPr>
          <p:cNvPr id="19" name="Picture 18">
            <a:extLst>
              <a:ext uri="{FF2B5EF4-FFF2-40B4-BE49-F238E27FC236}">
                <a16:creationId xmlns:a16="http://schemas.microsoft.com/office/drawing/2014/main" id="{16C39CF0-F568-DFC1-FC12-938C68CE3DB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86549" y="798274"/>
            <a:ext cx="4958389" cy="4938906"/>
          </a:xfrm>
          <a:prstGeom prst="rect">
            <a:avLst/>
          </a:prstGeom>
        </p:spPr>
      </p:pic>
    </p:spTree>
    <p:extLst>
      <p:ext uri="{BB962C8B-B14F-4D97-AF65-F5344CB8AC3E}">
        <p14:creationId xmlns:p14="http://schemas.microsoft.com/office/powerpoint/2010/main" val="6207289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53AC54C-368F-465E-BB18-A2F252624B8E}"/>
              </a:ext>
            </a:extLst>
          </p:cNvPr>
          <p:cNvGrpSpPr/>
          <p:nvPr/>
        </p:nvGrpSpPr>
        <p:grpSpPr>
          <a:xfrm>
            <a:off x="255116" y="505076"/>
            <a:ext cx="11598217" cy="5186742"/>
            <a:chOff x="305915" y="457199"/>
            <a:chExt cx="12403610" cy="5186742"/>
          </a:xfrm>
        </p:grpSpPr>
        <p:pic>
          <p:nvPicPr>
            <p:cNvPr id="99" name="Picture 98">
              <a:extLst>
                <a:ext uri="{FF2B5EF4-FFF2-40B4-BE49-F238E27FC236}">
                  <a16:creationId xmlns:a16="http://schemas.microsoft.com/office/drawing/2014/main" id="{D499D5EE-9254-45EA-A5DD-081861643044}"/>
                </a:ext>
              </a:extLst>
            </p:cNvPr>
            <p:cNvPicPr>
              <a:picLocks noChangeAspect="1"/>
            </p:cNvPicPr>
            <p:nvPr/>
          </p:nvPicPr>
          <p:blipFill>
            <a:blip r:embed="rId4" cstate="screen">
              <a:extLst>
                <a:ext uri="{28A0092B-C50C-407E-A947-70E740481C1C}">
                  <a14:useLocalDpi xmlns:a14="http://schemas.microsoft.com/office/drawing/2010/main"/>
                </a:ext>
              </a:extLst>
            </a:blip>
            <a:srcRect l="1709" t="6667" b="17703"/>
            <a:stretch>
              <a:fillRect/>
            </a:stretch>
          </p:blipFill>
          <p:spPr>
            <a:xfrm>
              <a:off x="305915" y="457200"/>
              <a:ext cx="11888504" cy="5186741"/>
            </a:xfrm>
            <a:custGeom>
              <a:avLst/>
              <a:gdLst>
                <a:gd name="connsiteX0" fmla="*/ 203113 w 11888504"/>
                <a:gd name="connsiteY0" fmla="*/ 0 h 5186741"/>
                <a:gd name="connsiteX1" fmla="*/ 11888504 w 11888504"/>
                <a:gd name="connsiteY1" fmla="*/ 0 h 5186741"/>
                <a:gd name="connsiteX2" fmla="*/ 11888504 w 11888504"/>
                <a:gd name="connsiteY2" fmla="*/ 5186741 h 5186741"/>
                <a:gd name="connsiteX3" fmla="*/ 203113 w 11888504"/>
                <a:gd name="connsiteY3" fmla="*/ 5186741 h 5186741"/>
                <a:gd name="connsiteX4" fmla="*/ 0 w 11888504"/>
                <a:gd name="connsiteY4" fmla="*/ 4983628 h 5186741"/>
                <a:gd name="connsiteX5" fmla="*/ 0 w 11888504"/>
                <a:gd name="connsiteY5" fmla="*/ 203113 h 5186741"/>
                <a:gd name="connsiteX6" fmla="*/ 203113 w 11888504"/>
                <a:gd name="connsiteY6" fmla="*/ 0 h 5186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8504" h="5186741">
                  <a:moveTo>
                    <a:pt x="203113" y="0"/>
                  </a:moveTo>
                  <a:lnTo>
                    <a:pt x="11888504" y="0"/>
                  </a:lnTo>
                  <a:lnTo>
                    <a:pt x="11888504" y="5186741"/>
                  </a:lnTo>
                  <a:lnTo>
                    <a:pt x="203113" y="5186741"/>
                  </a:lnTo>
                  <a:cubicBezTo>
                    <a:pt x="90937" y="5186741"/>
                    <a:pt x="0" y="5095804"/>
                    <a:pt x="0" y="4983628"/>
                  </a:cubicBezTo>
                  <a:lnTo>
                    <a:pt x="0" y="203113"/>
                  </a:lnTo>
                  <a:cubicBezTo>
                    <a:pt x="0" y="90937"/>
                    <a:pt x="90937" y="0"/>
                    <a:pt x="203113" y="0"/>
                  </a:cubicBezTo>
                  <a:close/>
                </a:path>
              </a:pathLst>
            </a:custGeom>
          </p:spPr>
        </p:pic>
        <p:sp>
          <p:nvSpPr>
            <p:cNvPr id="72" name="Rectangle: Rounded Corners 71">
              <a:extLst>
                <a:ext uri="{FF2B5EF4-FFF2-40B4-BE49-F238E27FC236}">
                  <a16:creationId xmlns:a16="http://schemas.microsoft.com/office/drawing/2014/main" id="{436A827B-45F8-4F46-8115-9E33B9252036}"/>
                </a:ext>
              </a:extLst>
            </p:cNvPr>
            <p:cNvSpPr/>
            <p:nvPr/>
          </p:nvSpPr>
          <p:spPr>
            <a:xfrm>
              <a:off x="305915" y="457199"/>
              <a:ext cx="12403610" cy="5186741"/>
            </a:xfrm>
            <a:prstGeom prst="roundRect">
              <a:avLst>
                <a:gd name="adj" fmla="val 3916"/>
              </a:avLst>
            </a:prstGeom>
            <a:solidFill>
              <a:schemeClr val="accent6">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a:extLst>
              <a:ext uri="{FF2B5EF4-FFF2-40B4-BE49-F238E27FC236}">
                <a16:creationId xmlns:a16="http://schemas.microsoft.com/office/drawing/2014/main" id="{4DC2F381-0398-44AD-8598-5B3C4ABB4D35}"/>
              </a:ext>
            </a:extLst>
          </p:cNvPr>
          <p:cNvSpPr>
            <a:spLocks noGrp="1"/>
          </p:cNvSpPr>
          <p:nvPr>
            <p:ph type="title"/>
          </p:nvPr>
        </p:nvSpPr>
        <p:spPr>
          <a:xfrm rot="16200000">
            <a:off x="-1896322" y="2661391"/>
            <a:ext cx="5718176" cy="928794"/>
          </a:xfrm>
        </p:spPr>
        <p:txBody>
          <a:bodyPr>
            <a:normAutofit/>
          </a:bodyPr>
          <a:lstStyle/>
          <a:p>
            <a:pPr algn="ctr"/>
            <a:r>
              <a:rPr lang="en-US" dirty="0">
                <a:solidFill>
                  <a:schemeClr val="bg1"/>
                </a:solidFill>
              </a:rPr>
              <a:t>Data richness levels</a:t>
            </a:r>
            <a:br>
              <a:rPr lang="en-US" dirty="0">
                <a:solidFill>
                  <a:schemeClr val="bg1"/>
                </a:solidFill>
              </a:rPr>
            </a:br>
            <a:r>
              <a:rPr lang="en-US" dirty="0">
                <a:solidFill>
                  <a:schemeClr val="bg1"/>
                </a:solidFill>
              </a:rPr>
              <a:t>supported by Gbif</a:t>
            </a:r>
            <a:endParaRPr lang="en-GB" dirty="0">
              <a:solidFill>
                <a:schemeClr val="bg1"/>
              </a:solidFill>
            </a:endParaRPr>
          </a:p>
        </p:txBody>
      </p:sp>
      <p:sp>
        <p:nvSpPr>
          <p:cNvPr id="3" name="Footer Placeholder 2">
            <a:extLst>
              <a:ext uri="{FF2B5EF4-FFF2-40B4-BE49-F238E27FC236}">
                <a16:creationId xmlns:a16="http://schemas.microsoft.com/office/drawing/2014/main" id="{DC614324-BEB8-4E68-A9C0-768A79CC1836}"/>
              </a:ext>
            </a:extLst>
          </p:cNvPr>
          <p:cNvSpPr>
            <a:spLocks noGrp="1"/>
          </p:cNvSpPr>
          <p:nvPr>
            <p:ph type="ftr" sz="quarter" idx="10"/>
          </p:nvPr>
        </p:nvSpPr>
        <p:spPr>
          <a:xfrm>
            <a:off x="255116" y="6330935"/>
            <a:ext cx="5792788" cy="365125"/>
          </a:xfrm>
        </p:spPr>
        <p:txBody>
          <a:bodyPr/>
          <a:lstStyle/>
          <a:p>
            <a:r>
              <a:rPr lang="en-GB" dirty="0">
                <a:solidFill>
                  <a:schemeClr val="bg1"/>
                </a:solidFill>
              </a:rPr>
              <a:t>https://</a:t>
            </a:r>
            <a:r>
              <a:rPr lang="en-GB" dirty="0" err="1">
                <a:solidFill>
                  <a:schemeClr val="bg1"/>
                </a:solidFill>
              </a:rPr>
              <a:t>www.gbif.org</a:t>
            </a:r>
            <a:r>
              <a:rPr lang="en-GB" dirty="0">
                <a:solidFill>
                  <a:schemeClr val="bg1"/>
                </a:solidFill>
              </a:rPr>
              <a:t>/dataset-classes</a:t>
            </a:r>
          </a:p>
        </p:txBody>
      </p:sp>
      <p:pic>
        <p:nvPicPr>
          <p:cNvPr id="15" name="Content Placeholder 12" descr="metadataonly.jpg">
            <a:extLst>
              <a:ext uri="{FF2B5EF4-FFF2-40B4-BE49-F238E27FC236}">
                <a16:creationId xmlns:a16="http://schemas.microsoft.com/office/drawing/2014/main" id="{A0CC5C13-FF2A-4DDE-B430-B547DAEC7CA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674092" y="127867"/>
            <a:ext cx="5145139" cy="2891117"/>
          </a:xfrm>
          <a:prstGeom prst="rect">
            <a:avLst/>
          </a:prstGeom>
          <a:ln w="38100" cap="flat" cmpd="sng" algn="ctr">
            <a:noFill/>
            <a:prstDash val="solid"/>
            <a:miter lim="800000"/>
          </a:ln>
        </p:spPr>
        <p:style>
          <a:lnRef idx="2">
            <a:schemeClr val="dk1"/>
          </a:lnRef>
          <a:fillRef idx="1">
            <a:schemeClr val="lt1"/>
          </a:fillRef>
          <a:effectRef idx="0">
            <a:schemeClr val="dk1"/>
          </a:effectRef>
          <a:fontRef idx="minor">
            <a:schemeClr val="dk1"/>
          </a:fontRef>
        </p:style>
      </p:pic>
      <p:sp>
        <p:nvSpPr>
          <p:cNvPr id="60" name="Rectangle 59">
            <a:extLst>
              <a:ext uri="{FF2B5EF4-FFF2-40B4-BE49-F238E27FC236}">
                <a16:creationId xmlns:a16="http://schemas.microsoft.com/office/drawing/2014/main" id="{03F4AECA-C0E1-40E0-B2F9-0EFE8B63071D}"/>
              </a:ext>
            </a:extLst>
          </p:cNvPr>
          <p:cNvSpPr>
            <a:spLocks/>
          </p:cNvSpPr>
          <p:nvPr/>
        </p:nvSpPr>
        <p:spPr>
          <a:xfrm>
            <a:off x="1674092" y="127867"/>
            <a:ext cx="5145139" cy="2891117"/>
          </a:xfrm>
          <a:prstGeom prst="rect">
            <a:avLst/>
          </a:prstGeom>
          <a:solidFill>
            <a:schemeClr val="accent5">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540000" rtlCol="0" anchor="b" anchorCtr="0"/>
          <a:lstStyle/>
          <a:p>
            <a:pPr algn="ctr"/>
            <a:endParaRPr lang="en-GB" sz="1400">
              <a:solidFill>
                <a:schemeClr val="accent1"/>
              </a:solidFill>
            </a:endParaRPr>
          </a:p>
        </p:txBody>
      </p:sp>
      <p:sp>
        <p:nvSpPr>
          <p:cNvPr id="50" name="Rectangle 49">
            <a:extLst>
              <a:ext uri="{FF2B5EF4-FFF2-40B4-BE49-F238E27FC236}">
                <a16:creationId xmlns:a16="http://schemas.microsoft.com/office/drawing/2014/main" id="{4EC87E9C-BBCA-4076-BA6E-210B121EC21E}"/>
              </a:ext>
            </a:extLst>
          </p:cNvPr>
          <p:cNvSpPr>
            <a:spLocks/>
          </p:cNvSpPr>
          <p:nvPr/>
        </p:nvSpPr>
        <p:spPr>
          <a:xfrm>
            <a:off x="1674092" y="952500"/>
            <a:ext cx="5145139" cy="1196937"/>
          </a:xfrm>
          <a:prstGeom prst="rect">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72000" rIns="91440" bIns="360000" numCol="1" spcCol="0" rtlCol="0" fromWordArt="0" anchor="ctr" anchorCtr="0" forceAA="0" compatLnSpc="1">
            <a:prstTxWarp prst="textNoShape">
              <a:avLst/>
            </a:prstTxWarp>
            <a:noAutofit/>
          </a:bodyPr>
          <a:lstStyle/>
          <a:p>
            <a:pPr algn="ctr"/>
            <a:r>
              <a:rPr lang="en-US" sz="1500" i="1" dirty="0">
                <a:solidFill>
                  <a:schemeClr val="bg1"/>
                </a:solidFill>
              </a:rPr>
              <a:t>Dataset description,</a:t>
            </a:r>
            <a:br>
              <a:rPr lang="en-US" sz="1500" i="1" dirty="0">
                <a:solidFill>
                  <a:schemeClr val="bg1"/>
                </a:solidFill>
              </a:rPr>
            </a:br>
            <a:r>
              <a:rPr lang="en-US" sz="1500" i="1" dirty="0">
                <a:solidFill>
                  <a:schemeClr val="bg1"/>
                </a:solidFill>
              </a:rPr>
              <a:t>taxonomic/geographic/temporal scope</a:t>
            </a:r>
            <a:endParaRPr lang="en-GB" sz="1500" i="1" dirty="0">
              <a:solidFill>
                <a:schemeClr val="bg1"/>
              </a:solidFill>
            </a:endParaRPr>
          </a:p>
        </p:txBody>
      </p:sp>
      <p:sp>
        <p:nvSpPr>
          <p:cNvPr id="11" name="Rectangle 10">
            <a:extLst>
              <a:ext uri="{FF2B5EF4-FFF2-40B4-BE49-F238E27FC236}">
                <a16:creationId xmlns:a16="http://schemas.microsoft.com/office/drawing/2014/main" id="{0FE497ED-0108-43E3-AE3A-5DB9D03DBC3B}"/>
              </a:ext>
            </a:extLst>
          </p:cNvPr>
          <p:cNvSpPr>
            <a:spLocks/>
          </p:cNvSpPr>
          <p:nvPr/>
        </p:nvSpPr>
        <p:spPr>
          <a:xfrm>
            <a:off x="1674092" y="2149882"/>
            <a:ext cx="5145139" cy="885080"/>
          </a:xfrm>
          <a:prstGeom prst="rect">
            <a:avLst/>
          </a:prstGeom>
          <a:solidFill>
            <a:schemeClr val="bg1"/>
          </a:solidFill>
          <a:ln w="25400">
            <a:noFill/>
          </a:ln>
          <a:effectLst>
            <a:outerShdw blurRad="762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108000" rtlCol="0" anchor="b" anchorCtr="0"/>
          <a:lstStyle/>
          <a:p>
            <a:pPr algn="ctr"/>
            <a:r>
              <a:rPr lang="en-US" b="1" dirty="0">
                <a:solidFill>
                  <a:schemeClr val="accent2"/>
                </a:solidFill>
                <a:cs typeface="Arial" panose="020B0604020202020204" pitchFamily="34" charset="0"/>
              </a:rPr>
              <a:t>Dataset metadata</a:t>
            </a:r>
          </a:p>
        </p:txBody>
      </p:sp>
      <p:sp>
        <p:nvSpPr>
          <p:cNvPr id="42" name="Oval 41">
            <a:extLst>
              <a:ext uri="{FF2B5EF4-FFF2-40B4-BE49-F238E27FC236}">
                <a16:creationId xmlns:a16="http://schemas.microsoft.com/office/drawing/2014/main" id="{E499B606-57DA-486D-B73A-1AAA5CA38D83}"/>
              </a:ext>
            </a:extLst>
          </p:cNvPr>
          <p:cNvSpPr/>
          <p:nvPr/>
        </p:nvSpPr>
        <p:spPr>
          <a:xfrm>
            <a:off x="3814087" y="1736812"/>
            <a:ext cx="865149" cy="868494"/>
          </a:xfrm>
          <a:prstGeom prst="ellipse">
            <a:avLst/>
          </a:prstGeom>
          <a:solidFill>
            <a:schemeClr val="bg1"/>
          </a:solidFill>
          <a:ln w="25400">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accent1"/>
                </a:solidFill>
              </a:rPr>
              <a:t>M</a:t>
            </a:r>
          </a:p>
        </p:txBody>
      </p:sp>
      <p:pic>
        <p:nvPicPr>
          <p:cNvPr id="16" name="Content Placeholder 3">
            <a:extLst>
              <a:ext uri="{FF2B5EF4-FFF2-40B4-BE49-F238E27FC236}">
                <a16:creationId xmlns:a16="http://schemas.microsoft.com/office/drawing/2014/main" id="{9AB55746-CDAB-4109-A054-DD0CBB28A57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930162" y="127867"/>
            <a:ext cx="5145139" cy="2905458"/>
          </a:xfrm>
          <a:prstGeom prst="rect">
            <a:avLst/>
          </a:prstGeom>
          <a:noFill/>
          <a:ln w="38100">
            <a:noFill/>
          </a:ln>
        </p:spPr>
      </p:pic>
      <p:sp>
        <p:nvSpPr>
          <p:cNvPr id="61" name="Rectangle 60">
            <a:extLst>
              <a:ext uri="{FF2B5EF4-FFF2-40B4-BE49-F238E27FC236}">
                <a16:creationId xmlns:a16="http://schemas.microsoft.com/office/drawing/2014/main" id="{5762A0F6-DD0A-48E9-B7AD-DEC1443EDAA0}"/>
              </a:ext>
            </a:extLst>
          </p:cNvPr>
          <p:cNvSpPr>
            <a:spLocks/>
          </p:cNvSpPr>
          <p:nvPr/>
        </p:nvSpPr>
        <p:spPr>
          <a:xfrm>
            <a:off x="6930162" y="127867"/>
            <a:ext cx="5145139" cy="2907095"/>
          </a:xfrm>
          <a:prstGeom prst="rect">
            <a:avLst/>
          </a:prstGeom>
          <a:solidFill>
            <a:schemeClr val="accent5">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540000" rtlCol="0" anchor="b" anchorCtr="0"/>
          <a:lstStyle/>
          <a:p>
            <a:pPr algn="ctr"/>
            <a:endParaRPr lang="en-GB" sz="1400">
              <a:solidFill>
                <a:schemeClr val="accent1"/>
              </a:solidFill>
            </a:endParaRPr>
          </a:p>
        </p:txBody>
      </p:sp>
      <p:sp>
        <p:nvSpPr>
          <p:cNvPr id="51" name="Rectangle 50">
            <a:extLst>
              <a:ext uri="{FF2B5EF4-FFF2-40B4-BE49-F238E27FC236}">
                <a16:creationId xmlns:a16="http://schemas.microsoft.com/office/drawing/2014/main" id="{BA7E2EA8-F5B9-4E68-91F5-4B74242629F9}"/>
              </a:ext>
            </a:extLst>
          </p:cNvPr>
          <p:cNvSpPr>
            <a:spLocks/>
          </p:cNvSpPr>
          <p:nvPr/>
        </p:nvSpPr>
        <p:spPr>
          <a:xfrm>
            <a:off x="6930162" y="952500"/>
            <a:ext cx="5145139" cy="1224815"/>
          </a:xfrm>
          <a:prstGeom prst="rect">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72000" rIns="91440" bIns="360000" numCol="1" spcCol="0" rtlCol="0" fromWordArt="0" anchor="ctr" anchorCtr="0" forceAA="0" compatLnSpc="1">
            <a:prstTxWarp prst="textNoShape">
              <a:avLst/>
            </a:prstTxWarp>
            <a:noAutofit/>
          </a:bodyPr>
          <a:lstStyle/>
          <a:p>
            <a:pPr algn="ctr"/>
            <a:r>
              <a:rPr lang="en-US" sz="1500" i="1" dirty="0">
                <a:solidFill>
                  <a:schemeClr val="bg1"/>
                </a:solidFill>
              </a:rPr>
              <a:t>List of taxa</a:t>
            </a:r>
          </a:p>
          <a:p>
            <a:pPr algn="ctr"/>
            <a:r>
              <a:rPr lang="en-US" sz="1500" i="1" dirty="0">
                <a:solidFill>
                  <a:schemeClr val="bg1"/>
                </a:solidFill>
              </a:rPr>
              <a:t>regional or thematic (e.g. invasive, medicinal)  </a:t>
            </a:r>
            <a:endParaRPr lang="en-GB" sz="1500" i="1" dirty="0">
              <a:solidFill>
                <a:schemeClr val="bg1"/>
              </a:solidFill>
            </a:endParaRPr>
          </a:p>
        </p:txBody>
      </p:sp>
      <p:sp>
        <p:nvSpPr>
          <p:cNvPr id="12" name="Rectangle 11">
            <a:extLst>
              <a:ext uri="{FF2B5EF4-FFF2-40B4-BE49-F238E27FC236}">
                <a16:creationId xmlns:a16="http://schemas.microsoft.com/office/drawing/2014/main" id="{1EA5C14D-5E48-44DF-A0F1-A8336C0B71B2}"/>
              </a:ext>
            </a:extLst>
          </p:cNvPr>
          <p:cNvSpPr>
            <a:spLocks/>
          </p:cNvSpPr>
          <p:nvPr/>
        </p:nvSpPr>
        <p:spPr>
          <a:xfrm>
            <a:off x="6930162" y="2175357"/>
            <a:ext cx="5145139" cy="857969"/>
          </a:xfrm>
          <a:prstGeom prst="rect">
            <a:avLst/>
          </a:prstGeom>
          <a:solidFill>
            <a:schemeClr val="bg1"/>
          </a:solidFill>
          <a:ln w="25400">
            <a:noFill/>
          </a:ln>
          <a:effectLst>
            <a:outerShdw blurRad="762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108000" rtlCol="0" anchor="b" anchorCtr="0"/>
          <a:lstStyle/>
          <a:p>
            <a:pPr algn="ctr"/>
            <a:r>
              <a:rPr lang="en-US" b="1">
                <a:solidFill>
                  <a:schemeClr val="accent2"/>
                </a:solidFill>
                <a:cs typeface="Arial" panose="020B0604020202020204" pitchFamily="34" charset="0"/>
              </a:rPr>
              <a:t>Species checklists</a:t>
            </a:r>
          </a:p>
        </p:txBody>
      </p:sp>
      <p:sp>
        <p:nvSpPr>
          <p:cNvPr id="43" name="Oval 42">
            <a:extLst>
              <a:ext uri="{FF2B5EF4-FFF2-40B4-BE49-F238E27FC236}">
                <a16:creationId xmlns:a16="http://schemas.microsoft.com/office/drawing/2014/main" id="{C51AE82B-4445-4698-9AF7-B5158324C150}"/>
              </a:ext>
            </a:extLst>
          </p:cNvPr>
          <p:cNvSpPr/>
          <p:nvPr/>
        </p:nvSpPr>
        <p:spPr>
          <a:xfrm>
            <a:off x="9077134" y="1753697"/>
            <a:ext cx="868050" cy="880196"/>
          </a:xfrm>
          <a:prstGeom prst="ellipse">
            <a:avLst/>
          </a:prstGeom>
          <a:solidFill>
            <a:schemeClr val="bg1"/>
          </a:solidFill>
          <a:ln w="25400">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2400" b="1" dirty="0">
                <a:solidFill>
                  <a:schemeClr val="accent1"/>
                </a:solidFill>
              </a:rPr>
              <a:t>C</a:t>
            </a:r>
          </a:p>
        </p:txBody>
      </p:sp>
      <p:pic>
        <p:nvPicPr>
          <p:cNvPr id="37" name="Picture 2" descr="RMO">
            <a:extLst>
              <a:ext uri="{FF2B5EF4-FFF2-40B4-BE49-F238E27FC236}">
                <a16:creationId xmlns:a16="http://schemas.microsoft.com/office/drawing/2014/main" id="{2A7C842B-834F-4E10-94C3-6D31BE5B597E}"/>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6930163" y="3140608"/>
            <a:ext cx="5145139" cy="2906654"/>
          </a:xfrm>
          <a:prstGeom prst="rect">
            <a:avLst/>
          </a:prstGeom>
          <a:noFill/>
          <a:extLst>
            <a:ext uri="{909E8E84-426E-40DD-AFC4-6F175D3DCCD1}">
              <a14:hiddenFill xmlns:a14="http://schemas.microsoft.com/office/drawing/2010/main">
                <a:solidFill>
                  <a:srgbClr val="FFFFFF"/>
                </a:solidFill>
              </a14:hiddenFill>
            </a:ext>
          </a:extLst>
        </p:spPr>
      </p:pic>
      <p:sp>
        <p:nvSpPr>
          <p:cNvPr id="63" name="Rectangle 62">
            <a:extLst>
              <a:ext uri="{FF2B5EF4-FFF2-40B4-BE49-F238E27FC236}">
                <a16:creationId xmlns:a16="http://schemas.microsoft.com/office/drawing/2014/main" id="{5DB5E43F-5304-4512-B251-5F6C902EFFF1}"/>
              </a:ext>
            </a:extLst>
          </p:cNvPr>
          <p:cNvSpPr>
            <a:spLocks/>
          </p:cNvSpPr>
          <p:nvPr/>
        </p:nvSpPr>
        <p:spPr>
          <a:xfrm>
            <a:off x="6930163" y="3140608"/>
            <a:ext cx="5145139" cy="2906654"/>
          </a:xfrm>
          <a:prstGeom prst="rect">
            <a:avLst/>
          </a:prstGeom>
          <a:solidFill>
            <a:schemeClr val="accent5">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540000" rtlCol="0" anchor="b" anchorCtr="0"/>
          <a:lstStyle/>
          <a:p>
            <a:pPr algn="ctr"/>
            <a:endParaRPr lang="en-GB" sz="1400">
              <a:solidFill>
                <a:schemeClr val="accent1"/>
              </a:solidFill>
            </a:endParaRPr>
          </a:p>
        </p:txBody>
      </p:sp>
      <p:sp>
        <p:nvSpPr>
          <p:cNvPr id="53" name="Rectangle 52">
            <a:extLst>
              <a:ext uri="{FF2B5EF4-FFF2-40B4-BE49-F238E27FC236}">
                <a16:creationId xmlns:a16="http://schemas.microsoft.com/office/drawing/2014/main" id="{35962FC3-BEE4-489D-8295-CEFAD70294E6}"/>
              </a:ext>
            </a:extLst>
          </p:cNvPr>
          <p:cNvSpPr>
            <a:spLocks/>
          </p:cNvSpPr>
          <p:nvPr/>
        </p:nvSpPr>
        <p:spPr>
          <a:xfrm>
            <a:off x="6930163" y="3924301"/>
            <a:ext cx="5145139" cy="1280650"/>
          </a:xfrm>
          <a:prstGeom prst="rect">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72000" rIns="91440" bIns="360000" numCol="1" spcCol="0" rtlCol="0" fromWordArt="0" anchor="ctr" anchorCtr="0" forceAA="0" compatLnSpc="1">
            <a:prstTxWarp prst="textNoShape">
              <a:avLst/>
            </a:prstTxWarp>
            <a:noAutofit/>
          </a:bodyPr>
          <a:lstStyle/>
          <a:p>
            <a:pPr algn="ctr"/>
            <a:r>
              <a:rPr lang="en-US" sz="1500" i="1" dirty="0">
                <a:solidFill>
                  <a:schemeClr val="bg1"/>
                </a:solidFill>
              </a:rPr>
              <a:t>Species occurrences and sampling events</a:t>
            </a:r>
            <a:br>
              <a:rPr lang="en-US" sz="1500" i="1" dirty="0">
                <a:solidFill>
                  <a:schemeClr val="bg1"/>
                </a:solidFill>
              </a:rPr>
            </a:br>
            <a:r>
              <a:rPr lang="en-US" sz="1500" i="1" dirty="0">
                <a:solidFill>
                  <a:schemeClr val="bg1"/>
                </a:solidFill>
              </a:rPr>
              <a:t>dates, coordinates, sampling effort / protocol, abundance</a:t>
            </a:r>
            <a:endParaRPr lang="en-GB" sz="1500" i="1" dirty="0">
              <a:solidFill>
                <a:schemeClr val="bg1"/>
              </a:solidFill>
            </a:endParaRPr>
          </a:p>
        </p:txBody>
      </p:sp>
      <p:sp>
        <p:nvSpPr>
          <p:cNvPr id="14" name="Rectangle 13">
            <a:extLst>
              <a:ext uri="{FF2B5EF4-FFF2-40B4-BE49-F238E27FC236}">
                <a16:creationId xmlns:a16="http://schemas.microsoft.com/office/drawing/2014/main" id="{D2CF8B1C-79CC-4A09-A791-34CD8A601EA3}"/>
              </a:ext>
            </a:extLst>
          </p:cNvPr>
          <p:cNvSpPr>
            <a:spLocks/>
          </p:cNvSpPr>
          <p:nvPr/>
        </p:nvSpPr>
        <p:spPr>
          <a:xfrm>
            <a:off x="6930163" y="5198176"/>
            <a:ext cx="5145139" cy="849527"/>
          </a:xfrm>
          <a:prstGeom prst="rect">
            <a:avLst/>
          </a:prstGeom>
          <a:solidFill>
            <a:schemeClr val="bg1"/>
          </a:solidFill>
          <a:ln w="25400">
            <a:noFill/>
          </a:ln>
          <a:effectLst>
            <a:outerShdw blurRad="762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108000" rtlCol="0" anchor="b" anchorCtr="0"/>
          <a:lstStyle/>
          <a:p>
            <a:pPr algn="ctr"/>
            <a:r>
              <a:rPr lang="en-US" b="1">
                <a:solidFill>
                  <a:schemeClr val="accent2"/>
                </a:solidFill>
                <a:cs typeface="Arial" panose="020B0604020202020204" pitchFamily="34" charset="0"/>
              </a:rPr>
              <a:t>Sampling-event data</a:t>
            </a:r>
          </a:p>
        </p:txBody>
      </p:sp>
      <p:sp>
        <p:nvSpPr>
          <p:cNvPr id="45" name="Oval 44">
            <a:extLst>
              <a:ext uri="{FF2B5EF4-FFF2-40B4-BE49-F238E27FC236}">
                <a16:creationId xmlns:a16="http://schemas.microsoft.com/office/drawing/2014/main" id="{78D36B4B-0841-466D-BF05-D6910C40B28B}"/>
              </a:ext>
            </a:extLst>
          </p:cNvPr>
          <p:cNvSpPr/>
          <p:nvPr/>
        </p:nvSpPr>
        <p:spPr>
          <a:xfrm>
            <a:off x="9068978" y="4743202"/>
            <a:ext cx="867426" cy="858054"/>
          </a:xfrm>
          <a:prstGeom prst="ellipse">
            <a:avLst/>
          </a:prstGeom>
          <a:solidFill>
            <a:schemeClr val="bg1"/>
          </a:solidFill>
          <a:ln w="25400">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2400" b="1" dirty="0">
                <a:solidFill>
                  <a:schemeClr val="accent1"/>
                </a:solidFill>
              </a:rPr>
              <a:t>SE</a:t>
            </a:r>
          </a:p>
        </p:txBody>
      </p:sp>
      <p:pic>
        <p:nvPicPr>
          <p:cNvPr id="17" name="Picture 16">
            <a:extLst>
              <a:ext uri="{FF2B5EF4-FFF2-40B4-BE49-F238E27FC236}">
                <a16:creationId xmlns:a16="http://schemas.microsoft.com/office/drawing/2014/main" id="{BD55EE0C-8B4C-4B3C-8E01-F80813B3288D}"/>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677768" y="3140608"/>
            <a:ext cx="5145139" cy="2907095"/>
          </a:xfrm>
          <a:prstGeom prst="rect">
            <a:avLst/>
          </a:prstGeom>
        </p:spPr>
      </p:pic>
      <p:sp>
        <p:nvSpPr>
          <p:cNvPr id="62" name="Rectangle 61">
            <a:extLst>
              <a:ext uri="{FF2B5EF4-FFF2-40B4-BE49-F238E27FC236}">
                <a16:creationId xmlns:a16="http://schemas.microsoft.com/office/drawing/2014/main" id="{DC8959AA-1DE1-4CB0-95DB-83ADF048AAEF}"/>
              </a:ext>
            </a:extLst>
          </p:cNvPr>
          <p:cNvSpPr>
            <a:spLocks/>
          </p:cNvSpPr>
          <p:nvPr/>
        </p:nvSpPr>
        <p:spPr>
          <a:xfrm>
            <a:off x="1677768" y="3140608"/>
            <a:ext cx="5145139" cy="2907095"/>
          </a:xfrm>
          <a:prstGeom prst="rect">
            <a:avLst/>
          </a:prstGeom>
          <a:solidFill>
            <a:schemeClr val="accent5">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540000" rtlCol="0" anchor="b" anchorCtr="0"/>
          <a:lstStyle/>
          <a:p>
            <a:pPr algn="ctr"/>
            <a:endParaRPr lang="en-GB" sz="1400">
              <a:solidFill>
                <a:schemeClr val="accent1"/>
              </a:solidFill>
            </a:endParaRPr>
          </a:p>
        </p:txBody>
      </p:sp>
      <p:sp>
        <p:nvSpPr>
          <p:cNvPr id="52" name="Rectangle 51">
            <a:extLst>
              <a:ext uri="{FF2B5EF4-FFF2-40B4-BE49-F238E27FC236}">
                <a16:creationId xmlns:a16="http://schemas.microsoft.com/office/drawing/2014/main" id="{9941EC66-ECE8-4143-866A-2A14086211EC}"/>
              </a:ext>
            </a:extLst>
          </p:cNvPr>
          <p:cNvSpPr>
            <a:spLocks/>
          </p:cNvSpPr>
          <p:nvPr/>
        </p:nvSpPr>
        <p:spPr>
          <a:xfrm>
            <a:off x="1677768" y="3924301"/>
            <a:ext cx="5145139" cy="1295380"/>
          </a:xfrm>
          <a:prstGeom prst="rect">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72000" rIns="91440" bIns="360000" numCol="1" spcCol="0" rtlCol="0" fromWordArt="0" anchor="ctr" anchorCtr="0" forceAA="0" compatLnSpc="1">
            <a:prstTxWarp prst="textNoShape">
              <a:avLst/>
            </a:prstTxWarp>
            <a:noAutofit/>
          </a:bodyPr>
          <a:lstStyle/>
          <a:p>
            <a:pPr algn="ctr"/>
            <a:r>
              <a:rPr lang="en-US" sz="1500" i="1" dirty="0">
                <a:solidFill>
                  <a:schemeClr val="bg1"/>
                </a:solidFill>
              </a:rPr>
              <a:t>Species occurrences</a:t>
            </a:r>
            <a:br>
              <a:rPr lang="en-US" sz="1500" i="1" dirty="0">
                <a:solidFill>
                  <a:schemeClr val="bg1"/>
                </a:solidFill>
              </a:rPr>
            </a:br>
            <a:r>
              <a:rPr lang="en-US" sz="1500" i="1" dirty="0">
                <a:solidFill>
                  <a:schemeClr val="bg1"/>
                </a:solidFill>
              </a:rPr>
              <a:t>dates, coordinates, basis of record</a:t>
            </a:r>
            <a:endParaRPr lang="en-GB" sz="1500" i="1" dirty="0">
              <a:solidFill>
                <a:schemeClr val="bg1"/>
              </a:solidFill>
            </a:endParaRPr>
          </a:p>
        </p:txBody>
      </p:sp>
      <p:sp>
        <p:nvSpPr>
          <p:cNvPr id="13" name="Rectangle 12">
            <a:extLst>
              <a:ext uri="{FF2B5EF4-FFF2-40B4-BE49-F238E27FC236}">
                <a16:creationId xmlns:a16="http://schemas.microsoft.com/office/drawing/2014/main" id="{FB28FE3D-48A8-4171-8208-F3BDABFF7505}"/>
              </a:ext>
            </a:extLst>
          </p:cNvPr>
          <p:cNvSpPr>
            <a:spLocks/>
          </p:cNvSpPr>
          <p:nvPr/>
        </p:nvSpPr>
        <p:spPr>
          <a:xfrm>
            <a:off x="1677768" y="5218847"/>
            <a:ext cx="5145139" cy="828856"/>
          </a:xfrm>
          <a:prstGeom prst="rect">
            <a:avLst/>
          </a:prstGeom>
          <a:solidFill>
            <a:schemeClr val="bg1"/>
          </a:solidFill>
          <a:ln w="25400">
            <a:noFill/>
          </a:ln>
          <a:effectLst>
            <a:outerShdw blurRad="762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108000" rtlCol="0" anchor="b" anchorCtr="0"/>
          <a:lstStyle/>
          <a:p>
            <a:pPr algn="ctr"/>
            <a:r>
              <a:rPr lang="en-US" b="1">
                <a:solidFill>
                  <a:schemeClr val="accent2"/>
                </a:solidFill>
                <a:cs typeface="Arial" panose="020B0604020202020204" pitchFamily="34" charset="0"/>
              </a:rPr>
              <a:t>Occurrence-only data</a:t>
            </a:r>
          </a:p>
        </p:txBody>
      </p:sp>
      <p:sp>
        <p:nvSpPr>
          <p:cNvPr id="44" name="Oval 43">
            <a:extLst>
              <a:ext uri="{FF2B5EF4-FFF2-40B4-BE49-F238E27FC236}">
                <a16:creationId xmlns:a16="http://schemas.microsoft.com/office/drawing/2014/main" id="{C2AEA261-5AEC-40DB-99BA-346C211344E0}"/>
              </a:ext>
            </a:extLst>
          </p:cNvPr>
          <p:cNvSpPr/>
          <p:nvPr/>
        </p:nvSpPr>
        <p:spPr>
          <a:xfrm>
            <a:off x="3816617" y="4777451"/>
            <a:ext cx="867440" cy="866489"/>
          </a:xfrm>
          <a:prstGeom prst="ellipse">
            <a:avLst/>
          </a:prstGeom>
          <a:solidFill>
            <a:schemeClr val="bg1"/>
          </a:solidFill>
          <a:ln w="25400">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2400" b="1" dirty="0">
                <a:solidFill>
                  <a:schemeClr val="accent1"/>
                </a:solidFill>
              </a:rPr>
              <a:t>O</a:t>
            </a:r>
          </a:p>
        </p:txBody>
      </p:sp>
      <p:grpSp>
        <p:nvGrpSpPr>
          <p:cNvPr id="28" name="Group 27">
            <a:extLst>
              <a:ext uri="{FF2B5EF4-FFF2-40B4-BE49-F238E27FC236}">
                <a16:creationId xmlns:a16="http://schemas.microsoft.com/office/drawing/2014/main" id="{7221BAA7-BAAF-467A-BC00-65E16A520DB0}"/>
              </a:ext>
            </a:extLst>
          </p:cNvPr>
          <p:cNvGrpSpPr>
            <a:grpSpLocks noChangeAspect="1"/>
          </p:cNvGrpSpPr>
          <p:nvPr/>
        </p:nvGrpSpPr>
        <p:grpSpPr>
          <a:xfrm>
            <a:off x="3887012" y="1833062"/>
            <a:ext cx="719298" cy="719298"/>
            <a:chOff x="1355325" y="4052289"/>
            <a:chExt cx="719298" cy="719298"/>
          </a:xfrm>
          <a:effectLst>
            <a:outerShdw blurRad="63500" sx="102000" sy="102000" algn="ctr" rotWithShape="0">
              <a:prstClr val="black">
                <a:alpha val="20000"/>
              </a:prstClr>
            </a:outerShdw>
          </a:effectLst>
        </p:grpSpPr>
        <p:sp>
          <p:nvSpPr>
            <p:cNvPr id="29" name="Freeform: Shape 238">
              <a:extLst>
                <a:ext uri="{FF2B5EF4-FFF2-40B4-BE49-F238E27FC236}">
                  <a16:creationId xmlns:a16="http://schemas.microsoft.com/office/drawing/2014/main" id="{BC655B12-A2A7-49C7-8DFE-F4B2E3D5C89A}"/>
                </a:ext>
              </a:extLst>
            </p:cNvPr>
            <p:cNvSpPr/>
            <p:nvPr/>
          </p:nvSpPr>
          <p:spPr>
            <a:xfrm>
              <a:off x="1355325" y="4052289"/>
              <a:ext cx="719298" cy="719298"/>
            </a:xfrm>
            <a:custGeom>
              <a:avLst/>
              <a:gdLst>
                <a:gd name="connsiteX0" fmla="*/ 1323196 w 1323196"/>
                <a:gd name="connsiteY0" fmla="*/ 661598 h 1323196"/>
                <a:gd name="connsiteX1" fmla="*/ 661598 w 1323196"/>
                <a:gd name="connsiteY1" fmla="*/ 0 h 1323196"/>
                <a:gd name="connsiteX2" fmla="*/ 0 w 1323196"/>
                <a:gd name="connsiteY2" fmla="*/ 661598 h 1323196"/>
                <a:gd name="connsiteX3" fmla="*/ 661598 w 1323196"/>
                <a:gd name="connsiteY3" fmla="*/ 1323196 h 1323196"/>
                <a:gd name="connsiteX4" fmla="*/ 1323196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6" y="661598"/>
                  </a:moveTo>
                  <a:cubicBezTo>
                    <a:pt x="1323196" y="296212"/>
                    <a:pt x="1026985" y="0"/>
                    <a:pt x="661598" y="0"/>
                  </a:cubicBezTo>
                  <a:cubicBezTo>
                    <a:pt x="296211" y="0"/>
                    <a:pt x="0" y="296212"/>
                    <a:pt x="0" y="661598"/>
                  </a:cubicBezTo>
                  <a:cubicBezTo>
                    <a:pt x="0" y="1026985"/>
                    <a:pt x="296211" y="1323196"/>
                    <a:pt x="661598" y="1323196"/>
                  </a:cubicBezTo>
                  <a:cubicBezTo>
                    <a:pt x="1026985" y="1323103"/>
                    <a:pt x="1323196" y="1026891"/>
                    <a:pt x="1323196" y="661598"/>
                  </a:cubicBezTo>
                  <a:close/>
                </a:path>
              </a:pathLst>
            </a:custGeom>
            <a:solidFill>
              <a:srgbClr val="4D9A34"/>
            </a:solidFill>
            <a:ln w="9335" cap="flat">
              <a:noFill/>
              <a:prstDash val="solid"/>
              <a:miter/>
            </a:ln>
          </p:spPr>
          <p:txBody>
            <a:bodyPr rtlCol="0" anchor="ctr"/>
            <a:lstStyle/>
            <a:p>
              <a:endParaRPr lang="en-GB"/>
            </a:p>
          </p:txBody>
        </p:sp>
        <p:grpSp>
          <p:nvGrpSpPr>
            <p:cNvPr id="30" name="Graphic 297">
              <a:extLst>
                <a:ext uri="{FF2B5EF4-FFF2-40B4-BE49-F238E27FC236}">
                  <a16:creationId xmlns:a16="http://schemas.microsoft.com/office/drawing/2014/main" id="{C03F635D-F253-499E-88FB-79534B22BA85}"/>
                </a:ext>
              </a:extLst>
            </p:cNvPr>
            <p:cNvGrpSpPr/>
            <p:nvPr/>
          </p:nvGrpSpPr>
          <p:grpSpPr>
            <a:xfrm>
              <a:off x="1465024" y="4203164"/>
              <a:ext cx="427916" cy="417548"/>
              <a:chOff x="-5403508" y="1028701"/>
              <a:chExt cx="4324350" cy="4219575"/>
            </a:xfrm>
          </p:grpSpPr>
          <p:sp>
            <p:nvSpPr>
              <p:cNvPr id="31" name="Freeform: Shape 299">
                <a:extLst>
                  <a:ext uri="{FF2B5EF4-FFF2-40B4-BE49-F238E27FC236}">
                    <a16:creationId xmlns:a16="http://schemas.microsoft.com/office/drawing/2014/main" id="{7785DFE6-5C14-4D27-8584-C46CBA6DE926}"/>
                  </a:ext>
                </a:extLst>
              </p:cNvPr>
              <p:cNvSpPr/>
              <p:nvPr/>
            </p:nvSpPr>
            <p:spPr>
              <a:xfrm>
                <a:off x="-2183486" y="1100233"/>
                <a:ext cx="1076991" cy="976598"/>
              </a:xfrm>
              <a:custGeom>
                <a:avLst/>
                <a:gdLst>
                  <a:gd name="connsiteX0" fmla="*/ 0 w 1076991"/>
                  <a:gd name="connsiteY0" fmla="*/ 0 h 976598"/>
                  <a:gd name="connsiteX1" fmla="*/ 0 w 1076991"/>
                  <a:gd name="connsiteY1" fmla="*/ 669322 h 976598"/>
                  <a:gd name="connsiteX2" fmla="*/ 460629 w 1076991"/>
                  <a:gd name="connsiteY2" fmla="*/ 976598 h 976598"/>
                  <a:gd name="connsiteX3" fmla="*/ 1076992 w 1076991"/>
                  <a:gd name="connsiteY3" fmla="*/ 976598 h 976598"/>
                  <a:gd name="connsiteX4" fmla="*/ 0 w 1076991"/>
                  <a:gd name="connsiteY4" fmla="*/ 0 h 976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6991" h="976598">
                    <a:moveTo>
                      <a:pt x="0" y="0"/>
                    </a:moveTo>
                    <a:lnTo>
                      <a:pt x="0" y="669322"/>
                    </a:lnTo>
                    <a:cubicBezTo>
                      <a:pt x="0" y="925259"/>
                      <a:pt x="234029" y="976598"/>
                      <a:pt x="460629" y="976598"/>
                    </a:cubicBezTo>
                    <a:lnTo>
                      <a:pt x="1076992" y="976598"/>
                    </a:lnTo>
                    <a:lnTo>
                      <a:pt x="0" y="0"/>
                    </a:lnTo>
                    <a:close/>
                  </a:path>
                </a:pathLst>
              </a:custGeom>
              <a:solidFill>
                <a:srgbClr val="FFFFFF"/>
              </a:solidFill>
              <a:ln w="9525" cap="flat">
                <a:noFill/>
                <a:prstDash val="solid"/>
                <a:miter/>
              </a:ln>
            </p:spPr>
            <p:txBody>
              <a:bodyPr rtlCol="0" anchor="ctr"/>
              <a:lstStyle/>
              <a:p>
                <a:endParaRPr lang="en-GB"/>
              </a:p>
            </p:txBody>
          </p:sp>
          <p:sp>
            <p:nvSpPr>
              <p:cNvPr id="32" name="Freeform: Shape 300">
                <a:extLst>
                  <a:ext uri="{FF2B5EF4-FFF2-40B4-BE49-F238E27FC236}">
                    <a16:creationId xmlns:a16="http://schemas.microsoft.com/office/drawing/2014/main" id="{273853A3-9B3E-4F33-9519-C796E28BB651}"/>
                  </a:ext>
                </a:extLst>
              </p:cNvPr>
              <p:cNvSpPr/>
              <p:nvPr/>
            </p:nvSpPr>
            <p:spPr>
              <a:xfrm>
                <a:off x="-5403481" y="1028701"/>
                <a:ext cx="4327180" cy="4218527"/>
              </a:xfrm>
              <a:custGeom>
                <a:avLst/>
                <a:gdLst>
                  <a:gd name="connsiteX0" fmla="*/ 3822642 w 4327180"/>
                  <a:gd name="connsiteY0" fmla="*/ 2158079 h 4218527"/>
                  <a:gd name="connsiteX1" fmla="*/ 1787054 w 4327180"/>
                  <a:gd name="connsiteY1" fmla="*/ 2158079 h 4218527"/>
                  <a:gd name="connsiteX2" fmla="*/ 1655514 w 4327180"/>
                  <a:gd name="connsiteY2" fmla="*/ 2026444 h 4218527"/>
                  <a:gd name="connsiteX3" fmla="*/ 1787054 w 4327180"/>
                  <a:gd name="connsiteY3" fmla="*/ 1894904 h 4218527"/>
                  <a:gd name="connsiteX4" fmla="*/ 3822642 w 4327180"/>
                  <a:gd name="connsiteY4" fmla="*/ 1894904 h 4218527"/>
                  <a:gd name="connsiteX5" fmla="*/ 3954277 w 4327180"/>
                  <a:gd name="connsiteY5" fmla="*/ 2026444 h 4218527"/>
                  <a:gd name="connsiteX6" fmla="*/ 3822642 w 4327180"/>
                  <a:gd name="connsiteY6" fmla="*/ 2158079 h 4218527"/>
                  <a:gd name="connsiteX7" fmla="*/ 3822642 w 4327180"/>
                  <a:gd name="connsiteY7" fmla="*/ 2887028 h 4218527"/>
                  <a:gd name="connsiteX8" fmla="*/ 2167292 w 4327180"/>
                  <a:gd name="connsiteY8" fmla="*/ 2887028 h 4218527"/>
                  <a:gd name="connsiteX9" fmla="*/ 2035752 w 4327180"/>
                  <a:gd name="connsiteY9" fmla="*/ 2755487 h 4218527"/>
                  <a:gd name="connsiteX10" fmla="*/ 2167292 w 4327180"/>
                  <a:gd name="connsiteY10" fmla="*/ 2624042 h 4218527"/>
                  <a:gd name="connsiteX11" fmla="*/ 3822642 w 4327180"/>
                  <a:gd name="connsiteY11" fmla="*/ 2624042 h 4218527"/>
                  <a:gd name="connsiteX12" fmla="*/ 3954277 w 4327180"/>
                  <a:gd name="connsiteY12" fmla="*/ 2755487 h 4218527"/>
                  <a:gd name="connsiteX13" fmla="*/ 3822642 w 4327180"/>
                  <a:gd name="connsiteY13" fmla="*/ 2887028 h 4218527"/>
                  <a:gd name="connsiteX14" fmla="*/ 3822642 w 4327180"/>
                  <a:gd name="connsiteY14" fmla="*/ 3616357 h 4218527"/>
                  <a:gd name="connsiteX15" fmla="*/ 2407227 w 4327180"/>
                  <a:gd name="connsiteY15" fmla="*/ 3616357 h 4218527"/>
                  <a:gd name="connsiteX16" fmla="*/ 2275686 w 4327180"/>
                  <a:gd name="connsiteY16" fmla="*/ 3484721 h 4218527"/>
                  <a:gd name="connsiteX17" fmla="*/ 2407227 w 4327180"/>
                  <a:gd name="connsiteY17" fmla="*/ 3353086 h 4218527"/>
                  <a:gd name="connsiteX18" fmla="*/ 3822642 w 4327180"/>
                  <a:gd name="connsiteY18" fmla="*/ 3353086 h 4218527"/>
                  <a:gd name="connsiteX19" fmla="*/ 3954277 w 4327180"/>
                  <a:gd name="connsiteY19" fmla="*/ 3484721 h 4218527"/>
                  <a:gd name="connsiteX20" fmla="*/ 3822642 w 4327180"/>
                  <a:gd name="connsiteY20" fmla="*/ 3616357 h 4218527"/>
                  <a:gd name="connsiteX21" fmla="*/ 1761146 w 4327180"/>
                  <a:gd name="connsiteY21" fmla="*/ 1165479 h 4218527"/>
                  <a:gd name="connsiteX22" fmla="*/ 2506858 w 4327180"/>
                  <a:gd name="connsiteY22" fmla="*/ 1165479 h 4218527"/>
                  <a:gd name="connsiteX23" fmla="*/ 2638398 w 4327180"/>
                  <a:gd name="connsiteY23" fmla="*/ 1297210 h 4218527"/>
                  <a:gd name="connsiteX24" fmla="*/ 2506858 w 4327180"/>
                  <a:gd name="connsiteY24" fmla="*/ 1428750 h 4218527"/>
                  <a:gd name="connsiteX25" fmla="*/ 1761146 w 4327180"/>
                  <a:gd name="connsiteY25" fmla="*/ 1428750 h 4218527"/>
                  <a:gd name="connsiteX26" fmla="*/ 1629606 w 4327180"/>
                  <a:gd name="connsiteY26" fmla="*/ 1297210 h 4218527"/>
                  <a:gd name="connsiteX27" fmla="*/ 1761146 w 4327180"/>
                  <a:gd name="connsiteY27" fmla="*/ 1165479 h 4218527"/>
                  <a:gd name="connsiteX28" fmla="*/ 1761146 w 4327180"/>
                  <a:gd name="connsiteY28" fmla="*/ 436436 h 4218527"/>
                  <a:gd name="connsiteX29" fmla="*/ 2506858 w 4327180"/>
                  <a:gd name="connsiteY29" fmla="*/ 436436 h 4218527"/>
                  <a:gd name="connsiteX30" fmla="*/ 2638398 w 4327180"/>
                  <a:gd name="connsiteY30" fmla="*/ 567976 h 4218527"/>
                  <a:gd name="connsiteX31" fmla="*/ 2506858 w 4327180"/>
                  <a:gd name="connsiteY31" fmla="*/ 699516 h 4218527"/>
                  <a:gd name="connsiteX32" fmla="*/ 1761146 w 4327180"/>
                  <a:gd name="connsiteY32" fmla="*/ 699516 h 4218527"/>
                  <a:gd name="connsiteX33" fmla="*/ 1629606 w 4327180"/>
                  <a:gd name="connsiteY33" fmla="*/ 567976 h 4218527"/>
                  <a:gd name="connsiteX34" fmla="*/ 1761146 w 4327180"/>
                  <a:gd name="connsiteY34" fmla="*/ 436436 h 4218527"/>
                  <a:gd name="connsiteX35" fmla="*/ 3417448 w 4327180"/>
                  <a:gd name="connsiteY35" fmla="*/ 1257300 h 4218527"/>
                  <a:gd name="connsiteX36" fmla="*/ 2993776 w 4327180"/>
                  <a:gd name="connsiteY36" fmla="*/ 814102 h 4218527"/>
                  <a:gd name="connsiteX37" fmla="*/ 2993776 w 4327180"/>
                  <a:gd name="connsiteY37" fmla="*/ 0 h 4218527"/>
                  <a:gd name="connsiteX38" fmla="*/ 1383289 w 4327180"/>
                  <a:gd name="connsiteY38" fmla="*/ 0 h 4218527"/>
                  <a:gd name="connsiteX39" fmla="*/ 1146212 w 4327180"/>
                  <a:gd name="connsiteY39" fmla="*/ 237173 h 4218527"/>
                  <a:gd name="connsiteX40" fmla="*/ 1146212 w 4327180"/>
                  <a:gd name="connsiteY40" fmla="*/ 1549908 h 4218527"/>
                  <a:gd name="connsiteX41" fmla="*/ 1926881 w 4327180"/>
                  <a:gd name="connsiteY41" fmla="*/ 3199924 h 4218527"/>
                  <a:gd name="connsiteX42" fmla="*/ 1908783 w 4327180"/>
                  <a:gd name="connsiteY42" fmla="*/ 4140327 h 4218527"/>
                  <a:gd name="connsiteX43" fmla="*/ 4090008 w 4327180"/>
                  <a:gd name="connsiteY43" fmla="*/ 4140327 h 4218527"/>
                  <a:gd name="connsiteX44" fmla="*/ 4327181 w 4327180"/>
                  <a:gd name="connsiteY44" fmla="*/ 3903250 h 4218527"/>
                  <a:gd name="connsiteX45" fmla="*/ 4327181 w 4327180"/>
                  <a:gd name="connsiteY45" fmla="*/ 1257300 h 4218527"/>
                  <a:gd name="connsiteX46" fmla="*/ 3417448 w 4327180"/>
                  <a:gd name="connsiteY46" fmla="*/ 1257300 h 4218527"/>
                  <a:gd name="connsiteX47" fmla="*/ 1738286 w 4327180"/>
                  <a:gd name="connsiteY47" fmla="*/ 4218528 h 4218527"/>
                  <a:gd name="connsiteX48" fmla="*/ 1754669 w 4327180"/>
                  <a:gd name="connsiteY48" fmla="*/ 3252311 h 4218527"/>
                  <a:gd name="connsiteX49" fmla="*/ 972000 w 4327180"/>
                  <a:gd name="connsiteY49" fmla="*/ 3629787 h 4218527"/>
                  <a:gd name="connsiteX50" fmla="*/ 1738286 w 4327180"/>
                  <a:gd name="connsiteY50" fmla="*/ 4218528 h 4218527"/>
                  <a:gd name="connsiteX51" fmla="*/ 1026387 w 4327180"/>
                  <a:gd name="connsiteY51" fmla="*/ 1742504 h 4218527"/>
                  <a:gd name="connsiteX52" fmla="*/ 243718 w 4327180"/>
                  <a:gd name="connsiteY52" fmla="*/ 2120075 h 4218527"/>
                  <a:gd name="connsiteX53" fmla="*/ 908944 w 4327180"/>
                  <a:gd name="connsiteY53" fmla="*/ 3499295 h 4218527"/>
                  <a:gd name="connsiteX54" fmla="*/ 1691804 w 4327180"/>
                  <a:gd name="connsiteY54" fmla="*/ 3121628 h 4218527"/>
                  <a:gd name="connsiteX55" fmla="*/ 1026387 w 4327180"/>
                  <a:gd name="connsiteY55" fmla="*/ 1742504 h 4218527"/>
                  <a:gd name="connsiteX56" fmla="*/ 795882 w 4327180"/>
                  <a:gd name="connsiteY56" fmla="*/ 1264444 h 4218527"/>
                  <a:gd name="connsiteX57" fmla="*/ 620051 w 4327180"/>
                  <a:gd name="connsiteY57" fmla="*/ 1203198 h 4218527"/>
                  <a:gd name="connsiteX58" fmla="*/ 74459 w 4327180"/>
                  <a:gd name="connsiteY58" fmla="*/ 1466469 h 4218527"/>
                  <a:gd name="connsiteX59" fmla="*/ 13118 w 4327180"/>
                  <a:gd name="connsiteY59" fmla="*/ 1642110 h 4218527"/>
                  <a:gd name="connsiteX60" fmla="*/ 162756 w 4327180"/>
                  <a:gd name="connsiteY60" fmla="*/ 1952435 h 4218527"/>
                  <a:gd name="connsiteX61" fmla="*/ 945520 w 4327180"/>
                  <a:gd name="connsiteY61" fmla="*/ 1574673 h 4218527"/>
                  <a:gd name="connsiteX62" fmla="*/ 795882 w 4327180"/>
                  <a:gd name="connsiteY62" fmla="*/ 1264444 h 4218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4327180" h="4218527">
                    <a:moveTo>
                      <a:pt x="3822642" y="2158079"/>
                    </a:moveTo>
                    <a:lnTo>
                      <a:pt x="1787054" y="2158079"/>
                    </a:lnTo>
                    <a:cubicBezTo>
                      <a:pt x="1714378" y="2158079"/>
                      <a:pt x="1655514" y="2099120"/>
                      <a:pt x="1655514" y="2026444"/>
                    </a:cubicBezTo>
                    <a:cubicBezTo>
                      <a:pt x="1655514" y="1953673"/>
                      <a:pt x="1714378" y="1894904"/>
                      <a:pt x="1787054" y="1894904"/>
                    </a:cubicBezTo>
                    <a:lnTo>
                      <a:pt x="3822642" y="1894904"/>
                    </a:lnTo>
                    <a:cubicBezTo>
                      <a:pt x="3895317" y="1894904"/>
                      <a:pt x="3954277" y="1953673"/>
                      <a:pt x="3954277" y="2026444"/>
                    </a:cubicBezTo>
                    <a:cubicBezTo>
                      <a:pt x="3954277" y="2099024"/>
                      <a:pt x="3895317" y="2158079"/>
                      <a:pt x="3822642" y="2158079"/>
                    </a:cubicBezTo>
                    <a:moveTo>
                      <a:pt x="3822642" y="2887028"/>
                    </a:moveTo>
                    <a:lnTo>
                      <a:pt x="2167292" y="2887028"/>
                    </a:lnTo>
                    <a:cubicBezTo>
                      <a:pt x="2094616" y="2887028"/>
                      <a:pt x="2035752" y="2828258"/>
                      <a:pt x="2035752" y="2755487"/>
                    </a:cubicBezTo>
                    <a:cubicBezTo>
                      <a:pt x="2035752" y="2682907"/>
                      <a:pt x="2094711" y="2624042"/>
                      <a:pt x="2167292" y="2624042"/>
                    </a:cubicBezTo>
                    <a:lnTo>
                      <a:pt x="3822642" y="2624042"/>
                    </a:lnTo>
                    <a:cubicBezTo>
                      <a:pt x="3895317" y="2624042"/>
                      <a:pt x="3954277" y="2682907"/>
                      <a:pt x="3954277" y="2755487"/>
                    </a:cubicBezTo>
                    <a:cubicBezTo>
                      <a:pt x="3954277" y="2828258"/>
                      <a:pt x="3895317" y="2887028"/>
                      <a:pt x="3822642" y="2887028"/>
                    </a:cubicBezTo>
                    <a:moveTo>
                      <a:pt x="3822642" y="3616357"/>
                    </a:moveTo>
                    <a:lnTo>
                      <a:pt x="2407227" y="3616357"/>
                    </a:lnTo>
                    <a:cubicBezTo>
                      <a:pt x="2334551" y="3616357"/>
                      <a:pt x="2275686" y="3557397"/>
                      <a:pt x="2275686" y="3484721"/>
                    </a:cubicBezTo>
                    <a:cubicBezTo>
                      <a:pt x="2275686" y="3411950"/>
                      <a:pt x="2334646" y="3353086"/>
                      <a:pt x="2407227" y="3353086"/>
                    </a:cubicBezTo>
                    <a:lnTo>
                      <a:pt x="3822642" y="3353086"/>
                    </a:lnTo>
                    <a:cubicBezTo>
                      <a:pt x="3895317" y="3353086"/>
                      <a:pt x="3954277" y="3411950"/>
                      <a:pt x="3954277" y="3484721"/>
                    </a:cubicBezTo>
                    <a:cubicBezTo>
                      <a:pt x="3954277" y="3557397"/>
                      <a:pt x="3895317" y="3616357"/>
                      <a:pt x="3822642" y="3616357"/>
                    </a:cubicBezTo>
                    <a:moveTo>
                      <a:pt x="1761146" y="1165479"/>
                    </a:moveTo>
                    <a:lnTo>
                      <a:pt x="2506858" y="1165479"/>
                    </a:lnTo>
                    <a:cubicBezTo>
                      <a:pt x="2579439" y="1165479"/>
                      <a:pt x="2638398" y="1224629"/>
                      <a:pt x="2638398" y="1297210"/>
                    </a:cubicBezTo>
                    <a:cubicBezTo>
                      <a:pt x="2638398" y="1369981"/>
                      <a:pt x="2579439" y="1428750"/>
                      <a:pt x="2506858" y="1428750"/>
                    </a:cubicBezTo>
                    <a:lnTo>
                      <a:pt x="1761146" y="1428750"/>
                    </a:lnTo>
                    <a:cubicBezTo>
                      <a:pt x="1688375" y="1428750"/>
                      <a:pt x="1629606" y="1369981"/>
                      <a:pt x="1629606" y="1297210"/>
                    </a:cubicBezTo>
                    <a:cubicBezTo>
                      <a:pt x="1629606" y="1224629"/>
                      <a:pt x="1688470" y="1165479"/>
                      <a:pt x="1761146" y="1165479"/>
                    </a:cubicBezTo>
                    <a:moveTo>
                      <a:pt x="1761146" y="436436"/>
                    </a:moveTo>
                    <a:lnTo>
                      <a:pt x="2506858" y="436436"/>
                    </a:lnTo>
                    <a:cubicBezTo>
                      <a:pt x="2579439" y="436436"/>
                      <a:pt x="2638398" y="495205"/>
                      <a:pt x="2638398" y="567976"/>
                    </a:cubicBezTo>
                    <a:cubicBezTo>
                      <a:pt x="2638398" y="640461"/>
                      <a:pt x="2579439" y="699516"/>
                      <a:pt x="2506858" y="699516"/>
                    </a:cubicBezTo>
                    <a:lnTo>
                      <a:pt x="1761146" y="699516"/>
                    </a:lnTo>
                    <a:cubicBezTo>
                      <a:pt x="1688375" y="699516"/>
                      <a:pt x="1629606" y="640556"/>
                      <a:pt x="1629606" y="567976"/>
                    </a:cubicBezTo>
                    <a:cubicBezTo>
                      <a:pt x="1629606" y="495205"/>
                      <a:pt x="1688470" y="436436"/>
                      <a:pt x="1761146" y="436436"/>
                    </a:cubicBezTo>
                    <a:moveTo>
                      <a:pt x="3417448" y="1257300"/>
                    </a:moveTo>
                    <a:cubicBezTo>
                      <a:pt x="3205326" y="1257300"/>
                      <a:pt x="2993776" y="1077182"/>
                      <a:pt x="2993776" y="814102"/>
                    </a:cubicBezTo>
                    <a:lnTo>
                      <a:pt x="2993776" y="0"/>
                    </a:lnTo>
                    <a:lnTo>
                      <a:pt x="1383289" y="0"/>
                    </a:lnTo>
                    <a:cubicBezTo>
                      <a:pt x="1252320" y="0"/>
                      <a:pt x="1146212" y="106394"/>
                      <a:pt x="1146212" y="237173"/>
                    </a:cubicBezTo>
                    <a:lnTo>
                      <a:pt x="1146212" y="1549908"/>
                    </a:lnTo>
                    <a:lnTo>
                      <a:pt x="1926881" y="3199924"/>
                    </a:lnTo>
                    <a:lnTo>
                      <a:pt x="1908783" y="4140327"/>
                    </a:lnTo>
                    <a:lnTo>
                      <a:pt x="4090008" y="4140327"/>
                    </a:lnTo>
                    <a:cubicBezTo>
                      <a:pt x="4220977" y="4140327"/>
                      <a:pt x="4327181" y="4034219"/>
                      <a:pt x="4327181" y="3903250"/>
                    </a:cubicBezTo>
                    <a:lnTo>
                      <a:pt x="4327181" y="1257300"/>
                    </a:lnTo>
                    <a:lnTo>
                      <a:pt x="3417448" y="1257300"/>
                    </a:lnTo>
                    <a:close/>
                    <a:moveTo>
                      <a:pt x="1738286" y="4218528"/>
                    </a:moveTo>
                    <a:lnTo>
                      <a:pt x="1754669" y="3252311"/>
                    </a:lnTo>
                    <a:lnTo>
                      <a:pt x="972000" y="3629787"/>
                    </a:lnTo>
                    <a:lnTo>
                      <a:pt x="1738286" y="4218528"/>
                    </a:lnTo>
                    <a:close/>
                    <a:moveTo>
                      <a:pt x="1026387" y="1742504"/>
                    </a:moveTo>
                    <a:lnTo>
                      <a:pt x="243718" y="2120075"/>
                    </a:lnTo>
                    <a:lnTo>
                      <a:pt x="908944" y="3499295"/>
                    </a:lnTo>
                    <a:lnTo>
                      <a:pt x="1691804" y="3121628"/>
                    </a:lnTo>
                    <a:lnTo>
                      <a:pt x="1026387" y="1742504"/>
                    </a:lnTo>
                    <a:close/>
                    <a:moveTo>
                      <a:pt x="795882" y="1264444"/>
                    </a:moveTo>
                    <a:cubicBezTo>
                      <a:pt x="764355" y="1199007"/>
                      <a:pt x="685583" y="1171575"/>
                      <a:pt x="620051" y="1203198"/>
                    </a:cubicBezTo>
                    <a:lnTo>
                      <a:pt x="74459" y="1466469"/>
                    </a:lnTo>
                    <a:cubicBezTo>
                      <a:pt x="9022" y="1498092"/>
                      <a:pt x="-18505" y="1576864"/>
                      <a:pt x="13118" y="1642110"/>
                    </a:cubicBezTo>
                    <a:lnTo>
                      <a:pt x="162756" y="1952435"/>
                    </a:lnTo>
                    <a:lnTo>
                      <a:pt x="945520" y="1574673"/>
                    </a:lnTo>
                    <a:lnTo>
                      <a:pt x="795882" y="1264444"/>
                    </a:lnTo>
                    <a:close/>
                  </a:path>
                </a:pathLst>
              </a:custGeom>
              <a:solidFill>
                <a:srgbClr val="FFFFFF"/>
              </a:solidFill>
              <a:ln w="9525" cap="flat">
                <a:noFill/>
                <a:prstDash val="solid"/>
                <a:miter/>
              </a:ln>
            </p:spPr>
            <p:txBody>
              <a:bodyPr rtlCol="0" anchor="ctr"/>
              <a:lstStyle/>
              <a:p>
                <a:endParaRPr lang="en-GB"/>
              </a:p>
            </p:txBody>
          </p:sp>
        </p:grpSp>
      </p:grpSp>
      <p:grpSp>
        <p:nvGrpSpPr>
          <p:cNvPr id="33" name="Group 32">
            <a:extLst>
              <a:ext uri="{FF2B5EF4-FFF2-40B4-BE49-F238E27FC236}">
                <a16:creationId xmlns:a16="http://schemas.microsoft.com/office/drawing/2014/main" id="{1D40AC9F-7118-4D71-9D83-438F88A50EB2}"/>
              </a:ext>
            </a:extLst>
          </p:cNvPr>
          <p:cNvGrpSpPr>
            <a:grpSpLocks noChangeAspect="1"/>
          </p:cNvGrpSpPr>
          <p:nvPr/>
        </p:nvGrpSpPr>
        <p:grpSpPr>
          <a:xfrm>
            <a:off x="9143042" y="1838631"/>
            <a:ext cx="719298" cy="719298"/>
            <a:chOff x="10242361" y="5021015"/>
            <a:chExt cx="719298" cy="719298"/>
          </a:xfrm>
          <a:effectLst>
            <a:outerShdw blurRad="63500" sx="102000" sy="102000" algn="ctr" rotWithShape="0">
              <a:prstClr val="black">
                <a:alpha val="20000"/>
              </a:prstClr>
            </a:outerShdw>
          </a:effectLst>
        </p:grpSpPr>
        <p:sp>
          <p:nvSpPr>
            <p:cNvPr id="34" name="Freeform: Shape 244">
              <a:extLst>
                <a:ext uri="{FF2B5EF4-FFF2-40B4-BE49-F238E27FC236}">
                  <a16:creationId xmlns:a16="http://schemas.microsoft.com/office/drawing/2014/main" id="{16E4C990-A37E-46D3-8983-9DBB4465CCED}"/>
                </a:ext>
              </a:extLst>
            </p:cNvPr>
            <p:cNvSpPr/>
            <p:nvPr/>
          </p:nvSpPr>
          <p:spPr>
            <a:xfrm>
              <a:off x="10242361" y="5021015"/>
              <a:ext cx="719298" cy="719298"/>
            </a:xfrm>
            <a:custGeom>
              <a:avLst/>
              <a:gdLst>
                <a:gd name="connsiteX0" fmla="*/ 1323196 w 1323196"/>
                <a:gd name="connsiteY0" fmla="*/ 661598 h 1323196"/>
                <a:gd name="connsiteX1" fmla="*/ 661598 w 1323196"/>
                <a:gd name="connsiteY1" fmla="*/ 0 h 1323196"/>
                <a:gd name="connsiteX2" fmla="*/ 0 w 1323196"/>
                <a:gd name="connsiteY2" fmla="*/ 661598 h 1323196"/>
                <a:gd name="connsiteX3" fmla="*/ 661598 w 1323196"/>
                <a:gd name="connsiteY3" fmla="*/ 1323196 h 1323196"/>
                <a:gd name="connsiteX4" fmla="*/ 1323196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6" y="661598"/>
                  </a:moveTo>
                  <a:cubicBezTo>
                    <a:pt x="1323196" y="296212"/>
                    <a:pt x="1026984" y="0"/>
                    <a:pt x="661598" y="0"/>
                  </a:cubicBezTo>
                  <a:cubicBezTo>
                    <a:pt x="296211" y="0"/>
                    <a:pt x="0" y="296212"/>
                    <a:pt x="0" y="661598"/>
                  </a:cubicBezTo>
                  <a:cubicBezTo>
                    <a:pt x="0" y="1026985"/>
                    <a:pt x="296211" y="1323196"/>
                    <a:pt x="661598" y="1323196"/>
                  </a:cubicBezTo>
                  <a:cubicBezTo>
                    <a:pt x="1026984" y="1323103"/>
                    <a:pt x="1323196" y="1026891"/>
                    <a:pt x="1323196" y="661598"/>
                  </a:cubicBezTo>
                  <a:close/>
                </a:path>
              </a:pathLst>
            </a:custGeom>
            <a:solidFill>
              <a:srgbClr val="4D9A34"/>
            </a:solidFill>
            <a:ln w="9335" cap="flat">
              <a:noFill/>
              <a:prstDash val="solid"/>
              <a:miter/>
            </a:ln>
          </p:spPr>
          <p:txBody>
            <a:bodyPr rtlCol="0" anchor="ctr"/>
            <a:lstStyle/>
            <a:p>
              <a:endParaRPr lang="en-GB"/>
            </a:p>
          </p:txBody>
        </p:sp>
        <p:grpSp>
          <p:nvGrpSpPr>
            <p:cNvPr id="35" name="Graphic 349">
              <a:extLst>
                <a:ext uri="{FF2B5EF4-FFF2-40B4-BE49-F238E27FC236}">
                  <a16:creationId xmlns:a16="http://schemas.microsoft.com/office/drawing/2014/main" id="{DAAE2994-4662-44F8-B0C1-41D3F3FE5F4F}"/>
                </a:ext>
              </a:extLst>
            </p:cNvPr>
            <p:cNvGrpSpPr/>
            <p:nvPr/>
          </p:nvGrpSpPr>
          <p:grpSpPr>
            <a:xfrm>
              <a:off x="10430077" y="5141948"/>
              <a:ext cx="343868" cy="477432"/>
              <a:chOff x="10302363" y="4968834"/>
              <a:chExt cx="483584" cy="671417"/>
            </a:xfrm>
            <a:solidFill>
              <a:schemeClr val="bg1"/>
            </a:solidFill>
          </p:grpSpPr>
          <p:sp>
            <p:nvSpPr>
              <p:cNvPr id="36" name="Freeform: Shape 360">
                <a:extLst>
                  <a:ext uri="{FF2B5EF4-FFF2-40B4-BE49-F238E27FC236}">
                    <a16:creationId xmlns:a16="http://schemas.microsoft.com/office/drawing/2014/main" id="{447DE2F5-13A2-408C-94EF-C83A05D0C71D}"/>
                  </a:ext>
                </a:extLst>
              </p:cNvPr>
              <p:cNvSpPr/>
              <p:nvPr/>
            </p:nvSpPr>
            <p:spPr>
              <a:xfrm>
                <a:off x="10302363" y="5055606"/>
                <a:ext cx="483584" cy="584644"/>
              </a:xfrm>
              <a:custGeom>
                <a:avLst/>
                <a:gdLst>
                  <a:gd name="connsiteX0" fmla="*/ 423863 w 483584"/>
                  <a:gd name="connsiteY0" fmla="*/ 0 h 584644"/>
                  <a:gd name="connsiteX1" fmla="*/ 359378 w 483584"/>
                  <a:gd name="connsiteY1" fmla="*/ 0 h 584644"/>
                  <a:gd name="connsiteX2" fmla="*/ 402622 w 483584"/>
                  <a:gd name="connsiteY2" fmla="*/ 64199 h 584644"/>
                  <a:gd name="connsiteX3" fmla="*/ 426149 w 483584"/>
                  <a:gd name="connsiteY3" fmla="*/ 64199 h 584644"/>
                  <a:gd name="connsiteX4" fmla="*/ 426149 w 483584"/>
                  <a:gd name="connsiteY4" fmla="*/ 520446 h 584644"/>
                  <a:gd name="connsiteX5" fmla="*/ 57341 w 483584"/>
                  <a:gd name="connsiteY5" fmla="*/ 520446 h 584644"/>
                  <a:gd name="connsiteX6" fmla="*/ 57341 w 483584"/>
                  <a:gd name="connsiteY6" fmla="*/ 64199 h 584644"/>
                  <a:gd name="connsiteX7" fmla="*/ 80867 w 483584"/>
                  <a:gd name="connsiteY7" fmla="*/ 64199 h 584644"/>
                  <a:gd name="connsiteX8" fmla="*/ 124111 w 483584"/>
                  <a:gd name="connsiteY8" fmla="*/ 0 h 584644"/>
                  <a:gd name="connsiteX9" fmla="*/ 59722 w 483584"/>
                  <a:gd name="connsiteY9" fmla="*/ 0 h 584644"/>
                  <a:gd name="connsiteX10" fmla="*/ 0 w 483584"/>
                  <a:gd name="connsiteY10" fmla="*/ 59722 h 584644"/>
                  <a:gd name="connsiteX11" fmla="*/ 0 w 483584"/>
                  <a:gd name="connsiteY11" fmla="*/ 524923 h 584644"/>
                  <a:gd name="connsiteX12" fmla="*/ 59722 w 483584"/>
                  <a:gd name="connsiteY12" fmla="*/ 584645 h 584644"/>
                  <a:gd name="connsiteX13" fmla="*/ 423863 w 483584"/>
                  <a:gd name="connsiteY13" fmla="*/ 584645 h 584644"/>
                  <a:gd name="connsiteX14" fmla="*/ 483584 w 483584"/>
                  <a:gd name="connsiteY14" fmla="*/ 524923 h 584644"/>
                  <a:gd name="connsiteX15" fmla="*/ 483584 w 483584"/>
                  <a:gd name="connsiteY15" fmla="*/ 59722 h 584644"/>
                  <a:gd name="connsiteX16" fmla="*/ 423863 w 483584"/>
                  <a:gd name="connsiteY16" fmla="*/ 0 h 584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3584" h="584644">
                    <a:moveTo>
                      <a:pt x="423863" y="0"/>
                    </a:moveTo>
                    <a:lnTo>
                      <a:pt x="359378" y="0"/>
                    </a:lnTo>
                    <a:lnTo>
                      <a:pt x="402622" y="64199"/>
                    </a:lnTo>
                    <a:lnTo>
                      <a:pt x="426149" y="64199"/>
                    </a:lnTo>
                    <a:lnTo>
                      <a:pt x="426149" y="520446"/>
                    </a:lnTo>
                    <a:lnTo>
                      <a:pt x="57341" y="520446"/>
                    </a:lnTo>
                    <a:lnTo>
                      <a:pt x="57341" y="64199"/>
                    </a:lnTo>
                    <a:lnTo>
                      <a:pt x="80867" y="64199"/>
                    </a:lnTo>
                    <a:lnTo>
                      <a:pt x="124111" y="0"/>
                    </a:lnTo>
                    <a:lnTo>
                      <a:pt x="59722" y="0"/>
                    </a:lnTo>
                    <a:cubicBezTo>
                      <a:pt x="26765" y="0"/>
                      <a:pt x="0" y="26670"/>
                      <a:pt x="0" y="59722"/>
                    </a:cubicBezTo>
                    <a:lnTo>
                      <a:pt x="0" y="524923"/>
                    </a:lnTo>
                    <a:cubicBezTo>
                      <a:pt x="0" y="557879"/>
                      <a:pt x="26765" y="584645"/>
                      <a:pt x="59722" y="584645"/>
                    </a:cubicBezTo>
                    <a:lnTo>
                      <a:pt x="423863" y="584645"/>
                    </a:lnTo>
                    <a:cubicBezTo>
                      <a:pt x="456819" y="584645"/>
                      <a:pt x="483584" y="557879"/>
                      <a:pt x="483584" y="524923"/>
                    </a:cubicBezTo>
                    <a:lnTo>
                      <a:pt x="483584" y="59722"/>
                    </a:lnTo>
                    <a:cubicBezTo>
                      <a:pt x="483584" y="26670"/>
                      <a:pt x="456819" y="0"/>
                      <a:pt x="423863" y="0"/>
                    </a:cubicBezTo>
                    <a:close/>
                  </a:path>
                </a:pathLst>
              </a:custGeom>
              <a:grpFill/>
              <a:ln w="9525" cap="flat">
                <a:noFill/>
                <a:prstDash val="solid"/>
                <a:miter/>
              </a:ln>
            </p:spPr>
            <p:txBody>
              <a:bodyPr rtlCol="0" anchor="ctr"/>
              <a:lstStyle/>
              <a:p>
                <a:endParaRPr lang="en-GB"/>
              </a:p>
            </p:txBody>
          </p:sp>
          <p:sp>
            <p:nvSpPr>
              <p:cNvPr id="38" name="Freeform: Shape 361">
                <a:extLst>
                  <a:ext uri="{FF2B5EF4-FFF2-40B4-BE49-F238E27FC236}">
                    <a16:creationId xmlns:a16="http://schemas.microsoft.com/office/drawing/2014/main" id="{6B981EB7-82EE-4C06-BD7F-0D7F047ACC4C}"/>
                  </a:ext>
                </a:extLst>
              </p:cNvPr>
              <p:cNvSpPr/>
              <p:nvPr/>
            </p:nvSpPr>
            <p:spPr>
              <a:xfrm>
                <a:off x="10411328" y="4968834"/>
                <a:ext cx="265747" cy="170116"/>
              </a:xfrm>
              <a:custGeom>
                <a:avLst/>
                <a:gdLst>
                  <a:gd name="connsiteX0" fmla="*/ 253365 w 265747"/>
                  <a:gd name="connsiteY0" fmla="*/ 150971 h 170116"/>
                  <a:gd name="connsiteX1" fmla="*/ 210122 w 265747"/>
                  <a:gd name="connsiteY1" fmla="*/ 86773 h 170116"/>
                  <a:gd name="connsiteX2" fmla="*/ 186595 w 265747"/>
                  <a:gd name="connsiteY2" fmla="*/ 51816 h 170116"/>
                  <a:gd name="connsiteX3" fmla="*/ 185357 w 265747"/>
                  <a:gd name="connsiteY3" fmla="*/ 52292 h 170116"/>
                  <a:gd name="connsiteX4" fmla="*/ 132779 w 265747"/>
                  <a:gd name="connsiteY4" fmla="*/ 0 h 170116"/>
                  <a:gd name="connsiteX5" fmla="*/ 80201 w 265747"/>
                  <a:gd name="connsiteY5" fmla="*/ 52292 h 170116"/>
                  <a:gd name="connsiteX6" fmla="*/ 79153 w 265747"/>
                  <a:gd name="connsiteY6" fmla="*/ 51816 h 170116"/>
                  <a:gd name="connsiteX7" fmla="*/ 55626 w 265747"/>
                  <a:gd name="connsiteY7" fmla="*/ 86773 h 170116"/>
                  <a:gd name="connsiteX8" fmla="*/ 12383 w 265747"/>
                  <a:gd name="connsiteY8" fmla="*/ 150971 h 170116"/>
                  <a:gd name="connsiteX9" fmla="*/ 0 w 265747"/>
                  <a:gd name="connsiteY9" fmla="*/ 169355 h 170116"/>
                  <a:gd name="connsiteX10" fmla="*/ 132874 w 265747"/>
                  <a:gd name="connsiteY10" fmla="*/ 170117 h 170116"/>
                  <a:gd name="connsiteX11" fmla="*/ 265748 w 265747"/>
                  <a:gd name="connsiteY11" fmla="*/ 169355 h 170116"/>
                  <a:gd name="connsiteX12" fmla="*/ 253365 w 265747"/>
                  <a:gd name="connsiteY12" fmla="*/ 150971 h 170116"/>
                  <a:gd name="connsiteX13" fmla="*/ 132779 w 265747"/>
                  <a:gd name="connsiteY13" fmla="*/ 34100 h 170116"/>
                  <a:gd name="connsiteX14" fmla="*/ 151257 w 265747"/>
                  <a:gd name="connsiteY14" fmla="*/ 52578 h 170116"/>
                  <a:gd name="connsiteX15" fmla="*/ 132779 w 265747"/>
                  <a:gd name="connsiteY15" fmla="*/ 71057 h 170116"/>
                  <a:gd name="connsiteX16" fmla="*/ 114300 w 265747"/>
                  <a:gd name="connsiteY16" fmla="*/ 52578 h 170116"/>
                  <a:gd name="connsiteX17" fmla="*/ 132779 w 265747"/>
                  <a:gd name="connsiteY17" fmla="*/ 34100 h 17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5747" h="170116">
                    <a:moveTo>
                      <a:pt x="253365" y="150971"/>
                    </a:moveTo>
                    <a:lnTo>
                      <a:pt x="210122" y="86773"/>
                    </a:lnTo>
                    <a:lnTo>
                      <a:pt x="186595" y="51816"/>
                    </a:lnTo>
                    <a:lnTo>
                      <a:pt x="185357" y="52292"/>
                    </a:lnTo>
                    <a:cubicBezTo>
                      <a:pt x="185261" y="23432"/>
                      <a:pt x="161735" y="0"/>
                      <a:pt x="132779" y="0"/>
                    </a:cubicBezTo>
                    <a:cubicBezTo>
                      <a:pt x="103823" y="0"/>
                      <a:pt x="80391" y="23432"/>
                      <a:pt x="80201" y="52292"/>
                    </a:cubicBezTo>
                    <a:lnTo>
                      <a:pt x="79153" y="51816"/>
                    </a:lnTo>
                    <a:lnTo>
                      <a:pt x="55626" y="86773"/>
                    </a:lnTo>
                    <a:lnTo>
                      <a:pt x="12383" y="150971"/>
                    </a:lnTo>
                    <a:lnTo>
                      <a:pt x="0" y="169355"/>
                    </a:lnTo>
                    <a:lnTo>
                      <a:pt x="132874" y="170117"/>
                    </a:lnTo>
                    <a:lnTo>
                      <a:pt x="265748" y="169355"/>
                    </a:lnTo>
                    <a:lnTo>
                      <a:pt x="253365" y="150971"/>
                    </a:lnTo>
                    <a:close/>
                    <a:moveTo>
                      <a:pt x="132779" y="34100"/>
                    </a:moveTo>
                    <a:cubicBezTo>
                      <a:pt x="142970" y="34100"/>
                      <a:pt x="151257" y="42386"/>
                      <a:pt x="151257" y="52578"/>
                    </a:cubicBezTo>
                    <a:cubicBezTo>
                      <a:pt x="151257" y="62770"/>
                      <a:pt x="142970" y="71057"/>
                      <a:pt x="132779" y="71057"/>
                    </a:cubicBezTo>
                    <a:cubicBezTo>
                      <a:pt x="122587" y="71057"/>
                      <a:pt x="114300" y="62770"/>
                      <a:pt x="114300" y="52578"/>
                    </a:cubicBezTo>
                    <a:cubicBezTo>
                      <a:pt x="114300" y="42386"/>
                      <a:pt x="122682" y="34100"/>
                      <a:pt x="132779" y="34100"/>
                    </a:cubicBezTo>
                    <a:close/>
                  </a:path>
                </a:pathLst>
              </a:custGeom>
              <a:grpFill/>
              <a:ln w="9525" cap="flat">
                <a:noFill/>
                <a:prstDash val="solid"/>
                <a:miter/>
              </a:ln>
            </p:spPr>
            <p:txBody>
              <a:bodyPr rtlCol="0" anchor="ctr"/>
              <a:lstStyle/>
              <a:p>
                <a:endParaRPr lang="en-GB"/>
              </a:p>
            </p:txBody>
          </p:sp>
        </p:grpSp>
      </p:grpSp>
      <p:grpSp>
        <p:nvGrpSpPr>
          <p:cNvPr id="39" name="Group 38">
            <a:extLst>
              <a:ext uri="{FF2B5EF4-FFF2-40B4-BE49-F238E27FC236}">
                <a16:creationId xmlns:a16="http://schemas.microsoft.com/office/drawing/2014/main" id="{8184CC6B-CDB6-42B7-B068-56CADBC73BCB}"/>
              </a:ext>
            </a:extLst>
          </p:cNvPr>
          <p:cNvGrpSpPr>
            <a:grpSpLocks noChangeAspect="1"/>
          </p:cNvGrpSpPr>
          <p:nvPr/>
        </p:nvGrpSpPr>
        <p:grpSpPr>
          <a:xfrm>
            <a:off x="3887013" y="4853393"/>
            <a:ext cx="719297" cy="719298"/>
            <a:chOff x="254505" y="4052289"/>
            <a:chExt cx="719297" cy="719298"/>
          </a:xfrm>
          <a:effectLst>
            <a:outerShdw blurRad="63500" sx="102000" sy="102000" algn="ctr" rotWithShape="0">
              <a:prstClr val="black">
                <a:alpha val="20000"/>
              </a:prstClr>
            </a:outerShdw>
          </a:effectLst>
        </p:grpSpPr>
        <p:sp>
          <p:nvSpPr>
            <p:cNvPr id="40" name="Freeform: Shape 235">
              <a:extLst>
                <a:ext uri="{FF2B5EF4-FFF2-40B4-BE49-F238E27FC236}">
                  <a16:creationId xmlns:a16="http://schemas.microsoft.com/office/drawing/2014/main" id="{932B9715-02E7-4DEE-807D-99CD728EC869}"/>
                </a:ext>
              </a:extLst>
            </p:cNvPr>
            <p:cNvSpPr/>
            <p:nvPr/>
          </p:nvSpPr>
          <p:spPr>
            <a:xfrm>
              <a:off x="254505" y="4052289"/>
              <a:ext cx="719297" cy="719298"/>
            </a:xfrm>
            <a:custGeom>
              <a:avLst/>
              <a:gdLst>
                <a:gd name="connsiteX0" fmla="*/ 1323196 w 1323195"/>
                <a:gd name="connsiteY0" fmla="*/ 661598 h 1323196"/>
                <a:gd name="connsiteX1" fmla="*/ 661598 w 1323195"/>
                <a:gd name="connsiteY1" fmla="*/ 0 h 1323196"/>
                <a:gd name="connsiteX2" fmla="*/ 0 w 1323195"/>
                <a:gd name="connsiteY2" fmla="*/ 661598 h 1323196"/>
                <a:gd name="connsiteX3" fmla="*/ 661598 w 1323195"/>
                <a:gd name="connsiteY3" fmla="*/ 1323196 h 1323196"/>
                <a:gd name="connsiteX4" fmla="*/ 1323196 w 1323195"/>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5" h="1323196">
                  <a:moveTo>
                    <a:pt x="1323196" y="661598"/>
                  </a:moveTo>
                  <a:cubicBezTo>
                    <a:pt x="1323196" y="296212"/>
                    <a:pt x="1026985" y="0"/>
                    <a:pt x="661598" y="0"/>
                  </a:cubicBezTo>
                  <a:cubicBezTo>
                    <a:pt x="296211" y="0"/>
                    <a:pt x="0" y="296212"/>
                    <a:pt x="0" y="661598"/>
                  </a:cubicBezTo>
                  <a:cubicBezTo>
                    <a:pt x="0" y="1026985"/>
                    <a:pt x="296211" y="1323196"/>
                    <a:pt x="661598" y="1323196"/>
                  </a:cubicBezTo>
                  <a:cubicBezTo>
                    <a:pt x="1026985" y="1323103"/>
                    <a:pt x="1323196" y="1026891"/>
                    <a:pt x="1323196" y="661598"/>
                  </a:cubicBezTo>
                  <a:close/>
                </a:path>
              </a:pathLst>
            </a:custGeom>
            <a:solidFill>
              <a:srgbClr val="4D9A34"/>
            </a:solidFill>
            <a:ln w="9335" cap="flat">
              <a:noFill/>
              <a:prstDash val="solid"/>
              <a:miter/>
            </a:ln>
          </p:spPr>
          <p:txBody>
            <a:bodyPr rtlCol="0" anchor="ctr"/>
            <a:lstStyle/>
            <a:p>
              <a:endParaRPr lang="en-GB"/>
            </a:p>
          </p:txBody>
        </p:sp>
        <p:grpSp>
          <p:nvGrpSpPr>
            <p:cNvPr id="41" name="Graphic 291">
              <a:extLst>
                <a:ext uri="{FF2B5EF4-FFF2-40B4-BE49-F238E27FC236}">
                  <a16:creationId xmlns:a16="http://schemas.microsoft.com/office/drawing/2014/main" id="{4B813373-2A51-4B7F-9D8F-9D4D9DE3C007}"/>
                </a:ext>
              </a:extLst>
            </p:cNvPr>
            <p:cNvGrpSpPr/>
            <p:nvPr/>
          </p:nvGrpSpPr>
          <p:grpSpPr>
            <a:xfrm>
              <a:off x="381281" y="4190803"/>
              <a:ext cx="465744" cy="442270"/>
              <a:chOff x="-5245437" y="1116134"/>
              <a:chExt cx="4724400" cy="4486275"/>
            </a:xfrm>
          </p:grpSpPr>
          <p:sp>
            <p:nvSpPr>
              <p:cNvPr id="46" name="Freeform: Shape 293">
                <a:extLst>
                  <a:ext uri="{FF2B5EF4-FFF2-40B4-BE49-F238E27FC236}">
                    <a16:creationId xmlns:a16="http://schemas.microsoft.com/office/drawing/2014/main" id="{22C3E9DA-C496-41A7-A407-0CD1514228F8}"/>
                  </a:ext>
                </a:extLst>
              </p:cNvPr>
              <p:cNvSpPr/>
              <p:nvPr/>
            </p:nvSpPr>
            <p:spPr>
              <a:xfrm>
                <a:off x="-5245353" y="1116134"/>
                <a:ext cx="4724129" cy="4075259"/>
              </a:xfrm>
              <a:custGeom>
                <a:avLst/>
                <a:gdLst>
                  <a:gd name="connsiteX0" fmla="*/ 4646402 w 4724129"/>
                  <a:gd name="connsiteY0" fmla="*/ 1721739 h 4075259"/>
                  <a:gd name="connsiteX1" fmla="*/ 4133576 w 4724129"/>
                  <a:gd name="connsiteY1" fmla="*/ 769334 h 4075259"/>
                  <a:gd name="connsiteX2" fmla="*/ 3913834 w 4724129"/>
                  <a:gd name="connsiteY2" fmla="*/ 769334 h 4075259"/>
                  <a:gd name="connsiteX3" fmla="*/ 3474160 w 4724129"/>
                  <a:gd name="connsiteY3" fmla="*/ 806006 h 4075259"/>
                  <a:gd name="connsiteX4" fmla="*/ 3071253 w 4724129"/>
                  <a:gd name="connsiteY4" fmla="*/ 952500 h 4075259"/>
                  <a:gd name="connsiteX5" fmla="*/ 2631674 w 4724129"/>
                  <a:gd name="connsiteY5" fmla="*/ 769334 h 4075259"/>
                  <a:gd name="connsiteX6" fmla="*/ 2558331 w 4724129"/>
                  <a:gd name="connsiteY6" fmla="*/ 512826 h 4075259"/>
                  <a:gd name="connsiteX7" fmla="*/ 2631674 w 4724129"/>
                  <a:gd name="connsiteY7" fmla="*/ 329756 h 4075259"/>
                  <a:gd name="connsiteX8" fmla="*/ 2631674 w 4724129"/>
                  <a:gd name="connsiteY8" fmla="*/ 109919 h 4075259"/>
                  <a:gd name="connsiteX9" fmla="*/ 2301918 w 4724129"/>
                  <a:gd name="connsiteY9" fmla="*/ 0 h 4075259"/>
                  <a:gd name="connsiteX10" fmla="*/ 1752326 w 4724129"/>
                  <a:gd name="connsiteY10" fmla="*/ 256413 h 4075259"/>
                  <a:gd name="connsiteX11" fmla="*/ 1569351 w 4724129"/>
                  <a:gd name="connsiteY11" fmla="*/ 402908 h 4075259"/>
                  <a:gd name="connsiteX12" fmla="*/ 1349609 w 4724129"/>
                  <a:gd name="connsiteY12" fmla="*/ 659416 h 4075259"/>
                  <a:gd name="connsiteX13" fmla="*/ 800016 w 4724129"/>
                  <a:gd name="connsiteY13" fmla="*/ 806006 h 4075259"/>
                  <a:gd name="connsiteX14" fmla="*/ 287095 w 4724129"/>
                  <a:gd name="connsiteY14" fmla="*/ 1099090 h 4075259"/>
                  <a:gd name="connsiteX15" fmla="*/ 287095 w 4724129"/>
                  <a:gd name="connsiteY15" fmla="*/ 1392174 h 4075259"/>
                  <a:gd name="connsiteX16" fmla="*/ 103929 w 4724129"/>
                  <a:gd name="connsiteY16" fmla="*/ 1868424 h 4075259"/>
                  <a:gd name="connsiteX17" fmla="*/ 30777 w 4724129"/>
                  <a:gd name="connsiteY17" fmla="*/ 1978343 h 4075259"/>
                  <a:gd name="connsiteX18" fmla="*/ 140696 w 4724129"/>
                  <a:gd name="connsiteY18" fmla="*/ 2491169 h 4075259"/>
                  <a:gd name="connsiteX19" fmla="*/ 287190 w 4724129"/>
                  <a:gd name="connsiteY19" fmla="*/ 2674334 h 4075259"/>
                  <a:gd name="connsiteX20" fmla="*/ 397109 w 4724129"/>
                  <a:gd name="connsiteY20" fmla="*/ 2820734 h 4075259"/>
                  <a:gd name="connsiteX21" fmla="*/ 397109 w 4724129"/>
                  <a:gd name="connsiteY21" fmla="*/ 3187065 h 4075259"/>
                  <a:gd name="connsiteX22" fmla="*/ 360533 w 4724129"/>
                  <a:gd name="connsiteY22" fmla="*/ 3370231 h 4075259"/>
                  <a:gd name="connsiteX23" fmla="*/ 580370 w 4724129"/>
                  <a:gd name="connsiteY23" fmla="*/ 3480149 h 4075259"/>
                  <a:gd name="connsiteX24" fmla="*/ 763535 w 4724129"/>
                  <a:gd name="connsiteY24" fmla="*/ 3626549 h 4075259"/>
                  <a:gd name="connsiteX25" fmla="*/ 946701 w 4724129"/>
                  <a:gd name="connsiteY25" fmla="*/ 3846290 h 4075259"/>
                  <a:gd name="connsiteX26" fmla="*/ 1166538 w 4724129"/>
                  <a:gd name="connsiteY26" fmla="*/ 3992880 h 4075259"/>
                  <a:gd name="connsiteX27" fmla="*/ 1459527 w 4724129"/>
                  <a:gd name="connsiteY27" fmla="*/ 4066128 h 4075259"/>
                  <a:gd name="connsiteX28" fmla="*/ 1752611 w 4724129"/>
                  <a:gd name="connsiteY28" fmla="*/ 4029456 h 4075259"/>
                  <a:gd name="connsiteX29" fmla="*/ 1935777 w 4724129"/>
                  <a:gd name="connsiteY29" fmla="*/ 3773043 h 4075259"/>
                  <a:gd name="connsiteX30" fmla="*/ 1944540 w 4724129"/>
                  <a:gd name="connsiteY30" fmla="*/ 3768662 h 4075259"/>
                  <a:gd name="connsiteX31" fmla="*/ 1897868 w 4724129"/>
                  <a:gd name="connsiteY31" fmla="*/ 3728371 h 4075259"/>
                  <a:gd name="connsiteX32" fmla="*/ 1483054 w 4724129"/>
                  <a:gd name="connsiteY32" fmla="*/ 2761583 h 4075259"/>
                  <a:gd name="connsiteX33" fmla="*/ 1850719 w 4724129"/>
                  <a:gd name="connsiteY33" fmla="*/ 1842040 h 4075259"/>
                  <a:gd name="connsiteX34" fmla="*/ 2817697 w 4724129"/>
                  <a:gd name="connsiteY34" fmla="*/ 1427417 h 4075259"/>
                  <a:gd name="connsiteX35" fmla="*/ 3737241 w 4724129"/>
                  <a:gd name="connsiteY35" fmla="*/ 1794986 h 4075259"/>
                  <a:gd name="connsiteX36" fmla="*/ 3737336 w 4724129"/>
                  <a:gd name="connsiteY36" fmla="*/ 1794891 h 4075259"/>
                  <a:gd name="connsiteX37" fmla="*/ 4084141 w 4724129"/>
                  <a:gd name="connsiteY37" fmla="*/ 2344484 h 4075259"/>
                  <a:gd name="connsiteX38" fmla="*/ 4280451 w 4724129"/>
                  <a:gd name="connsiteY38" fmla="*/ 2051399 h 4075259"/>
                  <a:gd name="connsiteX39" fmla="*/ 4683549 w 4724129"/>
                  <a:gd name="connsiteY39" fmla="*/ 1868234 h 4075259"/>
                  <a:gd name="connsiteX40" fmla="*/ 4646402 w 4724129"/>
                  <a:gd name="connsiteY40" fmla="*/ 1721739 h 4075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724129" h="4075259">
                    <a:moveTo>
                      <a:pt x="4646402" y="1721739"/>
                    </a:moveTo>
                    <a:cubicBezTo>
                      <a:pt x="4646402" y="1721739"/>
                      <a:pt x="4426660" y="1318832"/>
                      <a:pt x="4133576" y="769334"/>
                    </a:cubicBezTo>
                    <a:cubicBezTo>
                      <a:pt x="3840491" y="219742"/>
                      <a:pt x="3913834" y="769334"/>
                      <a:pt x="3913834" y="769334"/>
                    </a:cubicBezTo>
                    <a:cubicBezTo>
                      <a:pt x="3913834" y="769334"/>
                      <a:pt x="3583983" y="806006"/>
                      <a:pt x="3474160" y="806006"/>
                    </a:cubicBezTo>
                    <a:cubicBezTo>
                      <a:pt x="3364337" y="806006"/>
                      <a:pt x="3071253" y="952500"/>
                      <a:pt x="3071253" y="952500"/>
                    </a:cubicBezTo>
                    <a:lnTo>
                      <a:pt x="2631674" y="769334"/>
                    </a:lnTo>
                    <a:lnTo>
                      <a:pt x="2558331" y="512826"/>
                    </a:lnTo>
                    <a:lnTo>
                      <a:pt x="2631674" y="329756"/>
                    </a:lnTo>
                    <a:lnTo>
                      <a:pt x="2631674" y="109919"/>
                    </a:lnTo>
                    <a:lnTo>
                      <a:pt x="2301918" y="0"/>
                    </a:lnTo>
                    <a:lnTo>
                      <a:pt x="1752326" y="256413"/>
                    </a:lnTo>
                    <a:lnTo>
                      <a:pt x="1569351" y="402908"/>
                    </a:lnTo>
                    <a:lnTo>
                      <a:pt x="1349609" y="659416"/>
                    </a:lnTo>
                    <a:cubicBezTo>
                      <a:pt x="1349609" y="659416"/>
                      <a:pt x="909935" y="732758"/>
                      <a:pt x="800016" y="806006"/>
                    </a:cubicBezTo>
                    <a:cubicBezTo>
                      <a:pt x="690098" y="879253"/>
                      <a:pt x="287095" y="952595"/>
                      <a:pt x="287095" y="1099090"/>
                    </a:cubicBezTo>
                    <a:cubicBezTo>
                      <a:pt x="287095" y="1245680"/>
                      <a:pt x="323671" y="1245489"/>
                      <a:pt x="287095" y="1392174"/>
                    </a:cubicBezTo>
                    <a:cubicBezTo>
                      <a:pt x="250519" y="1538764"/>
                      <a:pt x="177176" y="1758506"/>
                      <a:pt x="103929" y="1868424"/>
                    </a:cubicBezTo>
                    <a:cubicBezTo>
                      <a:pt x="30777" y="1978343"/>
                      <a:pt x="140600" y="1831848"/>
                      <a:pt x="30777" y="1978343"/>
                    </a:cubicBezTo>
                    <a:cubicBezTo>
                      <a:pt x="-79141" y="2124837"/>
                      <a:pt x="140696" y="2491169"/>
                      <a:pt x="140696" y="2491169"/>
                    </a:cubicBezTo>
                    <a:lnTo>
                      <a:pt x="287190" y="2674334"/>
                    </a:lnTo>
                    <a:lnTo>
                      <a:pt x="397109" y="2820734"/>
                    </a:lnTo>
                    <a:lnTo>
                      <a:pt x="397109" y="3187065"/>
                    </a:lnTo>
                    <a:lnTo>
                      <a:pt x="360533" y="3370231"/>
                    </a:lnTo>
                    <a:lnTo>
                      <a:pt x="580370" y="3480149"/>
                    </a:lnTo>
                    <a:lnTo>
                      <a:pt x="763535" y="3626549"/>
                    </a:lnTo>
                    <a:lnTo>
                      <a:pt x="946701" y="3846290"/>
                    </a:lnTo>
                    <a:lnTo>
                      <a:pt x="1166538" y="3992880"/>
                    </a:lnTo>
                    <a:lnTo>
                      <a:pt x="1459527" y="4066128"/>
                    </a:lnTo>
                    <a:cubicBezTo>
                      <a:pt x="1459527" y="4066128"/>
                      <a:pt x="1642693" y="4102703"/>
                      <a:pt x="1752611" y="4029456"/>
                    </a:cubicBezTo>
                    <a:cubicBezTo>
                      <a:pt x="1862721" y="3956209"/>
                      <a:pt x="1935777" y="3773043"/>
                      <a:pt x="1935777" y="3773043"/>
                    </a:cubicBezTo>
                    <a:lnTo>
                      <a:pt x="1944540" y="3768662"/>
                    </a:lnTo>
                    <a:cubicBezTo>
                      <a:pt x="1929014" y="3755231"/>
                      <a:pt x="1912917" y="3742754"/>
                      <a:pt x="1897868" y="3728371"/>
                    </a:cubicBezTo>
                    <a:cubicBezTo>
                      <a:pt x="1622881" y="3467195"/>
                      <a:pt x="1482482" y="3112865"/>
                      <a:pt x="1483054" y="2761583"/>
                    </a:cubicBezTo>
                    <a:cubicBezTo>
                      <a:pt x="1482673" y="2432399"/>
                      <a:pt x="1605736" y="2099120"/>
                      <a:pt x="1850719" y="1842040"/>
                    </a:cubicBezTo>
                    <a:cubicBezTo>
                      <a:pt x="2111895" y="1567053"/>
                      <a:pt x="2466415" y="1426940"/>
                      <a:pt x="2817697" y="1427417"/>
                    </a:cubicBezTo>
                    <a:cubicBezTo>
                      <a:pt x="3146595" y="1426940"/>
                      <a:pt x="3480066" y="1549908"/>
                      <a:pt x="3737241" y="1794986"/>
                    </a:cubicBezTo>
                    <a:lnTo>
                      <a:pt x="3737336" y="1794891"/>
                    </a:lnTo>
                    <a:cubicBezTo>
                      <a:pt x="3902118" y="1951482"/>
                      <a:pt x="4017371" y="2141792"/>
                      <a:pt x="4084141" y="2344484"/>
                    </a:cubicBezTo>
                    <a:cubicBezTo>
                      <a:pt x="4150816" y="2250758"/>
                      <a:pt x="4228064" y="2138744"/>
                      <a:pt x="4280451" y="2051399"/>
                    </a:cubicBezTo>
                    <a:cubicBezTo>
                      <a:pt x="4390275" y="1868234"/>
                      <a:pt x="4573631" y="1868234"/>
                      <a:pt x="4683549" y="1868234"/>
                    </a:cubicBezTo>
                    <a:cubicBezTo>
                      <a:pt x="4792992" y="1868329"/>
                      <a:pt x="4646402" y="1721739"/>
                      <a:pt x="4646402" y="1721739"/>
                    </a:cubicBezTo>
                  </a:path>
                </a:pathLst>
              </a:custGeom>
              <a:solidFill>
                <a:srgbClr val="FFFFFF"/>
              </a:solidFill>
              <a:ln w="9525" cap="flat">
                <a:noFill/>
                <a:prstDash val="solid"/>
                <a:miter/>
              </a:ln>
            </p:spPr>
            <p:txBody>
              <a:bodyPr rtlCol="0" anchor="ctr"/>
              <a:lstStyle/>
              <a:p>
                <a:endParaRPr lang="en-GB"/>
              </a:p>
            </p:txBody>
          </p:sp>
          <p:sp>
            <p:nvSpPr>
              <p:cNvPr id="47" name="Freeform: Shape 294">
                <a:extLst>
                  <a:ext uri="{FF2B5EF4-FFF2-40B4-BE49-F238E27FC236}">
                    <a16:creationId xmlns:a16="http://schemas.microsoft.com/office/drawing/2014/main" id="{2EE26101-A144-4A3C-87AD-D07F425CE374}"/>
                  </a:ext>
                </a:extLst>
              </p:cNvPr>
              <p:cNvSpPr/>
              <p:nvPr/>
            </p:nvSpPr>
            <p:spPr>
              <a:xfrm>
                <a:off x="-3548844" y="2757576"/>
                <a:ext cx="2241138" cy="2241043"/>
              </a:xfrm>
              <a:custGeom>
                <a:avLst/>
                <a:gdLst>
                  <a:gd name="connsiteX0" fmla="*/ 1120522 w 2241138"/>
                  <a:gd name="connsiteY0" fmla="*/ 2241043 h 2241043"/>
                  <a:gd name="connsiteX1" fmla="*/ 348330 w 2241138"/>
                  <a:gd name="connsiteY1" fmla="*/ 1932433 h 2241043"/>
                  <a:gd name="connsiteX2" fmla="*/ 1 w 2241138"/>
                  <a:gd name="connsiteY2" fmla="*/ 1120427 h 2241043"/>
                  <a:gd name="connsiteX3" fmla="*/ 308611 w 2241138"/>
                  <a:gd name="connsiteY3" fmla="*/ 348045 h 2241043"/>
                  <a:gd name="connsiteX4" fmla="*/ 1120808 w 2241138"/>
                  <a:gd name="connsiteY4" fmla="*/ 1 h 2241043"/>
                  <a:gd name="connsiteX5" fmla="*/ 1892999 w 2241138"/>
                  <a:gd name="connsiteY5" fmla="*/ 308611 h 2241043"/>
                  <a:gd name="connsiteX6" fmla="*/ 1745553 w 2241138"/>
                  <a:gd name="connsiteY6" fmla="*/ 463488 h 2241043"/>
                  <a:gd name="connsiteX7" fmla="*/ 1598296 w 2241138"/>
                  <a:gd name="connsiteY7" fmla="*/ 618174 h 2241043"/>
                  <a:gd name="connsiteX8" fmla="*/ 1120808 w 2241138"/>
                  <a:gd name="connsiteY8" fmla="*/ 427293 h 2241043"/>
                  <a:gd name="connsiteX9" fmla="*/ 618174 w 2241138"/>
                  <a:gd name="connsiteY9" fmla="*/ 642843 h 2241043"/>
                  <a:gd name="connsiteX10" fmla="*/ 427388 w 2241138"/>
                  <a:gd name="connsiteY10" fmla="*/ 1120332 h 2241043"/>
                  <a:gd name="connsiteX11" fmla="*/ 642843 w 2241138"/>
                  <a:gd name="connsiteY11" fmla="*/ 1622585 h 2241043"/>
                  <a:gd name="connsiteX12" fmla="*/ 1120331 w 2241138"/>
                  <a:gd name="connsiteY12" fmla="*/ 1813466 h 2241043"/>
                  <a:gd name="connsiteX13" fmla="*/ 1622680 w 2241138"/>
                  <a:gd name="connsiteY13" fmla="*/ 1598391 h 2241043"/>
                  <a:gd name="connsiteX14" fmla="*/ 1813561 w 2241138"/>
                  <a:gd name="connsiteY14" fmla="*/ 1120522 h 2241043"/>
                  <a:gd name="connsiteX15" fmla="*/ 1598296 w 2241138"/>
                  <a:gd name="connsiteY15" fmla="*/ 618078 h 2241043"/>
                  <a:gd name="connsiteX16" fmla="*/ 1745457 w 2241138"/>
                  <a:gd name="connsiteY16" fmla="*/ 463392 h 2241043"/>
                  <a:gd name="connsiteX17" fmla="*/ 1892904 w 2241138"/>
                  <a:gd name="connsiteY17" fmla="*/ 308516 h 2241043"/>
                  <a:gd name="connsiteX18" fmla="*/ 2241138 w 2241138"/>
                  <a:gd name="connsiteY18" fmla="*/ 1120522 h 2241043"/>
                  <a:gd name="connsiteX19" fmla="*/ 1932528 w 2241138"/>
                  <a:gd name="connsiteY19" fmla="*/ 1892904 h 2241043"/>
                  <a:gd name="connsiteX20" fmla="*/ 1121094 w 2241138"/>
                  <a:gd name="connsiteY20" fmla="*/ 2240948 h 2241043"/>
                  <a:gd name="connsiteX21" fmla="*/ 1120522 w 2241138"/>
                  <a:gd name="connsiteY21" fmla="*/ 2240948 h 2241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41138" h="2241043">
                    <a:moveTo>
                      <a:pt x="1120522" y="2241043"/>
                    </a:moveTo>
                    <a:cubicBezTo>
                      <a:pt x="843726" y="2241234"/>
                      <a:pt x="564548" y="2138268"/>
                      <a:pt x="348330" y="1932433"/>
                    </a:cubicBezTo>
                    <a:cubicBezTo>
                      <a:pt x="117254" y="1712596"/>
                      <a:pt x="-380" y="1415702"/>
                      <a:pt x="1" y="1120427"/>
                    </a:cubicBezTo>
                    <a:cubicBezTo>
                      <a:pt x="-189" y="843630"/>
                      <a:pt x="102680" y="564453"/>
                      <a:pt x="308611" y="348045"/>
                    </a:cubicBezTo>
                    <a:cubicBezTo>
                      <a:pt x="528448" y="116968"/>
                      <a:pt x="825342" y="-380"/>
                      <a:pt x="1120808" y="1"/>
                    </a:cubicBezTo>
                    <a:cubicBezTo>
                      <a:pt x="1397509" y="-380"/>
                      <a:pt x="1676782" y="102490"/>
                      <a:pt x="1892999" y="308611"/>
                    </a:cubicBezTo>
                    <a:lnTo>
                      <a:pt x="1745553" y="463488"/>
                    </a:lnTo>
                    <a:lnTo>
                      <a:pt x="1598296" y="618174"/>
                    </a:lnTo>
                    <a:cubicBezTo>
                      <a:pt x="1463517" y="490062"/>
                      <a:pt x="1293210" y="427483"/>
                      <a:pt x="1120808" y="427293"/>
                    </a:cubicBezTo>
                    <a:cubicBezTo>
                      <a:pt x="936880" y="427674"/>
                      <a:pt x="755143" y="499111"/>
                      <a:pt x="618174" y="642843"/>
                    </a:cubicBezTo>
                    <a:cubicBezTo>
                      <a:pt x="490253" y="777336"/>
                      <a:pt x="427578" y="947929"/>
                      <a:pt x="427388" y="1120332"/>
                    </a:cubicBezTo>
                    <a:cubicBezTo>
                      <a:pt x="427578" y="1304259"/>
                      <a:pt x="499301" y="1485996"/>
                      <a:pt x="642843" y="1622585"/>
                    </a:cubicBezTo>
                    <a:cubicBezTo>
                      <a:pt x="777336" y="1750505"/>
                      <a:pt x="948120" y="1813371"/>
                      <a:pt x="1120331" y="1813466"/>
                    </a:cubicBezTo>
                    <a:cubicBezTo>
                      <a:pt x="1304450" y="1813085"/>
                      <a:pt x="1486092" y="1741743"/>
                      <a:pt x="1622680" y="1598391"/>
                    </a:cubicBezTo>
                    <a:cubicBezTo>
                      <a:pt x="1750601" y="1463327"/>
                      <a:pt x="1813466" y="1292544"/>
                      <a:pt x="1813561" y="1120522"/>
                    </a:cubicBezTo>
                    <a:cubicBezTo>
                      <a:pt x="1813371" y="936499"/>
                      <a:pt x="1741933" y="754857"/>
                      <a:pt x="1598296" y="618078"/>
                    </a:cubicBezTo>
                    <a:lnTo>
                      <a:pt x="1745457" y="463392"/>
                    </a:lnTo>
                    <a:lnTo>
                      <a:pt x="1892904" y="308516"/>
                    </a:lnTo>
                    <a:cubicBezTo>
                      <a:pt x="2124171" y="528067"/>
                      <a:pt x="2241329" y="825057"/>
                      <a:pt x="2241138" y="1120522"/>
                    </a:cubicBezTo>
                    <a:cubicBezTo>
                      <a:pt x="2241329" y="1397223"/>
                      <a:pt x="2138364" y="1676306"/>
                      <a:pt x="1932528" y="1892904"/>
                    </a:cubicBezTo>
                    <a:cubicBezTo>
                      <a:pt x="1712882" y="2123790"/>
                      <a:pt x="1416273" y="2240948"/>
                      <a:pt x="1121094" y="2240948"/>
                    </a:cubicBezTo>
                    <a:lnTo>
                      <a:pt x="1120522" y="2240948"/>
                    </a:lnTo>
                    <a:close/>
                  </a:path>
                </a:pathLst>
              </a:custGeom>
              <a:solidFill>
                <a:srgbClr val="FFFFFF"/>
              </a:solidFill>
              <a:ln w="9525" cap="flat">
                <a:noFill/>
                <a:prstDash val="solid"/>
                <a:miter/>
              </a:ln>
            </p:spPr>
            <p:txBody>
              <a:bodyPr rtlCol="0" anchor="ctr"/>
              <a:lstStyle/>
              <a:p>
                <a:endParaRPr lang="en-GB"/>
              </a:p>
            </p:txBody>
          </p:sp>
          <p:sp>
            <p:nvSpPr>
              <p:cNvPr id="48" name="Freeform: Shape 295">
                <a:extLst>
                  <a:ext uri="{FF2B5EF4-FFF2-40B4-BE49-F238E27FC236}">
                    <a16:creationId xmlns:a16="http://schemas.microsoft.com/office/drawing/2014/main" id="{260C61FF-BFC7-4D23-A3CF-0145A9746BE0}"/>
                  </a:ext>
                </a:extLst>
              </p:cNvPr>
              <p:cNvSpPr/>
              <p:nvPr/>
            </p:nvSpPr>
            <p:spPr>
              <a:xfrm>
                <a:off x="-1970098" y="4316781"/>
                <a:ext cx="1356406" cy="1284008"/>
              </a:xfrm>
              <a:custGeom>
                <a:avLst/>
                <a:gdLst>
                  <a:gd name="connsiteX0" fmla="*/ 786788 w 1356406"/>
                  <a:gd name="connsiteY0" fmla="*/ 1197236 h 1284008"/>
                  <a:gd name="connsiteX1" fmla="*/ 114419 w 1356406"/>
                  <a:gd name="connsiteY1" fmla="*/ 597161 h 1284008"/>
                  <a:gd name="connsiteX2" fmla="*/ 86796 w 1356406"/>
                  <a:gd name="connsiteY2" fmla="*/ 114338 h 1284008"/>
                  <a:gd name="connsiteX3" fmla="*/ 569619 w 1356406"/>
                  <a:gd name="connsiteY3" fmla="*/ 86811 h 1284008"/>
                  <a:gd name="connsiteX4" fmla="*/ 1241988 w 1356406"/>
                  <a:gd name="connsiteY4" fmla="*/ 686886 h 1284008"/>
                  <a:gd name="connsiteX5" fmla="*/ 1269611 w 1356406"/>
                  <a:gd name="connsiteY5" fmla="*/ 1169708 h 1284008"/>
                  <a:gd name="connsiteX6" fmla="*/ 1014150 w 1356406"/>
                  <a:gd name="connsiteY6" fmla="*/ 1284008 h 1284008"/>
                  <a:gd name="connsiteX7" fmla="*/ 786788 w 1356406"/>
                  <a:gd name="connsiteY7" fmla="*/ 1197236 h 1284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56406" h="1284008">
                    <a:moveTo>
                      <a:pt x="786788" y="1197236"/>
                    </a:moveTo>
                    <a:lnTo>
                      <a:pt x="114419" y="597161"/>
                    </a:lnTo>
                    <a:cubicBezTo>
                      <a:pt x="-26647" y="471430"/>
                      <a:pt x="-38934" y="255213"/>
                      <a:pt x="86796" y="114338"/>
                    </a:cubicBezTo>
                    <a:cubicBezTo>
                      <a:pt x="212621" y="-26537"/>
                      <a:pt x="428744" y="-39014"/>
                      <a:pt x="569619" y="86811"/>
                    </a:cubicBezTo>
                    <a:lnTo>
                      <a:pt x="1241988" y="686886"/>
                    </a:lnTo>
                    <a:cubicBezTo>
                      <a:pt x="1383054" y="812711"/>
                      <a:pt x="1395341" y="1028738"/>
                      <a:pt x="1269611" y="1169708"/>
                    </a:cubicBezTo>
                    <a:cubicBezTo>
                      <a:pt x="1201983" y="1245432"/>
                      <a:pt x="1108353" y="1284008"/>
                      <a:pt x="1014150" y="1284008"/>
                    </a:cubicBezTo>
                    <a:cubicBezTo>
                      <a:pt x="933188" y="1284008"/>
                      <a:pt x="851939" y="1255528"/>
                      <a:pt x="786788" y="1197236"/>
                    </a:cubicBezTo>
                  </a:path>
                </a:pathLst>
              </a:custGeom>
              <a:solidFill>
                <a:srgbClr val="FFFFFF"/>
              </a:solidFill>
              <a:ln w="9525" cap="flat">
                <a:noFill/>
                <a:prstDash val="solid"/>
                <a:miter/>
              </a:ln>
            </p:spPr>
            <p:txBody>
              <a:bodyPr rtlCol="0" anchor="ctr"/>
              <a:lstStyle/>
              <a:p>
                <a:endParaRPr lang="en-GB"/>
              </a:p>
            </p:txBody>
          </p:sp>
          <p:sp>
            <p:nvSpPr>
              <p:cNvPr id="49" name="Freeform: Shape 296">
                <a:extLst>
                  <a:ext uri="{FF2B5EF4-FFF2-40B4-BE49-F238E27FC236}">
                    <a16:creationId xmlns:a16="http://schemas.microsoft.com/office/drawing/2014/main" id="{E3480900-3326-447B-AE25-B3D5B06765C4}"/>
                  </a:ext>
                </a:extLst>
              </p:cNvPr>
              <p:cNvSpPr/>
              <p:nvPr/>
            </p:nvSpPr>
            <p:spPr>
              <a:xfrm>
                <a:off x="-2929242" y="3366605"/>
                <a:ext cx="971454" cy="969454"/>
              </a:xfrm>
              <a:custGeom>
                <a:avLst/>
                <a:gdLst>
                  <a:gd name="connsiteX0" fmla="*/ 497396 w 971454"/>
                  <a:gd name="connsiteY0" fmla="*/ 0 h 969454"/>
                  <a:gd name="connsiteX1" fmla="*/ 0 w 971454"/>
                  <a:gd name="connsiteY1" fmla="*/ 497395 h 969454"/>
                  <a:gd name="connsiteX2" fmla="*/ 341090 w 971454"/>
                  <a:gd name="connsiteY2" fmla="*/ 969454 h 969454"/>
                  <a:gd name="connsiteX3" fmla="*/ 607695 w 971454"/>
                  <a:gd name="connsiteY3" fmla="*/ 690658 h 969454"/>
                  <a:gd name="connsiteX4" fmla="*/ 753618 w 971454"/>
                  <a:gd name="connsiteY4" fmla="*/ 557022 h 969454"/>
                  <a:gd name="connsiteX5" fmla="*/ 966311 w 971454"/>
                  <a:gd name="connsiteY5" fmla="*/ 525209 h 969454"/>
                  <a:gd name="connsiteX6" fmla="*/ 971455 w 971454"/>
                  <a:gd name="connsiteY6" fmla="*/ 347091 h 969454"/>
                  <a:gd name="connsiteX7" fmla="*/ 497396 w 971454"/>
                  <a:gd name="connsiteY7" fmla="*/ 0 h 969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1454" h="969454">
                    <a:moveTo>
                      <a:pt x="497396" y="0"/>
                    </a:moveTo>
                    <a:cubicBezTo>
                      <a:pt x="222694" y="0"/>
                      <a:pt x="0" y="222790"/>
                      <a:pt x="0" y="497395"/>
                    </a:cubicBezTo>
                    <a:cubicBezTo>
                      <a:pt x="0" y="717423"/>
                      <a:pt x="143066" y="903827"/>
                      <a:pt x="341090" y="969454"/>
                    </a:cubicBezTo>
                    <a:lnTo>
                      <a:pt x="607695" y="690658"/>
                    </a:lnTo>
                    <a:lnTo>
                      <a:pt x="753618" y="557022"/>
                    </a:lnTo>
                    <a:cubicBezTo>
                      <a:pt x="753618" y="557022"/>
                      <a:pt x="966311" y="629793"/>
                      <a:pt x="966311" y="525209"/>
                    </a:cubicBezTo>
                    <a:cubicBezTo>
                      <a:pt x="966311" y="495300"/>
                      <a:pt x="947928" y="366427"/>
                      <a:pt x="971455" y="347091"/>
                    </a:cubicBezTo>
                    <a:cubicBezTo>
                      <a:pt x="907828" y="145923"/>
                      <a:pt x="719709" y="0"/>
                      <a:pt x="497396" y="0"/>
                    </a:cubicBezTo>
                  </a:path>
                </a:pathLst>
              </a:custGeom>
              <a:solidFill>
                <a:srgbClr val="FFFFFF"/>
              </a:solidFill>
              <a:ln w="9525" cap="flat">
                <a:noFill/>
                <a:prstDash val="solid"/>
                <a:miter/>
              </a:ln>
            </p:spPr>
            <p:txBody>
              <a:bodyPr rtlCol="0" anchor="ctr"/>
              <a:lstStyle/>
              <a:p>
                <a:endParaRPr lang="en-GB"/>
              </a:p>
            </p:txBody>
          </p:sp>
        </p:grpSp>
      </p:grpSp>
      <p:grpSp>
        <p:nvGrpSpPr>
          <p:cNvPr id="54" name="Group 53">
            <a:extLst>
              <a:ext uri="{FF2B5EF4-FFF2-40B4-BE49-F238E27FC236}">
                <a16:creationId xmlns:a16="http://schemas.microsoft.com/office/drawing/2014/main" id="{681DA9DC-97FB-4DD4-9D85-F45F50901FB6}"/>
              </a:ext>
            </a:extLst>
          </p:cNvPr>
          <p:cNvGrpSpPr>
            <a:grpSpLocks noChangeAspect="1"/>
          </p:cNvGrpSpPr>
          <p:nvPr/>
        </p:nvGrpSpPr>
        <p:grpSpPr>
          <a:xfrm>
            <a:off x="9143042" y="4812580"/>
            <a:ext cx="719298" cy="719298"/>
            <a:chOff x="7239805" y="5182940"/>
            <a:chExt cx="719298" cy="719298"/>
          </a:xfrm>
          <a:effectLst>
            <a:outerShdw blurRad="63500" sx="102000" sy="102000" algn="ctr" rotWithShape="0">
              <a:prstClr val="black">
                <a:alpha val="20000"/>
              </a:prstClr>
            </a:outerShdw>
          </a:effectLst>
        </p:grpSpPr>
        <p:sp>
          <p:nvSpPr>
            <p:cNvPr id="55" name="Freeform: Shape 250">
              <a:extLst>
                <a:ext uri="{FF2B5EF4-FFF2-40B4-BE49-F238E27FC236}">
                  <a16:creationId xmlns:a16="http://schemas.microsoft.com/office/drawing/2014/main" id="{FB56A2FB-1C7D-43EF-A9E7-20DDA72DFA6B}"/>
                </a:ext>
              </a:extLst>
            </p:cNvPr>
            <p:cNvSpPr/>
            <p:nvPr/>
          </p:nvSpPr>
          <p:spPr>
            <a:xfrm>
              <a:off x="7239805" y="5182940"/>
              <a:ext cx="719298" cy="719298"/>
            </a:xfrm>
            <a:custGeom>
              <a:avLst/>
              <a:gdLst>
                <a:gd name="connsiteX0" fmla="*/ 1323197 w 1323196"/>
                <a:gd name="connsiteY0" fmla="*/ 661598 h 1323196"/>
                <a:gd name="connsiteX1" fmla="*/ 661599 w 1323196"/>
                <a:gd name="connsiteY1" fmla="*/ 0 h 1323196"/>
                <a:gd name="connsiteX2" fmla="*/ 0 w 1323196"/>
                <a:gd name="connsiteY2" fmla="*/ 661598 h 1323196"/>
                <a:gd name="connsiteX3" fmla="*/ 661599 w 1323196"/>
                <a:gd name="connsiteY3" fmla="*/ 1323196 h 1323196"/>
                <a:gd name="connsiteX4" fmla="*/ 1323197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7" y="661598"/>
                  </a:moveTo>
                  <a:cubicBezTo>
                    <a:pt x="1323197" y="296212"/>
                    <a:pt x="1026984" y="0"/>
                    <a:pt x="661599" y="0"/>
                  </a:cubicBezTo>
                  <a:cubicBezTo>
                    <a:pt x="296212" y="0"/>
                    <a:pt x="0" y="296212"/>
                    <a:pt x="0" y="661598"/>
                  </a:cubicBezTo>
                  <a:cubicBezTo>
                    <a:pt x="0" y="1026985"/>
                    <a:pt x="296212" y="1323196"/>
                    <a:pt x="661599" y="1323196"/>
                  </a:cubicBezTo>
                  <a:cubicBezTo>
                    <a:pt x="1027078" y="1323103"/>
                    <a:pt x="1323197" y="1026891"/>
                    <a:pt x="1323197" y="661598"/>
                  </a:cubicBezTo>
                  <a:close/>
                </a:path>
              </a:pathLst>
            </a:custGeom>
            <a:solidFill>
              <a:srgbClr val="4D9A34"/>
            </a:solidFill>
            <a:ln w="9335" cap="flat">
              <a:noFill/>
              <a:prstDash val="solid"/>
              <a:miter/>
            </a:ln>
          </p:spPr>
          <p:txBody>
            <a:bodyPr rtlCol="0" anchor="ctr"/>
            <a:lstStyle/>
            <a:p>
              <a:endParaRPr lang="en-GB"/>
            </a:p>
          </p:txBody>
        </p:sp>
        <p:sp>
          <p:nvSpPr>
            <p:cNvPr id="56" name="Graphic 346">
              <a:extLst>
                <a:ext uri="{FF2B5EF4-FFF2-40B4-BE49-F238E27FC236}">
                  <a16:creationId xmlns:a16="http://schemas.microsoft.com/office/drawing/2014/main" id="{A8970A8D-CB95-4B6B-BE37-C562C712ECB0}"/>
                </a:ext>
              </a:extLst>
            </p:cNvPr>
            <p:cNvSpPr/>
            <p:nvPr/>
          </p:nvSpPr>
          <p:spPr>
            <a:xfrm>
              <a:off x="7423128" y="5322894"/>
              <a:ext cx="352654" cy="439390"/>
            </a:xfrm>
            <a:custGeom>
              <a:avLst/>
              <a:gdLst>
                <a:gd name="connsiteX0" fmla="*/ 361188 w 506158"/>
                <a:gd name="connsiteY0" fmla="*/ 462248 h 630650"/>
                <a:gd name="connsiteX1" fmla="*/ 330137 w 506158"/>
                <a:gd name="connsiteY1" fmla="*/ 468249 h 630650"/>
                <a:gd name="connsiteX2" fmla="*/ 239268 w 506158"/>
                <a:gd name="connsiteY2" fmla="*/ 381667 h 630650"/>
                <a:gd name="connsiteX3" fmla="*/ 256413 w 506158"/>
                <a:gd name="connsiteY3" fmla="*/ 317754 h 630650"/>
                <a:gd name="connsiteX4" fmla="*/ 239268 w 506158"/>
                <a:gd name="connsiteY4" fmla="*/ 253841 h 630650"/>
                <a:gd name="connsiteX5" fmla="*/ 390906 w 506158"/>
                <a:gd name="connsiteY5" fmla="*/ 162401 h 630650"/>
                <a:gd name="connsiteX6" fmla="*/ 421958 w 506158"/>
                <a:gd name="connsiteY6" fmla="*/ 168402 h 630650"/>
                <a:gd name="connsiteX7" fmla="*/ 506159 w 506158"/>
                <a:gd name="connsiteY7" fmla="*/ 84201 h 630650"/>
                <a:gd name="connsiteX8" fmla="*/ 421958 w 506158"/>
                <a:gd name="connsiteY8" fmla="*/ 0 h 630650"/>
                <a:gd name="connsiteX9" fmla="*/ 337757 w 506158"/>
                <a:gd name="connsiteY9" fmla="*/ 84201 h 630650"/>
                <a:gd name="connsiteX10" fmla="*/ 343757 w 506158"/>
                <a:gd name="connsiteY10" fmla="*/ 115253 h 630650"/>
                <a:gd name="connsiteX11" fmla="*/ 192119 w 506158"/>
                <a:gd name="connsiteY11" fmla="*/ 206693 h 630650"/>
                <a:gd name="connsiteX12" fmla="*/ 128207 w 506158"/>
                <a:gd name="connsiteY12" fmla="*/ 189548 h 630650"/>
                <a:gd name="connsiteX13" fmla="*/ 0 w 506158"/>
                <a:gd name="connsiteY13" fmla="*/ 317754 h 630650"/>
                <a:gd name="connsiteX14" fmla="*/ 128207 w 506158"/>
                <a:gd name="connsiteY14" fmla="*/ 445961 h 630650"/>
                <a:gd name="connsiteX15" fmla="*/ 192119 w 506158"/>
                <a:gd name="connsiteY15" fmla="*/ 428816 h 630650"/>
                <a:gd name="connsiteX16" fmla="*/ 282988 w 506158"/>
                <a:gd name="connsiteY16" fmla="*/ 515398 h 630650"/>
                <a:gd name="connsiteX17" fmla="*/ 276987 w 506158"/>
                <a:gd name="connsiteY17" fmla="*/ 546449 h 630650"/>
                <a:gd name="connsiteX18" fmla="*/ 361188 w 506158"/>
                <a:gd name="connsiteY18" fmla="*/ 630650 h 630650"/>
                <a:gd name="connsiteX19" fmla="*/ 445389 w 506158"/>
                <a:gd name="connsiteY19" fmla="*/ 546449 h 630650"/>
                <a:gd name="connsiteX20" fmla="*/ 361188 w 506158"/>
                <a:gd name="connsiteY20" fmla="*/ 462248 h 630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06158" h="630650">
                  <a:moveTo>
                    <a:pt x="361188" y="462248"/>
                  </a:moveTo>
                  <a:cubicBezTo>
                    <a:pt x="350234" y="462248"/>
                    <a:pt x="339757" y="464439"/>
                    <a:pt x="330137" y="468249"/>
                  </a:cubicBezTo>
                  <a:lnTo>
                    <a:pt x="239268" y="381667"/>
                  </a:lnTo>
                  <a:cubicBezTo>
                    <a:pt x="250127" y="362807"/>
                    <a:pt x="256413" y="341090"/>
                    <a:pt x="256413" y="317754"/>
                  </a:cubicBezTo>
                  <a:cubicBezTo>
                    <a:pt x="256413" y="294418"/>
                    <a:pt x="250127" y="272701"/>
                    <a:pt x="239268" y="253841"/>
                  </a:cubicBezTo>
                  <a:lnTo>
                    <a:pt x="390906" y="162401"/>
                  </a:lnTo>
                  <a:cubicBezTo>
                    <a:pt x="400526" y="166211"/>
                    <a:pt x="411004" y="168402"/>
                    <a:pt x="421958" y="168402"/>
                  </a:cubicBezTo>
                  <a:cubicBezTo>
                    <a:pt x="468440" y="168402"/>
                    <a:pt x="506159" y="130683"/>
                    <a:pt x="506159" y="84201"/>
                  </a:cubicBezTo>
                  <a:cubicBezTo>
                    <a:pt x="506159" y="37719"/>
                    <a:pt x="468440" y="0"/>
                    <a:pt x="421958" y="0"/>
                  </a:cubicBezTo>
                  <a:cubicBezTo>
                    <a:pt x="375475" y="0"/>
                    <a:pt x="337757" y="37719"/>
                    <a:pt x="337757" y="84201"/>
                  </a:cubicBezTo>
                  <a:cubicBezTo>
                    <a:pt x="337757" y="95155"/>
                    <a:pt x="339947" y="105632"/>
                    <a:pt x="343757" y="115253"/>
                  </a:cubicBezTo>
                  <a:lnTo>
                    <a:pt x="192119" y="206693"/>
                  </a:lnTo>
                  <a:cubicBezTo>
                    <a:pt x="173260" y="195834"/>
                    <a:pt x="151543" y="189548"/>
                    <a:pt x="128207" y="189548"/>
                  </a:cubicBezTo>
                  <a:cubicBezTo>
                    <a:pt x="57436" y="189548"/>
                    <a:pt x="0" y="246983"/>
                    <a:pt x="0" y="317754"/>
                  </a:cubicBezTo>
                  <a:cubicBezTo>
                    <a:pt x="0" y="388525"/>
                    <a:pt x="57436" y="445961"/>
                    <a:pt x="128207" y="445961"/>
                  </a:cubicBezTo>
                  <a:cubicBezTo>
                    <a:pt x="151448" y="445961"/>
                    <a:pt x="173260" y="439674"/>
                    <a:pt x="192119" y="428816"/>
                  </a:cubicBezTo>
                  <a:lnTo>
                    <a:pt x="282988" y="515398"/>
                  </a:lnTo>
                  <a:cubicBezTo>
                    <a:pt x="279178" y="525018"/>
                    <a:pt x="276987" y="535496"/>
                    <a:pt x="276987" y="546449"/>
                  </a:cubicBezTo>
                  <a:cubicBezTo>
                    <a:pt x="276987" y="592931"/>
                    <a:pt x="314706" y="630650"/>
                    <a:pt x="361188" y="630650"/>
                  </a:cubicBezTo>
                  <a:cubicBezTo>
                    <a:pt x="407670" y="630650"/>
                    <a:pt x="445389" y="592931"/>
                    <a:pt x="445389" y="546449"/>
                  </a:cubicBezTo>
                  <a:cubicBezTo>
                    <a:pt x="445389" y="499967"/>
                    <a:pt x="407670" y="462248"/>
                    <a:pt x="361188" y="462248"/>
                  </a:cubicBezTo>
                  <a:close/>
                </a:path>
              </a:pathLst>
            </a:custGeom>
            <a:solidFill>
              <a:schemeClr val="bg1"/>
            </a:solidFill>
            <a:ln w="9525" cap="flat">
              <a:noFill/>
              <a:prstDash val="solid"/>
              <a:miter/>
            </a:ln>
          </p:spPr>
          <p:txBody>
            <a:bodyPr rtlCol="0" anchor="ctr"/>
            <a:lstStyle/>
            <a:p>
              <a:endParaRPr lang="en-GB"/>
            </a:p>
          </p:txBody>
        </p:sp>
      </p:grpSp>
    </p:spTree>
    <p:custDataLst>
      <p:tags r:id="rId1"/>
    </p:custDataLst>
    <p:extLst>
      <p:ext uri="{BB962C8B-B14F-4D97-AF65-F5344CB8AC3E}">
        <p14:creationId xmlns:p14="http://schemas.microsoft.com/office/powerpoint/2010/main" val="1907821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fade">
                                      <p:cBhvr>
                                        <p:cTn id="10" dur="250"/>
                                        <p:tgtEl>
                                          <p:spTgt spid="60"/>
                                        </p:tgtEl>
                                      </p:cBhvr>
                                    </p:animEffect>
                                  </p:childTnLst>
                                </p:cTn>
                              </p:par>
                              <p:par>
                                <p:cTn id="11" presetID="63" presetClass="path" presetSubtype="0" decel="100000" fill="hold" grpId="1" nodeType="withEffect">
                                  <p:stCondLst>
                                    <p:cond delay="0"/>
                                  </p:stCondLst>
                                  <p:childTnLst>
                                    <p:animMotion origin="layout" path="M 2.70833E-6 0.05185 L 2.70833E-6 2.59259E-6 " pathEditMode="relative" rAng="0" ptsTypes="AA">
                                      <p:cBhvr>
                                        <p:cTn id="12" dur="500" fill="hold"/>
                                        <p:tgtEl>
                                          <p:spTgt spid="50"/>
                                        </p:tgtEl>
                                        <p:attrNameLst>
                                          <p:attrName>ppt_x</p:attrName>
                                          <p:attrName>ppt_y</p:attrName>
                                        </p:attrNameLst>
                                      </p:cBhvr>
                                      <p:rCtr x="0" y="-2593"/>
                                    </p:animMotion>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500"/>
                                        <p:tgtEl>
                                          <p:spTgt spid="5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1"/>
                                        </p:tgtEl>
                                        <p:attrNameLst>
                                          <p:attrName>style.visibility</p:attrName>
                                        </p:attrNameLst>
                                      </p:cBhvr>
                                      <p:to>
                                        <p:strVal val="visible"/>
                                      </p:to>
                                    </p:set>
                                    <p:animEffect transition="in" filter="fade">
                                      <p:cBhvr>
                                        <p:cTn id="20" dur="250"/>
                                        <p:tgtEl>
                                          <p:spTgt spid="61"/>
                                        </p:tgtEl>
                                      </p:cBhvr>
                                    </p:animEffect>
                                  </p:childTnLst>
                                </p:cTn>
                              </p:par>
                              <p:par>
                                <p:cTn id="21" presetID="63" presetClass="path" presetSubtype="0" decel="100000" fill="hold" grpId="1" nodeType="withEffect">
                                  <p:stCondLst>
                                    <p:cond delay="0"/>
                                  </p:stCondLst>
                                  <p:childTnLst>
                                    <p:animMotion origin="layout" path="M 3.125E-6 0.05185 L 3.125E-6 -7.40741E-7 " pathEditMode="relative" rAng="0" ptsTypes="AA">
                                      <p:cBhvr>
                                        <p:cTn id="22" dur="500" fill="hold"/>
                                        <p:tgtEl>
                                          <p:spTgt spid="51"/>
                                        </p:tgtEl>
                                        <p:attrNameLst>
                                          <p:attrName>ppt_x</p:attrName>
                                          <p:attrName>ppt_y</p:attrName>
                                        </p:attrNameLst>
                                      </p:cBhvr>
                                      <p:rCtr x="0" y="-2593"/>
                                    </p:animMotion>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fade">
                                      <p:cBhvr>
                                        <p:cTn id="27" dur="500"/>
                                        <p:tgtEl>
                                          <p:spTgt spid="5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fade">
                                      <p:cBhvr>
                                        <p:cTn id="30" dur="250"/>
                                        <p:tgtEl>
                                          <p:spTgt spid="62"/>
                                        </p:tgtEl>
                                      </p:cBhvr>
                                    </p:animEffect>
                                  </p:childTnLst>
                                </p:cTn>
                              </p:par>
                              <p:par>
                                <p:cTn id="31" presetID="63" presetClass="path" presetSubtype="0" decel="100000" fill="hold" grpId="1" nodeType="withEffect">
                                  <p:stCondLst>
                                    <p:cond delay="0"/>
                                  </p:stCondLst>
                                  <p:childTnLst>
                                    <p:animMotion origin="layout" path="M 2.29167E-6 0.05185 L 2.29167E-6 3.33333E-6 " pathEditMode="relative" rAng="0" ptsTypes="AA">
                                      <p:cBhvr>
                                        <p:cTn id="32" dur="500" fill="hold"/>
                                        <p:tgtEl>
                                          <p:spTgt spid="52"/>
                                        </p:tgtEl>
                                        <p:attrNameLst>
                                          <p:attrName>ppt_x</p:attrName>
                                          <p:attrName>ppt_y</p:attrName>
                                        </p:attrNameLst>
                                      </p:cBhvr>
                                      <p:rCtr x="0" y="-2593"/>
                                    </p:animMotion>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fade">
                                      <p:cBhvr>
                                        <p:cTn id="37" dur="500"/>
                                        <p:tgtEl>
                                          <p:spTgt spid="5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3"/>
                                        </p:tgtEl>
                                        <p:attrNameLst>
                                          <p:attrName>style.visibility</p:attrName>
                                        </p:attrNameLst>
                                      </p:cBhvr>
                                      <p:to>
                                        <p:strVal val="visible"/>
                                      </p:to>
                                    </p:set>
                                    <p:animEffect transition="in" filter="fade">
                                      <p:cBhvr>
                                        <p:cTn id="40" dur="250"/>
                                        <p:tgtEl>
                                          <p:spTgt spid="63"/>
                                        </p:tgtEl>
                                      </p:cBhvr>
                                    </p:animEffect>
                                  </p:childTnLst>
                                </p:cTn>
                              </p:par>
                              <p:par>
                                <p:cTn id="41" presetID="63" presetClass="path" presetSubtype="0" decel="100000" fill="hold" grpId="1" nodeType="withEffect">
                                  <p:stCondLst>
                                    <p:cond delay="0"/>
                                  </p:stCondLst>
                                  <p:childTnLst>
                                    <p:animMotion origin="layout" path="M 3.125E-6 0.05185 L 3.125E-6 7.40741E-7 " pathEditMode="relative" rAng="0" ptsTypes="AA">
                                      <p:cBhvr>
                                        <p:cTn id="42" dur="500" fill="hold"/>
                                        <p:tgtEl>
                                          <p:spTgt spid="53"/>
                                        </p:tgtEl>
                                        <p:attrNameLst>
                                          <p:attrName>ppt_x</p:attrName>
                                          <p:attrName>ppt_y</p:attrName>
                                        </p:attrNameLst>
                                      </p:cBhvr>
                                      <p:rCtr x="0" y="-259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50" grpId="0" animBg="1"/>
      <p:bldP spid="50" grpId="1" animBg="1"/>
      <p:bldP spid="61" grpId="0" animBg="1"/>
      <p:bldP spid="51" grpId="0" animBg="1"/>
      <p:bldP spid="51" grpId="1" animBg="1"/>
      <p:bldP spid="63" grpId="0" animBg="1"/>
      <p:bldP spid="53" grpId="0" animBg="1"/>
      <p:bldP spid="53" grpId="1" animBg="1"/>
      <p:bldP spid="62" grpId="0" animBg="1"/>
      <p:bldP spid="52" grpId="0" animBg="1"/>
      <p:bldP spid="52"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hlinkClick r:id="rId3"/>
            <a:extLst>
              <a:ext uri="{FF2B5EF4-FFF2-40B4-BE49-F238E27FC236}">
                <a16:creationId xmlns:a16="http://schemas.microsoft.com/office/drawing/2014/main" id="{4B6D091E-CFCC-5B46-B3C2-01A61420FC8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707663" y="963349"/>
            <a:ext cx="5096174" cy="5314745"/>
          </a:xfrm>
          <a:prstGeom prst="rect">
            <a:avLst/>
          </a:prstGeom>
          <a:ln>
            <a:solidFill>
              <a:schemeClr val="accent6"/>
            </a:solidFill>
          </a:ln>
        </p:spPr>
      </p:pic>
      <p:sp>
        <p:nvSpPr>
          <p:cNvPr id="2" name="Title 1">
            <a:extLst>
              <a:ext uri="{FF2B5EF4-FFF2-40B4-BE49-F238E27FC236}">
                <a16:creationId xmlns:a16="http://schemas.microsoft.com/office/drawing/2014/main" id="{AA31F9DD-4632-B943-BABC-AC03D42D6409}"/>
              </a:ext>
            </a:extLst>
          </p:cNvPr>
          <p:cNvSpPr>
            <a:spLocks noGrp="1"/>
          </p:cNvSpPr>
          <p:nvPr>
            <p:ph type="title"/>
          </p:nvPr>
        </p:nvSpPr>
        <p:spPr>
          <a:xfrm>
            <a:off x="255116" y="277215"/>
            <a:ext cx="11698287" cy="571500"/>
          </a:xfrm>
        </p:spPr>
        <p:txBody>
          <a:bodyPr>
            <a:normAutofit/>
          </a:bodyPr>
          <a:lstStyle/>
          <a:p>
            <a:r>
              <a:rPr lang="en-US" dirty="0">
                <a:solidFill>
                  <a:schemeClr val="bg1"/>
                </a:solidFill>
              </a:rPr>
              <a:t>Sources of data in gbiF: </a:t>
            </a:r>
            <a:r>
              <a:rPr lang="en-US" dirty="0">
                <a:solidFill>
                  <a:srgbClr val="EA724B"/>
                </a:solidFill>
              </a:rPr>
              <a:t>digitized Museum collection specimens</a:t>
            </a:r>
          </a:p>
        </p:txBody>
      </p:sp>
      <p:pic>
        <p:nvPicPr>
          <p:cNvPr id="4" name="Picture 3">
            <a:extLst>
              <a:ext uri="{FF2B5EF4-FFF2-40B4-BE49-F238E27FC236}">
                <a16:creationId xmlns:a16="http://schemas.microsoft.com/office/drawing/2014/main" id="{0BE81A71-C784-7B45-8FA0-8613CB4DBC4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49766" y="2558542"/>
            <a:ext cx="2470665" cy="4022243"/>
          </a:xfrm>
          <a:prstGeom prst="rect">
            <a:avLst/>
          </a:prstGeom>
          <a:ln>
            <a:solidFill>
              <a:schemeClr val="accent6"/>
            </a:solidFill>
          </a:ln>
        </p:spPr>
      </p:pic>
      <p:pic>
        <p:nvPicPr>
          <p:cNvPr id="10" name="Picture 9">
            <a:hlinkClick r:id="rId6"/>
            <a:extLst>
              <a:ext uri="{FF2B5EF4-FFF2-40B4-BE49-F238E27FC236}">
                <a16:creationId xmlns:a16="http://schemas.microsoft.com/office/drawing/2014/main" id="{EDF7163D-AD7B-3A41-A106-EF241683A36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54453" y="963348"/>
            <a:ext cx="5129885" cy="5314745"/>
          </a:xfrm>
          <a:prstGeom prst="rect">
            <a:avLst/>
          </a:prstGeom>
          <a:ln>
            <a:solidFill>
              <a:schemeClr val="accent6"/>
            </a:solidFill>
          </a:ln>
        </p:spPr>
      </p:pic>
      <p:pic>
        <p:nvPicPr>
          <p:cNvPr id="12" name="Picture 11">
            <a:extLst>
              <a:ext uri="{FF2B5EF4-FFF2-40B4-BE49-F238E27FC236}">
                <a16:creationId xmlns:a16="http://schemas.microsoft.com/office/drawing/2014/main" id="{A4B012ED-C14E-8145-ACB5-BFF43E7A315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11170" y="2210765"/>
            <a:ext cx="2890655" cy="4324421"/>
          </a:xfrm>
          <a:prstGeom prst="rect">
            <a:avLst/>
          </a:prstGeom>
          <a:ln>
            <a:solidFill>
              <a:schemeClr val="accent6"/>
            </a:solidFill>
          </a:ln>
        </p:spPr>
      </p:pic>
    </p:spTree>
    <p:extLst>
      <p:ext uri="{BB962C8B-B14F-4D97-AF65-F5344CB8AC3E}">
        <p14:creationId xmlns:p14="http://schemas.microsoft.com/office/powerpoint/2010/main" val="29669248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6C2E5D95-E491-294F-AB14-D786CB60636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297963" y="4960984"/>
            <a:ext cx="4205153" cy="1110272"/>
          </a:xfrm>
          <a:prstGeom prst="rect">
            <a:avLst/>
          </a:prstGeom>
        </p:spPr>
      </p:pic>
      <p:pic>
        <p:nvPicPr>
          <p:cNvPr id="10" name="Picture 9">
            <a:extLst>
              <a:ext uri="{FF2B5EF4-FFF2-40B4-BE49-F238E27FC236}">
                <a16:creationId xmlns:a16="http://schemas.microsoft.com/office/drawing/2014/main" id="{67075328-8124-A948-BADB-1405F571C7C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97963" y="891247"/>
            <a:ext cx="4205153" cy="3993506"/>
          </a:xfrm>
          <a:prstGeom prst="rect">
            <a:avLst/>
          </a:prstGeom>
        </p:spPr>
      </p:pic>
      <p:sp>
        <p:nvSpPr>
          <p:cNvPr id="2" name="Title 1">
            <a:extLst>
              <a:ext uri="{FF2B5EF4-FFF2-40B4-BE49-F238E27FC236}">
                <a16:creationId xmlns:a16="http://schemas.microsoft.com/office/drawing/2014/main" id="{AA31F9DD-4632-B943-BABC-AC03D42D6409}"/>
              </a:ext>
            </a:extLst>
          </p:cNvPr>
          <p:cNvSpPr>
            <a:spLocks noGrp="1"/>
          </p:cNvSpPr>
          <p:nvPr>
            <p:ph type="title"/>
          </p:nvPr>
        </p:nvSpPr>
        <p:spPr>
          <a:xfrm>
            <a:off x="255116" y="277215"/>
            <a:ext cx="11698287" cy="571500"/>
          </a:xfrm>
        </p:spPr>
        <p:txBody>
          <a:bodyPr>
            <a:normAutofit/>
          </a:bodyPr>
          <a:lstStyle/>
          <a:p>
            <a:r>
              <a:rPr lang="en-US" dirty="0">
                <a:solidFill>
                  <a:schemeClr val="bg1"/>
                </a:solidFill>
              </a:rPr>
              <a:t>Sources of data in gbiF: </a:t>
            </a:r>
            <a:r>
              <a:rPr lang="en-US" dirty="0">
                <a:solidFill>
                  <a:srgbClr val="EA724B"/>
                </a:solidFill>
              </a:rPr>
              <a:t>taxonomic literature, old and new</a:t>
            </a:r>
          </a:p>
        </p:txBody>
      </p:sp>
      <p:sp>
        <p:nvSpPr>
          <p:cNvPr id="4" name="Footer Placeholder 3">
            <a:extLst>
              <a:ext uri="{FF2B5EF4-FFF2-40B4-BE49-F238E27FC236}">
                <a16:creationId xmlns:a16="http://schemas.microsoft.com/office/drawing/2014/main" id="{5C00E1A1-03B1-664E-B643-63F15FFC1FE7}"/>
              </a:ext>
            </a:extLst>
          </p:cNvPr>
          <p:cNvSpPr>
            <a:spLocks noGrp="1"/>
          </p:cNvSpPr>
          <p:nvPr>
            <p:ph type="ftr" sz="quarter" idx="11"/>
          </p:nvPr>
        </p:nvSpPr>
        <p:spPr>
          <a:xfrm>
            <a:off x="255589" y="6332538"/>
            <a:ext cx="5783262" cy="365125"/>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00" dirty="0">
              <a:solidFill>
                <a:schemeClr val="bg1"/>
              </a:solidFill>
            </a:endParaRPr>
          </a:p>
        </p:txBody>
      </p:sp>
      <p:pic>
        <p:nvPicPr>
          <p:cNvPr id="6" name="Picture 5">
            <a:extLst>
              <a:ext uri="{FF2B5EF4-FFF2-40B4-BE49-F238E27FC236}">
                <a16:creationId xmlns:a16="http://schemas.microsoft.com/office/drawing/2014/main" id="{AD321882-BD79-BC47-93F3-2FBDCED4C40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5116" y="1102553"/>
            <a:ext cx="5931371" cy="1229271"/>
          </a:xfrm>
          <a:prstGeom prst="rect">
            <a:avLst/>
          </a:prstGeom>
          <a:ln>
            <a:solidFill>
              <a:schemeClr val="tx1"/>
            </a:solidFill>
          </a:ln>
        </p:spPr>
      </p:pic>
      <p:pic>
        <p:nvPicPr>
          <p:cNvPr id="9" name="Picture 8">
            <a:extLst>
              <a:ext uri="{FF2B5EF4-FFF2-40B4-BE49-F238E27FC236}">
                <a16:creationId xmlns:a16="http://schemas.microsoft.com/office/drawing/2014/main" id="{BA6D5736-039B-CD4C-88F8-4B0167A2B2B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55116" y="2331823"/>
            <a:ext cx="5931371" cy="2529225"/>
          </a:xfrm>
          <a:prstGeom prst="rect">
            <a:avLst/>
          </a:prstGeom>
        </p:spPr>
      </p:pic>
      <p:pic>
        <p:nvPicPr>
          <p:cNvPr id="12" name="Picture 11">
            <a:extLst>
              <a:ext uri="{FF2B5EF4-FFF2-40B4-BE49-F238E27FC236}">
                <a16:creationId xmlns:a16="http://schemas.microsoft.com/office/drawing/2014/main" id="{DE9542DD-4605-7A48-97AF-5661C8E63B8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880884" y="2604844"/>
            <a:ext cx="2658857" cy="3329632"/>
          </a:xfrm>
          <a:prstGeom prst="rect">
            <a:avLst/>
          </a:prstGeom>
          <a:ln>
            <a:solidFill>
              <a:schemeClr val="tx1"/>
            </a:solidFill>
          </a:ln>
        </p:spPr>
      </p:pic>
      <p:sp>
        <p:nvSpPr>
          <p:cNvPr id="8" name="Up Arrow 7"/>
          <p:cNvSpPr/>
          <p:nvPr/>
        </p:nvSpPr>
        <p:spPr>
          <a:xfrm>
            <a:off x="7948071" y="3886883"/>
            <a:ext cx="3084886" cy="1467548"/>
          </a:xfrm>
          <a:prstGeom prst="upArrow">
            <a:avLst>
              <a:gd name="adj1" fmla="val 50000"/>
              <a:gd name="adj2" fmla="val 52460"/>
            </a:avLst>
          </a:prstGeom>
          <a:solidFill>
            <a:schemeClr val="bg2">
              <a:lumMod val="90000"/>
            </a:schemeClr>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US" sz="1600" dirty="0">
              <a:solidFill>
                <a:schemeClr val="bg1"/>
              </a:solidFill>
            </a:endParaRPr>
          </a:p>
          <a:p>
            <a:pPr algn="ctr"/>
            <a:r>
              <a:rPr lang="en-US" sz="1600" dirty="0">
                <a:solidFill>
                  <a:schemeClr val="accent5"/>
                </a:solidFill>
              </a:rPr>
              <a:t>Data liberation</a:t>
            </a:r>
            <a:endParaRPr lang="en-GB" sz="1600" dirty="0">
              <a:solidFill>
                <a:schemeClr val="accent5"/>
              </a:solidFill>
            </a:endParaRPr>
          </a:p>
        </p:txBody>
      </p:sp>
      <p:pic>
        <p:nvPicPr>
          <p:cNvPr id="17" name="Picture 16">
            <a:extLst>
              <a:ext uri="{FF2B5EF4-FFF2-40B4-BE49-F238E27FC236}">
                <a16:creationId xmlns:a16="http://schemas.microsoft.com/office/drawing/2014/main" id="{714C10C7-AA1F-8845-B678-5DBD4362E3B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831178" y="4403108"/>
            <a:ext cx="1277427" cy="319357"/>
          </a:xfrm>
          <a:prstGeom prst="rect">
            <a:avLst/>
          </a:prstGeom>
        </p:spPr>
      </p:pic>
      <p:pic>
        <p:nvPicPr>
          <p:cNvPr id="5" name="Picture 4">
            <a:extLst>
              <a:ext uri="{FF2B5EF4-FFF2-40B4-BE49-F238E27FC236}">
                <a16:creationId xmlns:a16="http://schemas.microsoft.com/office/drawing/2014/main" id="{92F688B0-ED17-7F4A-B17C-AE96CDE54F7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98404" y="5013785"/>
            <a:ext cx="2835310" cy="920691"/>
          </a:xfrm>
          <a:prstGeom prst="rect">
            <a:avLst/>
          </a:prstGeom>
        </p:spPr>
      </p:pic>
    </p:spTree>
    <p:extLst>
      <p:ext uri="{BB962C8B-B14F-4D97-AF65-F5344CB8AC3E}">
        <p14:creationId xmlns:p14="http://schemas.microsoft.com/office/powerpoint/2010/main" val="29868233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1F9DD-4632-B943-BABC-AC03D42D6409}"/>
              </a:ext>
            </a:extLst>
          </p:cNvPr>
          <p:cNvSpPr>
            <a:spLocks noGrp="1"/>
          </p:cNvSpPr>
          <p:nvPr>
            <p:ph type="title"/>
          </p:nvPr>
        </p:nvSpPr>
        <p:spPr>
          <a:xfrm>
            <a:off x="255116" y="277215"/>
            <a:ext cx="11698287" cy="571500"/>
          </a:xfrm>
        </p:spPr>
        <p:txBody>
          <a:bodyPr>
            <a:normAutofit/>
          </a:bodyPr>
          <a:lstStyle/>
          <a:p>
            <a:r>
              <a:rPr lang="en-US" dirty="0">
                <a:solidFill>
                  <a:schemeClr val="bg1"/>
                </a:solidFill>
              </a:rPr>
              <a:t>Sources of data in gbiF: </a:t>
            </a:r>
            <a:r>
              <a:rPr lang="en-US" dirty="0">
                <a:solidFill>
                  <a:srgbClr val="EA724B"/>
                </a:solidFill>
              </a:rPr>
              <a:t>DNA sequence-derived occurrence data</a:t>
            </a:r>
          </a:p>
        </p:txBody>
      </p:sp>
      <p:sp>
        <p:nvSpPr>
          <p:cNvPr id="4" name="Footer Placeholder 3">
            <a:extLst>
              <a:ext uri="{FF2B5EF4-FFF2-40B4-BE49-F238E27FC236}">
                <a16:creationId xmlns:a16="http://schemas.microsoft.com/office/drawing/2014/main" id="{5C00E1A1-03B1-664E-B643-63F15FFC1FE7}"/>
              </a:ext>
            </a:extLst>
          </p:cNvPr>
          <p:cNvSpPr>
            <a:spLocks noGrp="1"/>
          </p:cNvSpPr>
          <p:nvPr>
            <p:ph type="ftr" sz="quarter" idx="11"/>
          </p:nvPr>
        </p:nvSpPr>
        <p:spPr>
          <a:xfrm>
            <a:off x="255589" y="6332538"/>
            <a:ext cx="5783262" cy="365125"/>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MGnify --  https://www.gbif.org/publisher/ab733144-7043-4e88-bd4f-fca7bf858880</a:t>
            </a:r>
          </a:p>
        </p:txBody>
      </p:sp>
      <p:pic>
        <p:nvPicPr>
          <p:cNvPr id="7" name="Picture 6">
            <a:hlinkClick r:id="rId3"/>
            <a:extLst>
              <a:ext uri="{FF2B5EF4-FFF2-40B4-BE49-F238E27FC236}">
                <a16:creationId xmlns:a16="http://schemas.microsoft.com/office/drawing/2014/main" id="{795CBCEB-A7C9-E64E-A325-A95F9E3D650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1496" y="957606"/>
            <a:ext cx="4902241" cy="5144055"/>
          </a:xfrm>
          <a:prstGeom prst="rect">
            <a:avLst/>
          </a:prstGeom>
        </p:spPr>
      </p:pic>
      <p:pic>
        <p:nvPicPr>
          <p:cNvPr id="11" name="Picture 10">
            <a:hlinkClick r:id="rId5"/>
            <a:extLst>
              <a:ext uri="{FF2B5EF4-FFF2-40B4-BE49-F238E27FC236}">
                <a16:creationId xmlns:a16="http://schemas.microsoft.com/office/drawing/2014/main" id="{408C5161-9936-3542-9A57-25A05C65AE10}"/>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474267" y="1002762"/>
            <a:ext cx="5476407" cy="2738204"/>
          </a:xfrm>
          <a:prstGeom prst="rect">
            <a:avLst/>
          </a:prstGeom>
        </p:spPr>
      </p:pic>
      <p:pic>
        <p:nvPicPr>
          <p:cNvPr id="13" name="Picture 12">
            <a:extLst>
              <a:ext uri="{FF2B5EF4-FFF2-40B4-BE49-F238E27FC236}">
                <a16:creationId xmlns:a16="http://schemas.microsoft.com/office/drawing/2014/main" id="{DCA2B084-94C7-FB40-88A2-DEF7F9582FC3}"/>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543825" y="3872300"/>
            <a:ext cx="5418881" cy="2167552"/>
          </a:xfrm>
          <a:prstGeom prst="rect">
            <a:avLst/>
          </a:prstGeom>
        </p:spPr>
      </p:pic>
      <p:pic>
        <p:nvPicPr>
          <p:cNvPr id="16" name="Picture 15">
            <a:extLst>
              <a:ext uri="{FF2B5EF4-FFF2-40B4-BE49-F238E27FC236}">
                <a16:creationId xmlns:a16="http://schemas.microsoft.com/office/drawing/2014/main" id="{60DC514C-990F-AF46-BF86-1FD4BEDE60EC}"/>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4739428" y="935028"/>
            <a:ext cx="2407330" cy="5239994"/>
          </a:xfrm>
          <a:prstGeom prst="rect">
            <a:avLst/>
          </a:prstGeom>
        </p:spPr>
      </p:pic>
      <p:sp>
        <p:nvSpPr>
          <p:cNvPr id="17" name="Hexagon 16">
            <a:extLst>
              <a:ext uri="{FF2B5EF4-FFF2-40B4-BE49-F238E27FC236}">
                <a16:creationId xmlns:a16="http://schemas.microsoft.com/office/drawing/2014/main" id="{3802CEB5-C366-CE41-B41C-25D44DF2C10E}"/>
              </a:ext>
            </a:extLst>
          </p:cNvPr>
          <p:cNvSpPr/>
          <p:nvPr/>
        </p:nvSpPr>
        <p:spPr>
          <a:xfrm>
            <a:off x="3332741" y="3356808"/>
            <a:ext cx="156411" cy="161626"/>
          </a:xfrm>
          <a:prstGeom prst="hexagon">
            <a:avLst/>
          </a:prstGeom>
          <a:solidFill>
            <a:srgbClr val="FFC000"/>
          </a:solidFill>
          <a:ln w="254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fontScale="25000" lnSpcReduction="20000"/>
          </a:bodyPr>
          <a:lstStyle/>
          <a:p>
            <a:pPr algn="ctr"/>
            <a:endParaRPr lang="en-NO" sz="1600" dirty="0">
              <a:solidFill>
                <a:schemeClr val="bg1"/>
              </a:solidFill>
            </a:endParaRPr>
          </a:p>
        </p:txBody>
      </p:sp>
    </p:spTree>
    <p:extLst>
      <p:ext uri="{BB962C8B-B14F-4D97-AF65-F5344CB8AC3E}">
        <p14:creationId xmlns:p14="http://schemas.microsoft.com/office/powerpoint/2010/main" val="16872203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1F9DD-4632-B943-BABC-AC03D42D6409}"/>
              </a:ext>
            </a:extLst>
          </p:cNvPr>
          <p:cNvSpPr>
            <a:spLocks noGrp="1"/>
          </p:cNvSpPr>
          <p:nvPr>
            <p:ph type="title"/>
          </p:nvPr>
        </p:nvSpPr>
        <p:spPr>
          <a:xfrm>
            <a:off x="255116" y="277215"/>
            <a:ext cx="11698287" cy="571500"/>
          </a:xfrm>
        </p:spPr>
        <p:txBody>
          <a:bodyPr>
            <a:normAutofit/>
          </a:bodyPr>
          <a:lstStyle/>
          <a:p>
            <a:r>
              <a:rPr lang="en-US" dirty="0">
                <a:solidFill>
                  <a:schemeClr val="bg1"/>
                </a:solidFill>
              </a:rPr>
              <a:t>Sources of data in gbiF: </a:t>
            </a:r>
            <a:r>
              <a:rPr lang="en-US" dirty="0">
                <a:solidFill>
                  <a:srgbClr val="EA724B"/>
                </a:solidFill>
              </a:rPr>
              <a:t>Peer-Reviewed Publications</a:t>
            </a:r>
          </a:p>
        </p:txBody>
      </p:sp>
      <p:sp>
        <p:nvSpPr>
          <p:cNvPr id="4" name="Footer Placeholder 3">
            <a:extLst>
              <a:ext uri="{FF2B5EF4-FFF2-40B4-BE49-F238E27FC236}">
                <a16:creationId xmlns:a16="http://schemas.microsoft.com/office/drawing/2014/main" id="{5C00E1A1-03B1-664E-B643-63F15FFC1FE7}"/>
              </a:ext>
            </a:extLst>
          </p:cNvPr>
          <p:cNvSpPr>
            <a:spLocks noGrp="1"/>
          </p:cNvSpPr>
          <p:nvPr>
            <p:ph type="ftr" sz="quarter" idx="11"/>
          </p:nvPr>
        </p:nvSpPr>
        <p:spPr>
          <a:xfrm>
            <a:off x="255589" y="6332538"/>
            <a:ext cx="5783262" cy="365125"/>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solidFill>
                  <a:schemeClr val="bg1"/>
                </a:solidFill>
              </a:rPr>
              <a:t>MGnify</a:t>
            </a:r>
            <a:r>
              <a:rPr lang="en-US" dirty="0">
                <a:solidFill>
                  <a:schemeClr val="bg1"/>
                </a:solidFill>
              </a:rPr>
              <a:t> --  https://</a:t>
            </a:r>
            <a:r>
              <a:rPr lang="en-US" dirty="0" err="1">
                <a:solidFill>
                  <a:schemeClr val="bg1"/>
                </a:solidFill>
              </a:rPr>
              <a:t>www.gbif.org</a:t>
            </a:r>
            <a:r>
              <a:rPr lang="en-US" dirty="0">
                <a:solidFill>
                  <a:schemeClr val="bg1"/>
                </a:solidFill>
              </a:rPr>
              <a:t>/dataset/b57c2b3d-4b95-425a-a324-e11e81d4caf3</a:t>
            </a:r>
          </a:p>
        </p:txBody>
      </p:sp>
      <p:sp>
        <p:nvSpPr>
          <p:cNvPr id="17" name="Hexagon 16">
            <a:extLst>
              <a:ext uri="{FF2B5EF4-FFF2-40B4-BE49-F238E27FC236}">
                <a16:creationId xmlns:a16="http://schemas.microsoft.com/office/drawing/2014/main" id="{3802CEB5-C366-CE41-B41C-25D44DF2C10E}"/>
              </a:ext>
            </a:extLst>
          </p:cNvPr>
          <p:cNvSpPr/>
          <p:nvPr/>
        </p:nvSpPr>
        <p:spPr>
          <a:xfrm>
            <a:off x="3332741" y="3356808"/>
            <a:ext cx="156411" cy="161626"/>
          </a:xfrm>
          <a:prstGeom prst="hexagon">
            <a:avLst/>
          </a:prstGeom>
          <a:solidFill>
            <a:srgbClr val="FFC000"/>
          </a:solidFill>
          <a:ln w="254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fontScale="25000" lnSpcReduction="20000"/>
          </a:bodyPr>
          <a:lstStyle/>
          <a:p>
            <a:pPr algn="ctr"/>
            <a:endParaRPr lang="en-NO" sz="1600" dirty="0">
              <a:solidFill>
                <a:schemeClr val="bg1"/>
              </a:solidFill>
            </a:endParaRPr>
          </a:p>
        </p:txBody>
      </p:sp>
      <p:pic>
        <p:nvPicPr>
          <p:cNvPr id="5" name="Picture 4">
            <a:extLst>
              <a:ext uri="{FF2B5EF4-FFF2-40B4-BE49-F238E27FC236}">
                <a16:creationId xmlns:a16="http://schemas.microsoft.com/office/drawing/2014/main" id="{3A1A05B7-66F7-D991-60CF-8948950B2FD8}"/>
              </a:ext>
            </a:extLst>
          </p:cNvPr>
          <p:cNvPicPr>
            <a:picLocks noChangeAspect="1"/>
          </p:cNvPicPr>
          <p:nvPr/>
        </p:nvPicPr>
        <p:blipFill rotWithShape="1">
          <a:blip r:embed="rId3"/>
          <a:srcRect t="1" b="40386"/>
          <a:stretch/>
        </p:blipFill>
        <p:spPr>
          <a:xfrm>
            <a:off x="5743639" y="957605"/>
            <a:ext cx="6116865" cy="5144055"/>
          </a:xfrm>
          <a:prstGeom prst="rect">
            <a:avLst/>
          </a:prstGeom>
        </p:spPr>
      </p:pic>
      <p:pic>
        <p:nvPicPr>
          <p:cNvPr id="10" name="Picture 9">
            <a:extLst>
              <a:ext uri="{FF2B5EF4-FFF2-40B4-BE49-F238E27FC236}">
                <a16:creationId xmlns:a16="http://schemas.microsoft.com/office/drawing/2014/main" id="{FB492C45-FC3A-1D49-A01A-88FE040EA062}"/>
              </a:ext>
            </a:extLst>
          </p:cNvPr>
          <p:cNvPicPr>
            <a:picLocks noChangeAspect="1"/>
          </p:cNvPicPr>
          <p:nvPr/>
        </p:nvPicPr>
        <p:blipFill rotWithShape="1">
          <a:blip r:embed="rId4"/>
          <a:srcRect b="31673"/>
          <a:stretch/>
        </p:blipFill>
        <p:spPr>
          <a:xfrm>
            <a:off x="331495" y="957605"/>
            <a:ext cx="5294240" cy="5144055"/>
          </a:xfrm>
          <a:prstGeom prst="rect">
            <a:avLst/>
          </a:prstGeom>
        </p:spPr>
      </p:pic>
    </p:spTree>
    <p:extLst>
      <p:ext uri="{BB962C8B-B14F-4D97-AF65-F5344CB8AC3E}">
        <p14:creationId xmlns:p14="http://schemas.microsoft.com/office/powerpoint/2010/main" val="25564880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ounded Rectangle 26">
            <a:extLst>
              <a:ext uri="{FF2B5EF4-FFF2-40B4-BE49-F238E27FC236}">
                <a16:creationId xmlns:a16="http://schemas.microsoft.com/office/drawing/2014/main" id="{F4C8AC6B-792D-1446-A7AE-92013CB36C21}"/>
              </a:ext>
            </a:extLst>
          </p:cNvPr>
          <p:cNvSpPr/>
          <p:nvPr/>
        </p:nvSpPr>
        <p:spPr>
          <a:xfrm>
            <a:off x="241111" y="958738"/>
            <a:ext cx="3680277" cy="771420"/>
          </a:xfrm>
          <a:prstGeom prst="roundRect">
            <a:avLst/>
          </a:prstGeom>
          <a:solidFill>
            <a:schemeClr val="accent5">
              <a:lumMod val="20000"/>
              <a:lumOff val="80000"/>
            </a:schemeClr>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26" name="Rounded Rectangle 25">
            <a:extLst>
              <a:ext uri="{FF2B5EF4-FFF2-40B4-BE49-F238E27FC236}">
                <a16:creationId xmlns:a16="http://schemas.microsoft.com/office/drawing/2014/main" id="{DE47F65F-9B81-7247-8413-B7C1424A5762}"/>
              </a:ext>
            </a:extLst>
          </p:cNvPr>
          <p:cNvSpPr/>
          <p:nvPr/>
        </p:nvSpPr>
        <p:spPr>
          <a:xfrm>
            <a:off x="3967641" y="976786"/>
            <a:ext cx="3942982" cy="771420"/>
          </a:xfrm>
          <a:prstGeom prst="roundRect">
            <a:avLst/>
          </a:prstGeom>
          <a:solidFill>
            <a:schemeClr val="accent5">
              <a:lumMod val="20000"/>
              <a:lumOff val="80000"/>
            </a:schemeClr>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25" name="Rounded Rectangle 24">
            <a:extLst>
              <a:ext uri="{FF2B5EF4-FFF2-40B4-BE49-F238E27FC236}">
                <a16:creationId xmlns:a16="http://schemas.microsoft.com/office/drawing/2014/main" id="{0EAFE807-0355-B942-BC43-75DD66EC7BE0}"/>
              </a:ext>
            </a:extLst>
          </p:cNvPr>
          <p:cNvSpPr/>
          <p:nvPr/>
        </p:nvSpPr>
        <p:spPr>
          <a:xfrm>
            <a:off x="8003127" y="976786"/>
            <a:ext cx="3942982" cy="771420"/>
          </a:xfrm>
          <a:prstGeom prst="roundRect">
            <a:avLst/>
          </a:prstGeom>
          <a:solidFill>
            <a:schemeClr val="accent5">
              <a:lumMod val="20000"/>
              <a:lumOff val="80000"/>
            </a:schemeClr>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2" name="Title 1">
            <a:extLst>
              <a:ext uri="{FF2B5EF4-FFF2-40B4-BE49-F238E27FC236}">
                <a16:creationId xmlns:a16="http://schemas.microsoft.com/office/drawing/2014/main" id="{AA31F9DD-4632-B943-BABC-AC03D42D6409}"/>
              </a:ext>
            </a:extLst>
          </p:cNvPr>
          <p:cNvSpPr>
            <a:spLocks noGrp="1"/>
          </p:cNvSpPr>
          <p:nvPr>
            <p:ph type="title"/>
          </p:nvPr>
        </p:nvSpPr>
        <p:spPr>
          <a:xfrm>
            <a:off x="255116" y="271901"/>
            <a:ext cx="11698287" cy="571500"/>
          </a:xfrm>
        </p:spPr>
        <p:txBody>
          <a:bodyPr>
            <a:normAutofit/>
          </a:bodyPr>
          <a:lstStyle/>
          <a:p>
            <a:r>
              <a:rPr lang="en-US" sz="2800" dirty="0">
                <a:solidFill>
                  <a:schemeClr val="bg1"/>
                </a:solidFill>
              </a:rPr>
              <a:t>Sources of data in gbiF: </a:t>
            </a:r>
            <a:r>
              <a:rPr lang="en-US" sz="2800" dirty="0">
                <a:solidFill>
                  <a:srgbClr val="EA724B"/>
                </a:solidFill>
              </a:rPr>
              <a:t>citizen science observations</a:t>
            </a:r>
          </a:p>
        </p:txBody>
      </p:sp>
      <p:sp>
        <p:nvSpPr>
          <p:cNvPr id="4" name="Footer Placeholder 3">
            <a:extLst>
              <a:ext uri="{FF2B5EF4-FFF2-40B4-BE49-F238E27FC236}">
                <a16:creationId xmlns:a16="http://schemas.microsoft.com/office/drawing/2014/main" id="{5C00E1A1-03B1-664E-B643-63F15FFC1FE7}"/>
              </a:ext>
            </a:extLst>
          </p:cNvPr>
          <p:cNvSpPr>
            <a:spLocks noGrp="1"/>
          </p:cNvSpPr>
          <p:nvPr>
            <p:ph type="ftr" sz="quarter" idx="11"/>
          </p:nvPr>
        </p:nvSpPr>
        <p:spPr>
          <a:xfrm>
            <a:off x="255589" y="6332538"/>
            <a:ext cx="5783262" cy="365125"/>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dirty="0">
              <a:solidFill>
                <a:schemeClr val="bg1"/>
              </a:solidFill>
            </a:endParaRPr>
          </a:p>
        </p:txBody>
      </p:sp>
      <p:pic>
        <p:nvPicPr>
          <p:cNvPr id="6" name="Picture 5">
            <a:extLst>
              <a:ext uri="{FF2B5EF4-FFF2-40B4-BE49-F238E27FC236}">
                <a16:creationId xmlns:a16="http://schemas.microsoft.com/office/drawing/2014/main" id="{DB05E790-17A1-EC4E-A0DE-BCD88CA6E2A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1687" y="805588"/>
            <a:ext cx="2698776" cy="1124490"/>
          </a:xfrm>
          <a:prstGeom prst="rect">
            <a:avLst/>
          </a:prstGeom>
        </p:spPr>
      </p:pic>
      <p:pic>
        <p:nvPicPr>
          <p:cNvPr id="13" name="Picture 12">
            <a:extLst>
              <a:ext uri="{FF2B5EF4-FFF2-40B4-BE49-F238E27FC236}">
                <a16:creationId xmlns:a16="http://schemas.microsoft.com/office/drawing/2014/main" id="{FEF82EB6-22EB-464E-9A48-B9716129540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53752" y="1046096"/>
            <a:ext cx="3749228" cy="596704"/>
          </a:xfrm>
          <a:prstGeom prst="rect">
            <a:avLst/>
          </a:prstGeom>
        </p:spPr>
      </p:pic>
      <p:pic>
        <p:nvPicPr>
          <p:cNvPr id="16" name="Picture 15">
            <a:extLst>
              <a:ext uri="{FF2B5EF4-FFF2-40B4-BE49-F238E27FC236}">
                <a16:creationId xmlns:a16="http://schemas.microsoft.com/office/drawing/2014/main" id="{C6730676-F257-964F-BB87-C8CAC59A6BB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26184" y="1052214"/>
            <a:ext cx="3474491" cy="635832"/>
          </a:xfrm>
          <a:prstGeom prst="rect">
            <a:avLst/>
          </a:prstGeom>
        </p:spPr>
      </p:pic>
      <p:pic>
        <p:nvPicPr>
          <p:cNvPr id="20" name="Picture 19">
            <a:extLst>
              <a:ext uri="{FF2B5EF4-FFF2-40B4-BE49-F238E27FC236}">
                <a16:creationId xmlns:a16="http://schemas.microsoft.com/office/drawing/2014/main" id="{6DB2CAF9-FB08-CB47-8282-78D4B1B20DD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033363" y="1797367"/>
            <a:ext cx="3882076" cy="4227116"/>
          </a:xfrm>
          <a:prstGeom prst="roundRect">
            <a:avLst>
              <a:gd name="adj" fmla="val 8594"/>
            </a:avLst>
          </a:prstGeom>
          <a:solidFill>
            <a:srgbClr val="FFFFFF">
              <a:shade val="85000"/>
            </a:srgbClr>
          </a:solidFill>
          <a:ln>
            <a:noFill/>
          </a:ln>
          <a:effectLst/>
        </p:spPr>
      </p:pic>
      <p:pic>
        <p:nvPicPr>
          <p:cNvPr id="22" name="Picture 21">
            <a:extLst>
              <a:ext uri="{FF2B5EF4-FFF2-40B4-BE49-F238E27FC236}">
                <a16:creationId xmlns:a16="http://schemas.microsoft.com/office/drawing/2014/main" id="{0B4C21C6-47CA-7647-961B-15982ABA325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039223" y="1797367"/>
            <a:ext cx="3942982" cy="4227116"/>
          </a:xfrm>
          <a:prstGeom prst="roundRect">
            <a:avLst>
              <a:gd name="adj" fmla="val 8594"/>
            </a:avLst>
          </a:prstGeom>
          <a:solidFill>
            <a:srgbClr val="FFFFFF">
              <a:shade val="85000"/>
            </a:srgbClr>
          </a:solidFill>
          <a:ln>
            <a:noFill/>
          </a:ln>
          <a:effectLst/>
        </p:spPr>
      </p:pic>
      <p:pic>
        <p:nvPicPr>
          <p:cNvPr id="24" name="Picture 23">
            <a:extLst>
              <a:ext uri="{FF2B5EF4-FFF2-40B4-BE49-F238E27FC236}">
                <a16:creationId xmlns:a16="http://schemas.microsoft.com/office/drawing/2014/main" id="{D410E45E-1B2F-8C47-A28B-98F8FDA0239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41112" y="1775320"/>
            <a:ext cx="3668467" cy="4227116"/>
          </a:xfrm>
          <a:prstGeom prst="roundRect">
            <a:avLst>
              <a:gd name="adj" fmla="val 8594"/>
            </a:avLst>
          </a:prstGeom>
          <a:solidFill>
            <a:srgbClr val="FFFFFF">
              <a:shade val="85000"/>
            </a:srgbClr>
          </a:solidFill>
          <a:ln>
            <a:noFill/>
          </a:ln>
          <a:effectLst/>
        </p:spPr>
      </p:pic>
      <p:sp>
        <p:nvSpPr>
          <p:cNvPr id="3" name="Rectangle 2">
            <a:extLst>
              <a:ext uri="{FF2B5EF4-FFF2-40B4-BE49-F238E27FC236}">
                <a16:creationId xmlns:a16="http://schemas.microsoft.com/office/drawing/2014/main" id="{B9B68216-0DBE-DC4B-9154-D2B414D5DBAD}"/>
              </a:ext>
            </a:extLst>
          </p:cNvPr>
          <p:cNvSpPr/>
          <p:nvPr/>
        </p:nvSpPr>
        <p:spPr>
          <a:xfrm rot="2943896">
            <a:off x="7727877" y="3680093"/>
            <a:ext cx="4565673" cy="461665"/>
          </a:xfrm>
          <a:prstGeom prst="rect">
            <a:avLst/>
          </a:prstGeom>
        </p:spPr>
        <p:style>
          <a:lnRef idx="3">
            <a:schemeClr val="lt1"/>
          </a:lnRef>
          <a:fillRef idx="1">
            <a:schemeClr val="accent5"/>
          </a:fillRef>
          <a:effectRef idx="1">
            <a:schemeClr val="accent5"/>
          </a:effectRef>
          <a:fontRef idx="minor">
            <a:schemeClr val="lt1"/>
          </a:fontRef>
        </p:style>
        <p:txBody>
          <a:bodyPr wrap="none">
            <a:spAutoFit/>
          </a:bodyPr>
          <a:lstStyle/>
          <a:p>
            <a:r>
              <a:rPr lang="en-US" sz="2400" dirty="0"/>
              <a:t>National crowd-sourcing portals</a:t>
            </a:r>
            <a:endParaRPr lang="en-NO" sz="2400" dirty="0"/>
          </a:p>
        </p:txBody>
      </p:sp>
      <p:pic>
        <p:nvPicPr>
          <p:cNvPr id="9" name="Picture 8">
            <a:extLst>
              <a:ext uri="{FF2B5EF4-FFF2-40B4-BE49-F238E27FC236}">
                <a16:creationId xmlns:a16="http://schemas.microsoft.com/office/drawing/2014/main" id="{8B10CD2E-DD66-C64A-A3E9-817A2DD8854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013723" y="1780590"/>
            <a:ext cx="3899477" cy="4243893"/>
          </a:xfrm>
          <a:prstGeom prst="roundRect">
            <a:avLst>
              <a:gd name="adj" fmla="val 8594"/>
            </a:avLst>
          </a:prstGeom>
          <a:solidFill>
            <a:srgbClr val="FFFFFF">
              <a:shade val="85000"/>
            </a:srgbClr>
          </a:solidFill>
          <a:ln>
            <a:noFill/>
          </a:ln>
          <a:effectLst/>
        </p:spPr>
      </p:pic>
      <p:sp>
        <p:nvSpPr>
          <p:cNvPr id="5" name="Rectangle 4">
            <a:extLst>
              <a:ext uri="{FF2B5EF4-FFF2-40B4-BE49-F238E27FC236}">
                <a16:creationId xmlns:a16="http://schemas.microsoft.com/office/drawing/2014/main" id="{57D1438F-C2BB-5C18-2631-35CEFECAF78C}"/>
              </a:ext>
            </a:extLst>
          </p:cNvPr>
          <p:cNvSpPr/>
          <p:nvPr/>
        </p:nvSpPr>
        <p:spPr>
          <a:xfrm rot="2943896">
            <a:off x="1754173" y="3637421"/>
            <a:ext cx="5137945" cy="461665"/>
          </a:xfrm>
          <a:prstGeom prst="rect">
            <a:avLst/>
          </a:prstGeom>
        </p:spPr>
        <p:style>
          <a:lnRef idx="3">
            <a:schemeClr val="lt1"/>
          </a:lnRef>
          <a:fillRef idx="1">
            <a:schemeClr val="accent5"/>
          </a:fillRef>
          <a:effectRef idx="1">
            <a:schemeClr val="accent5"/>
          </a:effectRef>
          <a:fontRef idx="minor">
            <a:schemeClr val="lt1"/>
          </a:fontRef>
        </p:style>
        <p:txBody>
          <a:bodyPr wrap="none">
            <a:spAutoFit/>
          </a:bodyPr>
          <a:lstStyle/>
          <a:p>
            <a:r>
              <a:rPr lang="en-US" sz="2400" dirty="0"/>
              <a:t>International crowd-sourcing portals</a:t>
            </a:r>
            <a:endParaRPr lang="en-NO" sz="2400" dirty="0"/>
          </a:p>
        </p:txBody>
      </p:sp>
    </p:spTree>
    <p:extLst>
      <p:ext uri="{BB962C8B-B14F-4D97-AF65-F5344CB8AC3E}">
        <p14:creationId xmlns:p14="http://schemas.microsoft.com/office/powerpoint/2010/main" val="3333383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0B255-FA93-D5DD-5245-B42A85272B3C}"/>
              </a:ext>
            </a:extLst>
          </p:cNvPr>
          <p:cNvSpPr>
            <a:spLocks noGrp="1"/>
          </p:cNvSpPr>
          <p:nvPr>
            <p:ph type="title"/>
          </p:nvPr>
        </p:nvSpPr>
        <p:spPr/>
        <p:txBody>
          <a:bodyPr>
            <a:normAutofit/>
          </a:bodyPr>
          <a:lstStyle/>
          <a:p>
            <a:pPr algn="ctr"/>
            <a:r>
              <a:rPr lang="en-NO" sz="3600" dirty="0"/>
              <a:t>Using GBIF Data</a:t>
            </a:r>
          </a:p>
        </p:txBody>
      </p:sp>
      <p:sp>
        <p:nvSpPr>
          <p:cNvPr id="3" name="Text Placeholder 2">
            <a:extLst>
              <a:ext uri="{FF2B5EF4-FFF2-40B4-BE49-F238E27FC236}">
                <a16:creationId xmlns:a16="http://schemas.microsoft.com/office/drawing/2014/main" id="{386C1C46-1D2B-9573-CAF8-8C69138D81CB}"/>
              </a:ext>
            </a:extLst>
          </p:cNvPr>
          <p:cNvSpPr>
            <a:spLocks noGrp="1"/>
          </p:cNvSpPr>
          <p:nvPr>
            <p:ph type="body" sz="quarter" idx="14"/>
          </p:nvPr>
        </p:nvSpPr>
        <p:spPr/>
        <p:txBody>
          <a:bodyPr/>
          <a:lstStyle/>
          <a:p>
            <a:endParaRPr lang="en-NO"/>
          </a:p>
        </p:txBody>
      </p:sp>
      <p:sp>
        <p:nvSpPr>
          <p:cNvPr id="6" name="Text Placeholder 5">
            <a:extLst>
              <a:ext uri="{FF2B5EF4-FFF2-40B4-BE49-F238E27FC236}">
                <a16:creationId xmlns:a16="http://schemas.microsoft.com/office/drawing/2014/main" id="{3B04FB67-33A8-ACBB-4FA9-AF92532D5EE3}"/>
              </a:ext>
            </a:extLst>
          </p:cNvPr>
          <p:cNvSpPr>
            <a:spLocks noGrp="1"/>
          </p:cNvSpPr>
          <p:nvPr>
            <p:ph type="body" sz="quarter" idx="17"/>
          </p:nvPr>
        </p:nvSpPr>
        <p:spPr/>
        <p:txBody>
          <a:bodyPr/>
          <a:lstStyle/>
          <a:p>
            <a:r>
              <a:rPr lang="en-NO" dirty="0"/>
              <a:t>Trondheim | 24/05/2023</a:t>
            </a:r>
          </a:p>
        </p:txBody>
      </p:sp>
      <p:pic>
        <p:nvPicPr>
          <p:cNvPr id="7" name="Picture Placeholder 7">
            <a:extLst>
              <a:ext uri="{FF2B5EF4-FFF2-40B4-BE49-F238E27FC236}">
                <a16:creationId xmlns:a16="http://schemas.microsoft.com/office/drawing/2014/main" id="{6EAC88EC-A0B3-7812-EC0D-E91ACC00E2C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t="17605" b="17605"/>
          <a:stretch>
            <a:fillRect/>
          </a:stretch>
        </p:blipFill>
        <p:spPr/>
      </p:pic>
      <p:sp>
        <p:nvSpPr>
          <p:cNvPr id="5" name="Content Placeholder 4">
            <a:extLst>
              <a:ext uri="{FF2B5EF4-FFF2-40B4-BE49-F238E27FC236}">
                <a16:creationId xmlns:a16="http://schemas.microsoft.com/office/drawing/2014/main" id="{CC4BF871-3189-400C-4FCF-A68FDDC2BAC9}"/>
              </a:ext>
            </a:extLst>
          </p:cNvPr>
          <p:cNvSpPr>
            <a:spLocks noGrp="1"/>
          </p:cNvSpPr>
          <p:nvPr>
            <p:ph sz="quarter" idx="16"/>
          </p:nvPr>
        </p:nvSpPr>
        <p:spPr/>
        <p:txBody>
          <a:bodyPr/>
          <a:lstStyle/>
          <a:p>
            <a:endParaRPr lang="en-NO" dirty="0"/>
          </a:p>
        </p:txBody>
      </p:sp>
    </p:spTree>
    <p:extLst>
      <p:ext uri="{BB962C8B-B14F-4D97-AF65-F5344CB8AC3E}">
        <p14:creationId xmlns:p14="http://schemas.microsoft.com/office/powerpoint/2010/main" val="3085825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clipart&#10;&#10;Description automatically generated">
            <a:extLst>
              <a:ext uri="{FF2B5EF4-FFF2-40B4-BE49-F238E27FC236}">
                <a16:creationId xmlns:a16="http://schemas.microsoft.com/office/drawing/2014/main" id="{5E7F1BF0-085E-7B4B-B0D4-BC659EDC8CE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28338" y="4673846"/>
            <a:ext cx="1155700" cy="1219200"/>
          </a:xfrm>
          <a:prstGeom prst="rect">
            <a:avLst/>
          </a:prstGeom>
        </p:spPr>
      </p:pic>
      <p:pic>
        <p:nvPicPr>
          <p:cNvPr id="53" name="Picture 52" descr="A picture containing clipart&#10;&#10;Description automatically generated">
            <a:extLst>
              <a:ext uri="{FF2B5EF4-FFF2-40B4-BE49-F238E27FC236}">
                <a16:creationId xmlns:a16="http://schemas.microsoft.com/office/drawing/2014/main" id="{7A1B91FE-B58E-0D47-80D7-39EFEC61AD7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40353" y="1201830"/>
            <a:ext cx="1155700" cy="1219200"/>
          </a:xfrm>
          <a:prstGeom prst="rect">
            <a:avLst/>
          </a:prstGeom>
        </p:spPr>
      </p:pic>
      <p:pic>
        <p:nvPicPr>
          <p:cNvPr id="52" name="Picture 51" descr="A picture containing clipart&#10;&#10;Description automatically generated">
            <a:extLst>
              <a:ext uri="{FF2B5EF4-FFF2-40B4-BE49-F238E27FC236}">
                <a16:creationId xmlns:a16="http://schemas.microsoft.com/office/drawing/2014/main" id="{A3021879-F483-2C40-8431-5F19249068B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59224" y="2849814"/>
            <a:ext cx="1155700" cy="1219200"/>
          </a:xfrm>
          <a:prstGeom prst="rect">
            <a:avLst/>
          </a:prstGeom>
        </p:spPr>
      </p:pic>
      <p:pic>
        <p:nvPicPr>
          <p:cNvPr id="51" name="Picture 50" descr="A picture containing clipart&#10;&#10;Description automatically generated">
            <a:extLst>
              <a:ext uri="{FF2B5EF4-FFF2-40B4-BE49-F238E27FC236}">
                <a16:creationId xmlns:a16="http://schemas.microsoft.com/office/drawing/2014/main" id="{854D2D5B-CD54-E942-B3BF-D0A433A991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14523" y="4690431"/>
            <a:ext cx="1155700" cy="1219200"/>
          </a:xfrm>
          <a:prstGeom prst="rect">
            <a:avLst/>
          </a:prstGeom>
        </p:spPr>
      </p:pic>
      <p:pic>
        <p:nvPicPr>
          <p:cNvPr id="54" name="Picture 53" descr="A picture containing clipart&#10;&#10;Description automatically generated">
            <a:extLst>
              <a:ext uri="{FF2B5EF4-FFF2-40B4-BE49-F238E27FC236}">
                <a16:creationId xmlns:a16="http://schemas.microsoft.com/office/drawing/2014/main" id="{253851D5-2AD8-B84E-AFBF-494368F8CB7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74311" y="4809145"/>
            <a:ext cx="1155700" cy="1219200"/>
          </a:xfrm>
          <a:prstGeom prst="rect">
            <a:avLst/>
          </a:prstGeom>
        </p:spPr>
      </p:pic>
      <p:sp>
        <p:nvSpPr>
          <p:cNvPr id="4" name="Rectangle 3"/>
          <p:cNvSpPr/>
          <p:nvPr/>
        </p:nvSpPr>
        <p:spPr>
          <a:xfrm>
            <a:off x="1893129" y="1165744"/>
            <a:ext cx="4073911" cy="2845868"/>
          </a:xfrm>
          <a:prstGeom prst="rect">
            <a:avLst/>
          </a:prstGeom>
          <a:solidFill>
            <a:schemeClr val="bg2"/>
          </a:solidFill>
          <a:ln>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lIns="89532" tIns="44766" rIns="89532" bIns="44766" anchor="ctr"/>
          <a:lstStyle/>
          <a:p>
            <a:pPr algn="ctr">
              <a:defRPr/>
            </a:pPr>
            <a:endParaRPr lang="en-US" sz="1795"/>
          </a:p>
        </p:txBody>
      </p:sp>
      <p:pic>
        <p:nvPicPr>
          <p:cNvPr id="34821" name="Picture 23" descr="Database.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2083703" y="1344321"/>
            <a:ext cx="1600037" cy="16963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93" name="Straight Arrow Connector 92"/>
          <p:cNvCxnSpPr>
            <a:cxnSpLocks/>
          </p:cNvCxnSpPr>
          <p:nvPr/>
        </p:nvCxnSpPr>
        <p:spPr>
          <a:xfrm flipV="1">
            <a:off x="5851405" y="3466129"/>
            <a:ext cx="1818289" cy="53836"/>
          </a:xfrm>
          <a:prstGeom prst="straightConnector1">
            <a:avLst/>
          </a:prstGeom>
          <a:ln w="38100">
            <a:solidFill>
              <a:schemeClr val="accent1">
                <a:lumMod val="60000"/>
                <a:lumOff val="40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95" name="Straight Arrow Connector 94"/>
          <p:cNvCxnSpPr>
            <a:cxnSpLocks/>
          </p:cNvCxnSpPr>
          <p:nvPr/>
        </p:nvCxnSpPr>
        <p:spPr>
          <a:xfrm flipV="1">
            <a:off x="5851405" y="1933301"/>
            <a:ext cx="1613246" cy="1107412"/>
          </a:xfrm>
          <a:prstGeom prst="straightConnector1">
            <a:avLst/>
          </a:prstGeom>
          <a:ln w="38100">
            <a:solidFill>
              <a:schemeClr val="accent1">
                <a:lumMod val="60000"/>
                <a:lumOff val="40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97" name="Straight Arrow Connector 96"/>
          <p:cNvCxnSpPr>
            <a:cxnSpLocks/>
          </p:cNvCxnSpPr>
          <p:nvPr/>
        </p:nvCxnSpPr>
        <p:spPr>
          <a:xfrm>
            <a:off x="5844189" y="3845474"/>
            <a:ext cx="1620463" cy="954051"/>
          </a:xfrm>
          <a:prstGeom prst="straightConnector1">
            <a:avLst/>
          </a:prstGeom>
          <a:ln w="38100">
            <a:solidFill>
              <a:schemeClr val="accent1">
                <a:lumMod val="60000"/>
                <a:lumOff val="40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a:cxnSpLocks/>
          </p:cNvCxnSpPr>
          <p:nvPr/>
        </p:nvCxnSpPr>
        <p:spPr>
          <a:xfrm>
            <a:off x="5095134" y="3919270"/>
            <a:ext cx="0" cy="802285"/>
          </a:xfrm>
          <a:prstGeom prst="straightConnector1">
            <a:avLst/>
          </a:prstGeom>
          <a:ln w="63500">
            <a:solidFill>
              <a:schemeClr val="accent1">
                <a:lumMod val="60000"/>
                <a:lumOff val="4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a:cxnSpLocks/>
          </p:cNvCxnSpPr>
          <p:nvPr/>
        </p:nvCxnSpPr>
        <p:spPr>
          <a:xfrm>
            <a:off x="3517130" y="2508059"/>
            <a:ext cx="928145" cy="581234"/>
          </a:xfrm>
          <a:prstGeom prst="straightConnector1">
            <a:avLst/>
          </a:prstGeom>
          <a:ln w="63500">
            <a:tailEnd type="arrow"/>
          </a:ln>
        </p:spPr>
        <p:style>
          <a:lnRef idx="2">
            <a:schemeClr val="accent1"/>
          </a:lnRef>
          <a:fillRef idx="0">
            <a:schemeClr val="accent1"/>
          </a:fillRef>
          <a:effectRef idx="1">
            <a:schemeClr val="accent1"/>
          </a:effectRef>
          <a:fontRef idx="minor">
            <a:schemeClr val="tx1"/>
          </a:fontRef>
        </p:style>
      </p:cxnSp>
      <p:pic>
        <p:nvPicPr>
          <p:cNvPr id="34840" name="Picture 2" descr="6370fbc1.pn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405724" y="2681612"/>
            <a:ext cx="1300115" cy="1226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4841" name="Rectangle 1"/>
          <p:cNvSpPr>
            <a:spLocks noChangeArrowheads="1"/>
          </p:cNvSpPr>
          <p:nvPr/>
        </p:nvSpPr>
        <p:spPr bwMode="auto">
          <a:xfrm rot="-1279596">
            <a:off x="4271678" y="2731853"/>
            <a:ext cx="1344988" cy="6313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78091" tIns="39047" rIns="78091" bIns="39047">
            <a:spAutoFit/>
          </a:bodyPr>
          <a:lstStyle/>
          <a:p>
            <a:pPr algn="ctr"/>
            <a:r>
              <a:rPr lang="en-US" sz="1795" dirty="0">
                <a:solidFill>
                  <a:srgbClr val="FF0000"/>
                </a:solidFill>
              </a:rPr>
              <a:t>Darwin Core </a:t>
            </a:r>
          </a:p>
        </p:txBody>
      </p:sp>
      <p:cxnSp>
        <p:nvCxnSpPr>
          <p:cNvPr id="29" name="Straight Arrow Connector 28"/>
          <p:cNvCxnSpPr>
            <a:cxnSpLocks/>
          </p:cNvCxnSpPr>
          <p:nvPr/>
        </p:nvCxnSpPr>
        <p:spPr>
          <a:xfrm flipH="1">
            <a:off x="3255521" y="3823766"/>
            <a:ext cx="1304909" cy="833005"/>
          </a:xfrm>
          <a:prstGeom prst="straightConnector1">
            <a:avLst/>
          </a:prstGeom>
          <a:ln w="38100">
            <a:solidFill>
              <a:schemeClr val="accent1">
                <a:lumMod val="60000"/>
                <a:lumOff val="40000"/>
              </a:schemeClr>
            </a:solidFill>
            <a:prstDash val="dash"/>
            <a:tailEnd type="arrow"/>
          </a:ln>
        </p:spPr>
        <p:style>
          <a:lnRef idx="2">
            <a:schemeClr val="accent1"/>
          </a:lnRef>
          <a:fillRef idx="0">
            <a:schemeClr val="accent1"/>
          </a:fillRef>
          <a:effectRef idx="1">
            <a:schemeClr val="accent1"/>
          </a:effectRef>
          <a:fontRef idx="minor">
            <a:schemeClr val="tx1"/>
          </a:fontRef>
        </p:style>
      </p:cxnSp>
      <p:sp>
        <p:nvSpPr>
          <p:cNvPr id="34845" name="Rectangle 33"/>
          <p:cNvSpPr>
            <a:spLocks noChangeArrowheads="1"/>
          </p:cNvSpPr>
          <p:nvPr/>
        </p:nvSpPr>
        <p:spPr bwMode="auto">
          <a:xfrm>
            <a:off x="2425557" y="4703905"/>
            <a:ext cx="1457607" cy="6317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78479" tIns="39241" rIns="78479" bIns="39241">
            <a:spAutoFit/>
          </a:bodyPr>
          <a:lstStyle/>
          <a:p>
            <a:r>
              <a:rPr lang="en-US" sz="1795" dirty="0">
                <a:solidFill>
                  <a:schemeClr val="accent6">
                    <a:lumMod val="20000"/>
                    <a:lumOff val="80000"/>
                  </a:schemeClr>
                </a:solidFill>
                <a:latin typeface="Trebuchet MS" charset="0"/>
              </a:rPr>
              <a:t>Research data portals</a:t>
            </a:r>
            <a:endParaRPr lang="en-US" sz="1196" dirty="0">
              <a:solidFill>
                <a:schemeClr val="accent6">
                  <a:lumMod val="20000"/>
                  <a:lumOff val="80000"/>
                </a:schemeClr>
              </a:solidFill>
            </a:endParaRPr>
          </a:p>
        </p:txBody>
      </p:sp>
      <p:pic>
        <p:nvPicPr>
          <p:cNvPr id="6" name="Picture 5" descr="iucn-facebook-share-logo-square.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771179" y="2890568"/>
            <a:ext cx="963267" cy="963267"/>
          </a:xfrm>
          <a:prstGeom prst="rect">
            <a:avLst/>
          </a:prstGeom>
        </p:spPr>
      </p:pic>
      <p:sp>
        <p:nvSpPr>
          <p:cNvPr id="45" name="Title 1"/>
          <p:cNvSpPr>
            <a:spLocks noGrp="1"/>
          </p:cNvSpPr>
          <p:nvPr>
            <p:ph type="title"/>
          </p:nvPr>
        </p:nvSpPr>
        <p:spPr>
          <a:xfrm>
            <a:off x="440267" y="232721"/>
            <a:ext cx="11537244" cy="872372"/>
          </a:xfrm>
        </p:spPr>
        <p:txBody>
          <a:bodyPr>
            <a:noAutofit/>
          </a:bodyPr>
          <a:lstStyle/>
          <a:p>
            <a:pPr algn="l">
              <a:defRPr/>
            </a:pPr>
            <a:r>
              <a:rPr lang="en-US" sz="3200" dirty="0">
                <a:solidFill>
                  <a:schemeClr val="bg1"/>
                </a:solidFill>
                <a:latin typeface="+mn-lt"/>
                <a:cs typeface="+mn-cs"/>
                <a:sym typeface="Wingdings"/>
              </a:rPr>
              <a:t> GBIF: </a:t>
            </a:r>
            <a:r>
              <a:rPr lang="en-US" sz="3200" dirty="0">
                <a:solidFill>
                  <a:schemeClr val="bg1"/>
                </a:solidFill>
                <a:latin typeface="+mn-lt"/>
                <a:cs typeface="+mn-cs"/>
              </a:rPr>
              <a:t>Multiple-purpose data publishing services</a:t>
            </a:r>
          </a:p>
        </p:txBody>
      </p:sp>
      <p:sp>
        <p:nvSpPr>
          <p:cNvPr id="10" name="Rectangle 9"/>
          <p:cNvSpPr/>
          <p:nvPr/>
        </p:nvSpPr>
        <p:spPr>
          <a:xfrm>
            <a:off x="5777763" y="5578149"/>
            <a:ext cx="805029" cy="368562"/>
          </a:xfrm>
          <a:prstGeom prst="rect">
            <a:avLst/>
          </a:prstGeom>
        </p:spPr>
        <p:txBody>
          <a:bodyPr wrap="none">
            <a:spAutoFit/>
          </a:bodyPr>
          <a:lstStyle/>
          <a:p>
            <a:r>
              <a:rPr lang="en-US" sz="1795" dirty="0">
                <a:solidFill>
                  <a:schemeClr val="accent6">
                    <a:lumMod val="20000"/>
                    <a:lumOff val="80000"/>
                  </a:schemeClr>
                </a:solidFill>
                <a:latin typeface="Trebuchet MS" charset="0"/>
              </a:rPr>
              <a:t>portal</a:t>
            </a:r>
            <a:endParaRPr lang="en-US" sz="1795" dirty="0">
              <a:solidFill>
                <a:schemeClr val="accent6">
                  <a:lumMod val="20000"/>
                  <a:lumOff val="80000"/>
                </a:schemeClr>
              </a:solidFill>
            </a:endParaRPr>
          </a:p>
        </p:txBody>
      </p:sp>
      <p:pic>
        <p:nvPicPr>
          <p:cNvPr id="37" name="Picture 36">
            <a:extLst>
              <a:ext uri="{FF2B5EF4-FFF2-40B4-BE49-F238E27FC236}">
                <a16:creationId xmlns:a16="http://schemas.microsoft.com/office/drawing/2014/main" id="{9E94B1BF-FDF2-894A-8124-A5F9B85C73E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8935708">
            <a:off x="1346122" y="4562667"/>
            <a:ext cx="1283225" cy="855483"/>
          </a:xfrm>
          <a:prstGeom prst="rect">
            <a:avLst/>
          </a:prstGeom>
        </p:spPr>
      </p:pic>
      <p:pic>
        <p:nvPicPr>
          <p:cNvPr id="18" name="Picture 17">
            <a:extLst>
              <a:ext uri="{FF2B5EF4-FFF2-40B4-BE49-F238E27FC236}">
                <a16:creationId xmlns:a16="http://schemas.microsoft.com/office/drawing/2014/main" id="{638B7E9A-D811-864C-AF18-905925F6B61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3483714">
            <a:off x="2037148" y="1894672"/>
            <a:ext cx="1985775" cy="742953"/>
          </a:xfrm>
          <a:prstGeom prst="rect">
            <a:avLst/>
          </a:prstGeom>
        </p:spPr>
      </p:pic>
      <p:sp>
        <p:nvSpPr>
          <p:cNvPr id="34823" name="Rectangle 57"/>
          <p:cNvSpPr>
            <a:spLocks noChangeArrowheads="1"/>
          </p:cNvSpPr>
          <p:nvPr/>
        </p:nvSpPr>
        <p:spPr bwMode="auto">
          <a:xfrm>
            <a:off x="2055253" y="2972034"/>
            <a:ext cx="2378650" cy="71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78479" tIns="39241" rIns="78479" bIns="39241">
            <a:spAutoFit/>
          </a:bodyPr>
          <a:lstStyle/>
          <a:p>
            <a:r>
              <a:rPr lang="en-US" sz="2052" dirty="0">
                <a:solidFill>
                  <a:srgbClr val="005C7F"/>
                </a:solidFill>
              </a:rPr>
              <a:t>Bio-Collections</a:t>
            </a:r>
          </a:p>
          <a:p>
            <a:r>
              <a:rPr lang="en-US" sz="2052" dirty="0">
                <a:solidFill>
                  <a:srgbClr val="005C7F"/>
                </a:solidFill>
              </a:rPr>
              <a:t>&amp; ecology datasets</a:t>
            </a:r>
            <a:endParaRPr lang="en-US" sz="1795" dirty="0"/>
          </a:p>
        </p:txBody>
      </p:sp>
      <p:pic>
        <p:nvPicPr>
          <p:cNvPr id="17" name="Picture 16">
            <a:extLst>
              <a:ext uri="{FF2B5EF4-FFF2-40B4-BE49-F238E27FC236}">
                <a16:creationId xmlns:a16="http://schemas.microsoft.com/office/drawing/2014/main" id="{D921556D-E76C-C244-9AD6-DB4A3CFB34C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447203" y="1048986"/>
            <a:ext cx="1649192" cy="1186150"/>
          </a:xfrm>
          <a:prstGeom prst="rect">
            <a:avLst/>
          </a:prstGeom>
        </p:spPr>
      </p:pic>
      <p:sp>
        <p:nvSpPr>
          <p:cNvPr id="19" name="Rectangle 18">
            <a:extLst>
              <a:ext uri="{FF2B5EF4-FFF2-40B4-BE49-F238E27FC236}">
                <a16:creationId xmlns:a16="http://schemas.microsoft.com/office/drawing/2014/main" id="{956DE421-16E5-C645-A0A6-534340663B69}"/>
              </a:ext>
            </a:extLst>
          </p:cNvPr>
          <p:cNvSpPr/>
          <p:nvPr/>
        </p:nvSpPr>
        <p:spPr>
          <a:xfrm>
            <a:off x="8523073" y="1096606"/>
            <a:ext cx="1575534" cy="921021"/>
          </a:xfrm>
          <a:prstGeom prst="rect">
            <a:avLst/>
          </a:prstGeom>
        </p:spPr>
        <p:txBody>
          <a:bodyPr wrap="square">
            <a:spAutoFit/>
          </a:bodyPr>
          <a:lstStyle/>
          <a:p>
            <a:pPr algn="r"/>
            <a:r>
              <a:rPr lang="en-US" sz="1795" b="1" dirty="0">
                <a:solidFill>
                  <a:schemeClr val="accent6">
                    <a:lumMod val="20000"/>
                    <a:lumOff val="80000"/>
                  </a:schemeClr>
                </a:solidFill>
                <a:latin typeface="Calibri" charset="0"/>
              </a:rPr>
              <a:t>Environment directive reporting</a:t>
            </a:r>
            <a:endParaRPr lang="en-US" sz="1795" dirty="0">
              <a:solidFill>
                <a:schemeClr val="accent6">
                  <a:lumMod val="20000"/>
                  <a:lumOff val="80000"/>
                </a:schemeClr>
              </a:solidFill>
              <a:latin typeface="Calibri" charset="0"/>
            </a:endParaRPr>
          </a:p>
        </p:txBody>
      </p:sp>
      <p:pic>
        <p:nvPicPr>
          <p:cNvPr id="15" name="Picture 14">
            <a:extLst>
              <a:ext uri="{FF2B5EF4-FFF2-40B4-BE49-F238E27FC236}">
                <a16:creationId xmlns:a16="http://schemas.microsoft.com/office/drawing/2014/main" id="{DCCD9AA2-4282-2343-B526-8A92EF7DB72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815750" y="5346911"/>
            <a:ext cx="1032597" cy="631707"/>
          </a:xfrm>
          <a:prstGeom prst="rect">
            <a:avLst/>
          </a:prstGeom>
          <a:solidFill>
            <a:schemeClr val="accent6">
              <a:lumMod val="20000"/>
              <a:lumOff val="80000"/>
              <a:alpha val="70000"/>
            </a:schemeClr>
          </a:solidFill>
        </p:spPr>
      </p:pic>
      <p:pic>
        <p:nvPicPr>
          <p:cNvPr id="24" name="Picture 23">
            <a:extLst>
              <a:ext uri="{FF2B5EF4-FFF2-40B4-BE49-F238E27FC236}">
                <a16:creationId xmlns:a16="http://schemas.microsoft.com/office/drawing/2014/main" id="{21579917-C34F-F14D-9477-16CB047EB70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667784" y="4906772"/>
            <a:ext cx="2307176" cy="1037138"/>
          </a:xfrm>
          <a:prstGeom prst="rect">
            <a:avLst/>
          </a:prstGeom>
        </p:spPr>
      </p:pic>
      <p:pic>
        <p:nvPicPr>
          <p:cNvPr id="26" name="Picture 25">
            <a:extLst>
              <a:ext uri="{FF2B5EF4-FFF2-40B4-BE49-F238E27FC236}">
                <a16:creationId xmlns:a16="http://schemas.microsoft.com/office/drawing/2014/main" id="{1CD0E60B-CFB7-6848-A439-8AB8F0562443}"/>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950269" y="5346910"/>
            <a:ext cx="828611" cy="623331"/>
          </a:xfrm>
          <a:prstGeom prst="rect">
            <a:avLst/>
          </a:prstGeom>
          <a:solidFill>
            <a:schemeClr val="accent6">
              <a:lumMod val="20000"/>
              <a:lumOff val="80000"/>
              <a:alpha val="65000"/>
            </a:schemeClr>
          </a:solidFill>
        </p:spPr>
      </p:pic>
      <p:pic>
        <p:nvPicPr>
          <p:cNvPr id="31" name="Picture 30">
            <a:extLst>
              <a:ext uri="{FF2B5EF4-FFF2-40B4-BE49-F238E27FC236}">
                <a16:creationId xmlns:a16="http://schemas.microsoft.com/office/drawing/2014/main" id="{71AF825E-1EA0-534D-BF56-E3EA311F626C}"/>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555994" y="5231474"/>
            <a:ext cx="785066" cy="796871"/>
          </a:xfrm>
          <a:prstGeom prst="rect">
            <a:avLst/>
          </a:prstGeom>
        </p:spPr>
      </p:pic>
      <p:pic>
        <p:nvPicPr>
          <p:cNvPr id="3" name="Picture 2">
            <a:extLst>
              <a:ext uri="{FF2B5EF4-FFF2-40B4-BE49-F238E27FC236}">
                <a16:creationId xmlns:a16="http://schemas.microsoft.com/office/drawing/2014/main" id="{49D42CCB-3A04-7149-A984-78150643353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651067" y="1327894"/>
            <a:ext cx="2418459" cy="1205212"/>
          </a:xfrm>
          <a:prstGeom prst="rect">
            <a:avLst/>
          </a:prstGeom>
        </p:spPr>
      </p:pic>
      <p:pic>
        <p:nvPicPr>
          <p:cNvPr id="9" name="Picture 8">
            <a:extLst>
              <a:ext uri="{FF2B5EF4-FFF2-40B4-BE49-F238E27FC236}">
                <a16:creationId xmlns:a16="http://schemas.microsoft.com/office/drawing/2014/main" id="{540442B3-8C7A-AC46-89B8-610A80CEFD23}"/>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926879" y="2508059"/>
            <a:ext cx="1797002" cy="1671212"/>
          </a:xfrm>
          <a:prstGeom prst="rect">
            <a:avLst/>
          </a:prstGeom>
        </p:spPr>
      </p:pic>
      <p:pic>
        <p:nvPicPr>
          <p:cNvPr id="13" name="Picture 12">
            <a:extLst>
              <a:ext uri="{FF2B5EF4-FFF2-40B4-BE49-F238E27FC236}">
                <a16:creationId xmlns:a16="http://schemas.microsoft.com/office/drawing/2014/main" id="{F9F5C26C-8551-8943-9C6A-8C353AF1CD29}"/>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341060" y="1227052"/>
            <a:ext cx="769800" cy="1018032"/>
          </a:xfrm>
          <a:prstGeom prst="rect">
            <a:avLst/>
          </a:prstGeom>
        </p:spPr>
      </p:pic>
      <p:pic>
        <p:nvPicPr>
          <p:cNvPr id="20" name="Picture 19">
            <a:extLst>
              <a:ext uri="{FF2B5EF4-FFF2-40B4-BE49-F238E27FC236}">
                <a16:creationId xmlns:a16="http://schemas.microsoft.com/office/drawing/2014/main" id="{F915A494-B1BD-644A-BECF-B251F512E70F}"/>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0443951" y="5236928"/>
            <a:ext cx="1081107" cy="741690"/>
          </a:xfrm>
          <a:prstGeom prst="rect">
            <a:avLst/>
          </a:prstGeom>
        </p:spPr>
      </p:pic>
      <p:pic>
        <p:nvPicPr>
          <p:cNvPr id="23" name="Picture 22">
            <a:extLst>
              <a:ext uri="{FF2B5EF4-FFF2-40B4-BE49-F238E27FC236}">
                <a16:creationId xmlns:a16="http://schemas.microsoft.com/office/drawing/2014/main" id="{5A1E87E7-53DF-A742-ABB3-2857A856CFD1}"/>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8770042" y="5350931"/>
            <a:ext cx="737090" cy="737090"/>
          </a:xfrm>
          <a:prstGeom prst="rect">
            <a:avLst/>
          </a:prstGeom>
        </p:spPr>
      </p:pic>
      <p:pic>
        <p:nvPicPr>
          <p:cNvPr id="27" name="Picture 26">
            <a:extLst>
              <a:ext uri="{FF2B5EF4-FFF2-40B4-BE49-F238E27FC236}">
                <a16:creationId xmlns:a16="http://schemas.microsoft.com/office/drawing/2014/main" id="{98029104-9239-7A43-B08E-875E6B0A5792}"/>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8659405" y="4431330"/>
            <a:ext cx="2064476" cy="802258"/>
          </a:xfrm>
          <a:prstGeom prst="rect">
            <a:avLst/>
          </a:prstGeom>
        </p:spPr>
      </p:pic>
      <p:pic>
        <p:nvPicPr>
          <p:cNvPr id="34" name="Picture 33">
            <a:extLst>
              <a:ext uri="{FF2B5EF4-FFF2-40B4-BE49-F238E27FC236}">
                <a16:creationId xmlns:a16="http://schemas.microsoft.com/office/drawing/2014/main" id="{94716572-B848-274E-BF3F-73CEBFA56322}"/>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865685" y="5004476"/>
            <a:ext cx="804538" cy="804538"/>
          </a:xfrm>
          <a:prstGeom prst="rect">
            <a:avLst/>
          </a:prstGeom>
        </p:spPr>
      </p:pic>
    </p:spTree>
    <p:extLst>
      <p:ext uri="{BB962C8B-B14F-4D97-AF65-F5344CB8AC3E}">
        <p14:creationId xmlns:p14="http://schemas.microsoft.com/office/powerpoint/2010/main" val="3908536569"/>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9A54E-392E-567D-158F-C5A67234252F}"/>
              </a:ext>
            </a:extLst>
          </p:cNvPr>
          <p:cNvSpPr>
            <a:spLocks noGrp="1"/>
          </p:cNvSpPr>
          <p:nvPr>
            <p:ph type="title"/>
          </p:nvPr>
        </p:nvSpPr>
        <p:spPr/>
        <p:txBody>
          <a:bodyPr/>
          <a:lstStyle/>
          <a:p>
            <a:r>
              <a:rPr lang="en-US" dirty="0">
                <a:solidFill>
                  <a:schemeClr val="bg1"/>
                </a:solidFill>
              </a:rPr>
              <a:t>A data resource to support research and sustainable development</a:t>
            </a:r>
            <a:endParaRPr lang="en-NO" dirty="0"/>
          </a:p>
        </p:txBody>
      </p:sp>
      <p:sp>
        <p:nvSpPr>
          <p:cNvPr id="11" name="Footer Placeholder 10">
            <a:extLst>
              <a:ext uri="{FF2B5EF4-FFF2-40B4-BE49-F238E27FC236}">
                <a16:creationId xmlns:a16="http://schemas.microsoft.com/office/drawing/2014/main" id="{24057A76-7A33-9377-0C07-3875D81AFA7F}"/>
              </a:ext>
            </a:extLst>
          </p:cNvPr>
          <p:cNvSpPr>
            <a:spLocks noGrp="1"/>
          </p:cNvSpPr>
          <p:nvPr>
            <p:ph type="ftr" sz="quarter" idx="21"/>
          </p:nvPr>
        </p:nvSpPr>
        <p:spPr/>
        <p:txBody>
          <a:bodyPr/>
          <a:lstStyle/>
          <a:p>
            <a:endParaRPr lang="en-GB"/>
          </a:p>
        </p:txBody>
      </p:sp>
      <p:pic>
        <p:nvPicPr>
          <p:cNvPr id="12" name="Picture Placeholder 30">
            <a:extLst>
              <a:ext uri="{FF2B5EF4-FFF2-40B4-BE49-F238E27FC236}">
                <a16:creationId xmlns:a16="http://schemas.microsoft.com/office/drawing/2014/main" id="{EC378C37-E567-787C-C58F-14EE896E5487}"/>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t="524" b="524"/>
          <a:stretch/>
        </p:blipFill>
        <p:spPr>
          <a:ln w="12700">
            <a:solidFill>
              <a:srgbClr val="00B050"/>
            </a:solidFill>
          </a:ln>
        </p:spPr>
      </p:pic>
      <p:pic>
        <p:nvPicPr>
          <p:cNvPr id="13" name="Picture Placeholder 28">
            <a:extLst>
              <a:ext uri="{FF2B5EF4-FFF2-40B4-BE49-F238E27FC236}">
                <a16:creationId xmlns:a16="http://schemas.microsoft.com/office/drawing/2014/main" id="{B1676CEB-2D73-2733-6764-D8511CF37F86}"/>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a:ext>
            </a:extLst>
          </a:blip>
          <a:srcRect l="133" r="133"/>
          <a:stretch/>
        </p:blipFill>
        <p:spPr>
          <a:ln w="12700">
            <a:solidFill>
              <a:srgbClr val="00B050"/>
            </a:solidFill>
          </a:ln>
        </p:spPr>
      </p:pic>
      <p:pic>
        <p:nvPicPr>
          <p:cNvPr id="14" name="Picture Placeholder 26">
            <a:extLst>
              <a:ext uri="{FF2B5EF4-FFF2-40B4-BE49-F238E27FC236}">
                <a16:creationId xmlns:a16="http://schemas.microsoft.com/office/drawing/2014/main" id="{AB9DB0C0-9828-E19F-83D5-6A8B23D3DB01}"/>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a:ext>
            </a:extLst>
          </a:blip>
          <a:srcRect t="91" b="91"/>
          <a:stretch/>
        </p:blipFill>
        <p:spPr>
          <a:ln w="12700">
            <a:solidFill>
              <a:srgbClr val="00B050"/>
            </a:solidFill>
          </a:ln>
        </p:spPr>
      </p:pic>
      <p:pic>
        <p:nvPicPr>
          <p:cNvPr id="15" name="Picture Placeholder 24">
            <a:extLst>
              <a:ext uri="{FF2B5EF4-FFF2-40B4-BE49-F238E27FC236}">
                <a16:creationId xmlns:a16="http://schemas.microsoft.com/office/drawing/2014/main" id="{4BF22DCA-901A-1E07-B990-8220D7705455}"/>
              </a:ext>
            </a:extLst>
          </p:cNvPr>
          <p:cNvPicPr>
            <a:picLocks noGrp="1" noChangeAspect="1"/>
          </p:cNvPicPr>
          <p:nvPr>
            <p:ph type="pic" sz="quarter" idx="16"/>
          </p:nvPr>
        </p:nvPicPr>
        <p:blipFill rotWithShape="1">
          <a:blip r:embed="rId6" cstate="screen">
            <a:extLst>
              <a:ext uri="{28A0092B-C50C-407E-A947-70E740481C1C}">
                <a14:useLocalDpi xmlns:a14="http://schemas.microsoft.com/office/drawing/2010/main"/>
              </a:ext>
            </a:extLst>
          </a:blip>
          <a:srcRect t="541" b="541"/>
          <a:stretch/>
        </p:blipFill>
        <p:spPr>
          <a:ln w="12700">
            <a:solidFill>
              <a:srgbClr val="00B050"/>
            </a:solidFill>
          </a:ln>
        </p:spPr>
      </p:pic>
      <p:sp>
        <p:nvSpPr>
          <p:cNvPr id="20" name="Text Placeholder 6">
            <a:extLst>
              <a:ext uri="{FF2B5EF4-FFF2-40B4-BE49-F238E27FC236}">
                <a16:creationId xmlns:a16="http://schemas.microsoft.com/office/drawing/2014/main" id="{12F34D6F-FD2A-20BD-E7AA-9F4F777A205C}"/>
              </a:ext>
            </a:extLst>
          </p:cNvPr>
          <p:cNvSpPr>
            <a:spLocks noGrp="1"/>
          </p:cNvSpPr>
          <p:nvPr>
            <p:ph type="body" sz="quarter" idx="17"/>
          </p:nvPr>
        </p:nvSpPr>
        <p:spPr>
          <a:xfrm>
            <a:off x="255588" y="3543301"/>
            <a:ext cx="2838450" cy="2441574"/>
          </a:xfrm>
        </p:spPr>
        <p:txBody>
          <a:bodyPr/>
          <a:lstStyle/>
          <a:p>
            <a:r>
              <a:rPr lang="en-US" b="1" dirty="0">
                <a:solidFill>
                  <a:schemeClr val="bg1"/>
                </a:solidFill>
              </a:rPr>
              <a:t>Conservation</a:t>
            </a:r>
          </a:p>
          <a:p>
            <a:pPr marL="342900" indent="-342900">
              <a:buFontTx/>
              <a:buChar char="-"/>
            </a:pPr>
            <a:endParaRPr lang="en-US" sz="1000" dirty="0">
              <a:solidFill>
                <a:schemeClr val="bg1"/>
              </a:solidFill>
            </a:endParaRPr>
          </a:p>
          <a:p>
            <a:pPr marL="342900" indent="-342900">
              <a:buFontTx/>
              <a:buChar char="-"/>
            </a:pPr>
            <a:r>
              <a:rPr lang="en-US" sz="1800" dirty="0">
                <a:solidFill>
                  <a:schemeClr val="bg1"/>
                </a:solidFill>
              </a:rPr>
              <a:t>Protected areas</a:t>
            </a:r>
          </a:p>
          <a:p>
            <a:pPr marL="342900" indent="-342900">
              <a:buFontTx/>
              <a:buChar char="-"/>
            </a:pPr>
            <a:r>
              <a:rPr lang="en-US" sz="1800" dirty="0">
                <a:solidFill>
                  <a:schemeClr val="bg1"/>
                </a:solidFill>
              </a:rPr>
              <a:t>Threatened species</a:t>
            </a:r>
          </a:p>
          <a:p>
            <a:pPr marL="342900" indent="-342900">
              <a:buFontTx/>
              <a:buChar char="-"/>
            </a:pPr>
            <a:r>
              <a:rPr lang="en-US" sz="1800" dirty="0">
                <a:solidFill>
                  <a:schemeClr val="bg1"/>
                </a:solidFill>
              </a:rPr>
              <a:t>Invasive species risk</a:t>
            </a:r>
          </a:p>
        </p:txBody>
      </p:sp>
      <p:sp>
        <p:nvSpPr>
          <p:cNvPr id="21" name="Text Placeholder 7">
            <a:extLst>
              <a:ext uri="{FF2B5EF4-FFF2-40B4-BE49-F238E27FC236}">
                <a16:creationId xmlns:a16="http://schemas.microsoft.com/office/drawing/2014/main" id="{14D4AD29-66CC-1439-DE2A-B024C50846ED}"/>
              </a:ext>
            </a:extLst>
          </p:cNvPr>
          <p:cNvSpPr>
            <a:spLocks noGrp="1"/>
          </p:cNvSpPr>
          <p:nvPr>
            <p:ph type="body" sz="quarter" idx="18"/>
          </p:nvPr>
        </p:nvSpPr>
        <p:spPr>
          <a:xfrm>
            <a:off x="3204104" y="3543301"/>
            <a:ext cx="2838450" cy="2441574"/>
          </a:xfrm>
        </p:spPr>
        <p:txBody>
          <a:bodyPr>
            <a:normAutofit/>
          </a:bodyPr>
          <a:lstStyle/>
          <a:p>
            <a:r>
              <a:rPr lang="en-US" b="1" dirty="0">
                <a:solidFill>
                  <a:schemeClr val="bg1"/>
                </a:solidFill>
              </a:rPr>
              <a:t>Food Security</a:t>
            </a:r>
          </a:p>
          <a:p>
            <a:endParaRPr lang="en-US" sz="1000" dirty="0">
              <a:solidFill>
                <a:schemeClr val="bg1"/>
              </a:solidFill>
            </a:endParaRPr>
          </a:p>
          <a:p>
            <a:pPr marL="342900" indent="-342900">
              <a:buFontTx/>
              <a:buChar char="-"/>
            </a:pPr>
            <a:r>
              <a:rPr lang="en-US" sz="1800" dirty="0">
                <a:solidFill>
                  <a:schemeClr val="bg1"/>
                </a:solidFill>
              </a:rPr>
              <a:t>Crop wild relatives</a:t>
            </a:r>
          </a:p>
          <a:p>
            <a:pPr marL="342900" indent="-342900">
              <a:buFontTx/>
              <a:buChar char="-"/>
            </a:pPr>
            <a:r>
              <a:rPr lang="en-US" sz="1800" i="1" dirty="0">
                <a:solidFill>
                  <a:schemeClr val="bg1"/>
                </a:solidFill>
              </a:rPr>
              <a:t>In situ</a:t>
            </a:r>
            <a:r>
              <a:rPr lang="en-US" sz="1800" dirty="0">
                <a:solidFill>
                  <a:schemeClr val="bg1"/>
                </a:solidFill>
              </a:rPr>
              <a:t>, </a:t>
            </a:r>
            <a:r>
              <a:rPr lang="en-US" sz="1800" i="1" dirty="0">
                <a:solidFill>
                  <a:schemeClr val="bg1"/>
                </a:solidFill>
              </a:rPr>
              <a:t>ex situ </a:t>
            </a:r>
            <a:r>
              <a:rPr lang="en-US" sz="1800" dirty="0">
                <a:solidFill>
                  <a:schemeClr val="bg1"/>
                </a:solidFill>
              </a:rPr>
              <a:t>conservation of genetic diversity</a:t>
            </a:r>
          </a:p>
          <a:p>
            <a:pPr marL="342900" indent="-342900">
              <a:buFontTx/>
              <a:buChar char="-"/>
            </a:pPr>
            <a:r>
              <a:rPr lang="en-US" sz="1800" dirty="0">
                <a:solidFill>
                  <a:schemeClr val="bg1"/>
                </a:solidFill>
              </a:rPr>
              <a:t>Fisheries planning</a:t>
            </a:r>
          </a:p>
        </p:txBody>
      </p:sp>
      <p:sp>
        <p:nvSpPr>
          <p:cNvPr id="22" name="Text Placeholder 8">
            <a:extLst>
              <a:ext uri="{FF2B5EF4-FFF2-40B4-BE49-F238E27FC236}">
                <a16:creationId xmlns:a16="http://schemas.microsoft.com/office/drawing/2014/main" id="{CE650DDA-678C-E73B-5521-0FEB7D3AD2DF}"/>
              </a:ext>
            </a:extLst>
          </p:cNvPr>
          <p:cNvSpPr>
            <a:spLocks noGrp="1"/>
          </p:cNvSpPr>
          <p:nvPr>
            <p:ph type="body" sz="quarter" idx="19"/>
          </p:nvPr>
        </p:nvSpPr>
        <p:spPr>
          <a:xfrm>
            <a:off x="6157384" y="3543301"/>
            <a:ext cx="2838450" cy="2441574"/>
          </a:xfrm>
        </p:spPr>
        <p:txBody>
          <a:bodyPr/>
          <a:lstStyle/>
          <a:p>
            <a:r>
              <a:rPr lang="en-US" b="1" dirty="0">
                <a:solidFill>
                  <a:schemeClr val="bg1"/>
                </a:solidFill>
              </a:rPr>
              <a:t>Climate change</a:t>
            </a:r>
          </a:p>
          <a:p>
            <a:endParaRPr lang="en-US" sz="1000" dirty="0">
              <a:solidFill>
                <a:schemeClr val="bg1"/>
              </a:solidFill>
            </a:endParaRPr>
          </a:p>
          <a:p>
            <a:pPr marL="342900" indent="-342900">
              <a:buFontTx/>
              <a:buChar char="-"/>
            </a:pPr>
            <a:r>
              <a:rPr lang="en-US" sz="1800" dirty="0">
                <a:solidFill>
                  <a:schemeClr val="bg1"/>
                </a:solidFill>
              </a:rPr>
              <a:t>Modelling impacts on species ranges</a:t>
            </a:r>
          </a:p>
          <a:p>
            <a:pPr marL="342900" indent="-342900">
              <a:buFontTx/>
              <a:buChar char="-"/>
            </a:pPr>
            <a:r>
              <a:rPr lang="en-US" sz="1800" dirty="0">
                <a:solidFill>
                  <a:schemeClr val="bg1"/>
                </a:solidFill>
              </a:rPr>
              <a:t>Adaptation strategies</a:t>
            </a:r>
          </a:p>
          <a:p>
            <a:pPr marL="342900" indent="-342900">
              <a:buFontTx/>
              <a:buChar char="-"/>
            </a:pPr>
            <a:r>
              <a:rPr lang="en-US" sz="1800" dirty="0">
                <a:solidFill>
                  <a:schemeClr val="bg1"/>
                </a:solidFill>
              </a:rPr>
              <a:t>Mitigation benefits, risks</a:t>
            </a:r>
          </a:p>
        </p:txBody>
      </p:sp>
      <p:sp>
        <p:nvSpPr>
          <p:cNvPr id="23" name="Text Placeholder 9">
            <a:extLst>
              <a:ext uri="{FF2B5EF4-FFF2-40B4-BE49-F238E27FC236}">
                <a16:creationId xmlns:a16="http://schemas.microsoft.com/office/drawing/2014/main" id="{2A673C2A-AB7A-EB61-FBB1-8206DA21C623}"/>
              </a:ext>
            </a:extLst>
          </p:cNvPr>
          <p:cNvSpPr>
            <a:spLocks noGrp="1"/>
          </p:cNvSpPr>
          <p:nvPr>
            <p:ph type="body" sz="quarter" idx="20"/>
          </p:nvPr>
        </p:nvSpPr>
        <p:spPr>
          <a:xfrm>
            <a:off x="9110663" y="3543301"/>
            <a:ext cx="2838450" cy="2441574"/>
          </a:xfrm>
        </p:spPr>
        <p:txBody>
          <a:bodyPr/>
          <a:lstStyle/>
          <a:p>
            <a:r>
              <a:rPr lang="en-US" b="1" dirty="0">
                <a:solidFill>
                  <a:schemeClr val="bg1"/>
                </a:solidFill>
              </a:rPr>
              <a:t>Human health</a:t>
            </a:r>
          </a:p>
          <a:p>
            <a:endParaRPr lang="en-US" sz="1000" b="1" dirty="0">
              <a:solidFill>
                <a:schemeClr val="bg1"/>
              </a:solidFill>
            </a:endParaRPr>
          </a:p>
          <a:p>
            <a:pPr marL="285750" indent="-285750">
              <a:buFontTx/>
              <a:buChar char="-"/>
            </a:pPr>
            <a:r>
              <a:rPr lang="en-US" sz="1800" dirty="0">
                <a:solidFill>
                  <a:schemeClr val="bg1"/>
                </a:solidFill>
              </a:rPr>
              <a:t>Disease risk based on occurrence of vectors, hosts, reservoirs</a:t>
            </a:r>
          </a:p>
          <a:p>
            <a:pPr marL="285750" indent="-285750">
              <a:buFontTx/>
              <a:buChar char="-"/>
            </a:pPr>
            <a:r>
              <a:rPr lang="en-US" sz="1800" dirty="0">
                <a:solidFill>
                  <a:schemeClr val="bg1"/>
                </a:solidFill>
              </a:rPr>
              <a:t>Medicinal plants</a:t>
            </a:r>
          </a:p>
          <a:p>
            <a:pPr marL="285750" indent="-285750">
              <a:buFontTx/>
              <a:buChar char="-"/>
            </a:pPr>
            <a:r>
              <a:rPr lang="en-US" sz="1800" dirty="0">
                <a:solidFill>
                  <a:schemeClr val="bg1"/>
                </a:solidFill>
              </a:rPr>
              <a:t>Hazards e.g. snakebite</a:t>
            </a:r>
          </a:p>
        </p:txBody>
      </p:sp>
    </p:spTree>
    <p:extLst>
      <p:ext uri="{BB962C8B-B14F-4D97-AF65-F5344CB8AC3E}">
        <p14:creationId xmlns:p14="http://schemas.microsoft.com/office/powerpoint/2010/main" val="10319779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D1F5826F-0BE2-D34C-980B-BC9C308FA118}"/>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 y="346376"/>
            <a:ext cx="12182112" cy="6852440"/>
          </a:xfrm>
          <a:prstGeom prst="rect">
            <a:avLst/>
          </a:prstGeom>
        </p:spPr>
      </p:pic>
      <p:sp>
        <p:nvSpPr>
          <p:cNvPr id="2" name="Title 1">
            <a:extLst>
              <a:ext uri="{FF2B5EF4-FFF2-40B4-BE49-F238E27FC236}">
                <a16:creationId xmlns:a16="http://schemas.microsoft.com/office/drawing/2014/main" id="{E84CC1F6-0BB1-F04B-9CEE-3A6C477BD184}"/>
              </a:ext>
            </a:extLst>
          </p:cNvPr>
          <p:cNvSpPr>
            <a:spLocks noGrp="1"/>
          </p:cNvSpPr>
          <p:nvPr>
            <p:ph type="title"/>
          </p:nvPr>
        </p:nvSpPr>
        <p:spPr/>
        <p:txBody>
          <a:bodyPr/>
          <a:lstStyle/>
          <a:p>
            <a:r>
              <a:rPr lang="en-GB" b="1" dirty="0">
                <a:solidFill>
                  <a:schemeClr val="bg1"/>
                </a:solidFill>
              </a:rPr>
              <a:t>Providing biodiversity Evidence for research and policy</a:t>
            </a:r>
          </a:p>
        </p:txBody>
      </p:sp>
    </p:spTree>
    <p:extLst>
      <p:ext uri="{BB962C8B-B14F-4D97-AF65-F5344CB8AC3E}">
        <p14:creationId xmlns:p14="http://schemas.microsoft.com/office/powerpoint/2010/main" val="34775985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0B255-FA93-D5DD-5245-B42A85272B3C}"/>
              </a:ext>
            </a:extLst>
          </p:cNvPr>
          <p:cNvSpPr>
            <a:spLocks noGrp="1"/>
          </p:cNvSpPr>
          <p:nvPr>
            <p:ph type="title"/>
          </p:nvPr>
        </p:nvSpPr>
        <p:spPr/>
        <p:txBody>
          <a:bodyPr>
            <a:normAutofit/>
          </a:bodyPr>
          <a:lstStyle/>
          <a:p>
            <a:pPr algn="ctr"/>
            <a:r>
              <a:rPr lang="en-NO" sz="3600" dirty="0"/>
              <a:t>GBIF Data Considerations</a:t>
            </a:r>
          </a:p>
        </p:txBody>
      </p:sp>
      <p:sp>
        <p:nvSpPr>
          <p:cNvPr id="3" name="Text Placeholder 2">
            <a:extLst>
              <a:ext uri="{FF2B5EF4-FFF2-40B4-BE49-F238E27FC236}">
                <a16:creationId xmlns:a16="http://schemas.microsoft.com/office/drawing/2014/main" id="{386C1C46-1D2B-9573-CAF8-8C69138D81CB}"/>
              </a:ext>
            </a:extLst>
          </p:cNvPr>
          <p:cNvSpPr>
            <a:spLocks noGrp="1"/>
          </p:cNvSpPr>
          <p:nvPr>
            <p:ph type="body" sz="quarter" idx="14"/>
          </p:nvPr>
        </p:nvSpPr>
        <p:spPr/>
        <p:txBody>
          <a:bodyPr/>
          <a:lstStyle/>
          <a:p>
            <a:endParaRPr lang="en-NO"/>
          </a:p>
        </p:txBody>
      </p:sp>
      <p:pic>
        <p:nvPicPr>
          <p:cNvPr id="10" name="Picture Placeholder 9">
            <a:extLst>
              <a:ext uri="{FF2B5EF4-FFF2-40B4-BE49-F238E27FC236}">
                <a16:creationId xmlns:a16="http://schemas.microsoft.com/office/drawing/2014/main" id="{ECD6D55D-4875-04B4-5146-7FCB0E60E6FC}"/>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t="8218" b="8218"/>
          <a:stretch>
            <a:fillRect/>
          </a:stretch>
        </p:blipFill>
        <p:spPr/>
      </p:pic>
      <p:sp>
        <p:nvSpPr>
          <p:cNvPr id="5" name="Content Placeholder 4">
            <a:extLst>
              <a:ext uri="{FF2B5EF4-FFF2-40B4-BE49-F238E27FC236}">
                <a16:creationId xmlns:a16="http://schemas.microsoft.com/office/drawing/2014/main" id="{CC4BF871-3189-400C-4FCF-A68FDDC2BAC9}"/>
              </a:ext>
            </a:extLst>
          </p:cNvPr>
          <p:cNvSpPr>
            <a:spLocks noGrp="1"/>
          </p:cNvSpPr>
          <p:nvPr>
            <p:ph sz="quarter" idx="16"/>
          </p:nvPr>
        </p:nvSpPr>
        <p:spPr/>
        <p:txBody>
          <a:bodyPr/>
          <a:lstStyle/>
          <a:p>
            <a:endParaRPr lang="en-NO"/>
          </a:p>
        </p:txBody>
      </p:sp>
      <p:sp>
        <p:nvSpPr>
          <p:cNvPr id="6" name="Text Placeholder 5">
            <a:extLst>
              <a:ext uri="{FF2B5EF4-FFF2-40B4-BE49-F238E27FC236}">
                <a16:creationId xmlns:a16="http://schemas.microsoft.com/office/drawing/2014/main" id="{3B04FB67-33A8-ACBB-4FA9-AF92532D5EE3}"/>
              </a:ext>
            </a:extLst>
          </p:cNvPr>
          <p:cNvSpPr>
            <a:spLocks noGrp="1"/>
          </p:cNvSpPr>
          <p:nvPr>
            <p:ph type="body" sz="quarter" idx="17"/>
          </p:nvPr>
        </p:nvSpPr>
        <p:spPr/>
        <p:txBody>
          <a:bodyPr/>
          <a:lstStyle/>
          <a:p>
            <a:r>
              <a:rPr lang="en-NO" dirty="0"/>
              <a:t>Trondheim | 24/05/2023</a:t>
            </a:r>
          </a:p>
        </p:txBody>
      </p:sp>
    </p:spTree>
    <p:extLst>
      <p:ext uri="{BB962C8B-B14F-4D97-AF65-F5344CB8AC3E}">
        <p14:creationId xmlns:p14="http://schemas.microsoft.com/office/powerpoint/2010/main" val="3742605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Content Placeholder 3">
            <a:extLst>
              <a:ext uri="{FF2B5EF4-FFF2-40B4-BE49-F238E27FC236}">
                <a16:creationId xmlns:a16="http://schemas.microsoft.com/office/drawing/2014/main" id="{CE6F694A-1B41-42A9-B92C-707E13E0AB9C}"/>
              </a:ext>
            </a:extLst>
          </p:cNvPr>
          <p:cNvPicPr>
            <a:picLocks noGrp="1" noChangeAspect="1"/>
          </p:cNvPicPr>
          <p:nvPr/>
        </p:nvPicPr>
        <p:blipFill>
          <a:blip r:embed="rId2">
            <a:extLst>
              <a:ext uri="{28A0092B-C50C-407E-A947-70E740481C1C}">
                <a14:useLocalDpi xmlns:a14="http://schemas.microsoft.com/office/drawing/2010/main"/>
              </a:ext>
            </a:extLst>
          </a:blip>
          <a:stretch>
            <a:fillRect/>
          </a:stretch>
        </p:blipFill>
        <p:spPr>
          <a:xfrm>
            <a:off x="5897792" y="1016000"/>
            <a:ext cx="5443550" cy="5080647"/>
          </a:xfrm>
          <a:prstGeom prst="rect">
            <a:avLst/>
          </a:prstGeom>
        </p:spPr>
      </p:pic>
      <p:sp>
        <p:nvSpPr>
          <p:cNvPr id="2" name="Title 1">
            <a:extLst>
              <a:ext uri="{FF2B5EF4-FFF2-40B4-BE49-F238E27FC236}">
                <a16:creationId xmlns:a16="http://schemas.microsoft.com/office/drawing/2014/main" id="{4459545E-D588-0EEF-27ED-BD9A0FC4E61E}"/>
              </a:ext>
            </a:extLst>
          </p:cNvPr>
          <p:cNvSpPr>
            <a:spLocks noGrp="1"/>
          </p:cNvSpPr>
          <p:nvPr>
            <p:ph type="title"/>
          </p:nvPr>
        </p:nvSpPr>
        <p:spPr/>
        <p:txBody>
          <a:bodyPr/>
          <a:lstStyle/>
          <a:p>
            <a:r>
              <a:rPr lang="en-GB" b="1" dirty="0">
                <a:solidFill>
                  <a:schemeClr val="bg1"/>
                </a:solidFill>
              </a:rPr>
              <a:t>Global biodiversity vs. digitally available data</a:t>
            </a:r>
            <a:endParaRPr lang="en-NO" b="1" dirty="0">
              <a:solidFill>
                <a:schemeClr val="bg1"/>
              </a:solidFill>
            </a:endParaRPr>
          </a:p>
        </p:txBody>
      </p:sp>
      <p:sp>
        <p:nvSpPr>
          <p:cNvPr id="6" name="Footer Placeholder 2">
            <a:extLst>
              <a:ext uri="{FF2B5EF4-FFF2-40B4-BE49-F238E27FC236}">
                <a16:creationId xmlns:a16="http://schemas.microsoft.com/office/drawing/2014/main" id="{79E967F3-855B-2FEB-C845-AA3DDF083D39}"/>
              </a:ext>
            </a:extLst>
          </p:cNvPr>
          <p:cNvSpPr txBox="1">
            <a:spLocks/>
          </p:cNvSpPr>
          <p:nvPr/>
        </p:nvSpPr>
        <p:spPr>
          <a:xfrm>
            <a:off x="255116" y="6330935"/>
            <a:ext cx="8736484" cy="365125"/>
          </a:xfrm>
          <a:prstGeom prst="rect">
            <a:avLst/>
          </a:prstGeom>
        </p:spPr>
        <p:txBody>
          <a:bodyPr vert="horz" lIns="91440" tIns="45720" rIns="91440" bIns="45720" rtlCol="0" anchor="ctr"/>
          <a:lstStyle>
            <a:defPPr>
              <a:defRPr lang="en-US"/>
            </a:defPPr>
            <a:lvl1pPr marL="0" algn="l" defTabSz="914400" rtl="0" eaLnBrk="1" latinLnBrk="0" hangingPunct="1">
              <a:defRPr sz="1100" b="0" i="0" kern="1200">
                <a:solidFill>
                  <a:schemeClr val="tx1">
                    <a:lumMod val="65000"/>
                    <a:lumOff val="35000"/>
                  </a:schemeClr>
                </a:solidFill>
                <a:latin typeface="Roboto Condensed" panose="02000000000000000000" pitchFamily="2" charset="0"/>
                <a:ea typeface="Roboto Condensed" panose="02000000000000000000" pitchFamily="2" charset="0"/>
                <a:cs typeface="Roboto Condensed" panose="02000000000000000000"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solidFill>
                  <a:schemeClr val="bg1"/>
                </a:solidFill>
              </a:rPr>
              <a:t>Taxonomic bias towards birds and against insects and small organisms</a:t>
            </a:r>
            <a:endParaRPr lang="en-GB" dirty="0">
              <a:solidFill>
                <a:schemeClr val="bg1"/>
              </a:solidFill>
            </a:endParaRPr>
          </a:p>
        </p:txBody>
      </p:sp>
      <p:pic>
        <p:nvPicPr>
          <p:cNvPr id="7" name="Picture 6">
            <a:extLst>
              <a:ext uri="{FF2B5EF4-FFF2-40B4-BE49-F238E27FC236}">
                <a16:creationId xmlns:a16="http://schemas.microsoft.com/office/drawing/2014/main" id="{59951B2B-47D4-814D-82E0-CBDFDDAC97B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6876" y="2643639"/>
            <a:ext cx="4623239" cy="3410476"/>
          </a:xfrm>
          <a:prstGeom prst="rect">
            <a:avLst/>
          </a:prstGeom>
        </p:spPr>
      </p:pic>
      <p:sp>
        <p:nvSpPr>
          <p:cNvPr id="9" name="Text Placeholder 2">
            <a:extLst>
              <a:ext uri="{FF2B5EF4-FFF2-40B4-BE49-F238E27FC236}">
                <a16:creationId xmlns:a16="http://schemas.microsoft.com/office/drawing/2014/main" id="{C3BAD1F8-FB9A-F3F4-C6BE-86F925FB6A74}"/>
              </a:ext>
            </a:extLst>
          </p:cNvPr>
          <p:cNvSpPr txBox="1">
            <a:spLocks/>
          </p:cNvSpPr>
          <p:nvPr/>
        </p:nvSpPr>
        <p:spPr bwMode="auto">
          <a:xfrm rot="16200000">
            <a:off x="-1360303" y="3831645"/>
            <a:ext cx="3989472" cy="338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60960" numCol="1" anchor="ctr" anchorCtr="0" compatLnSpc="1">
            <a:prstTxWarp prst="textNoShape">
              <a:avLst/>
            </a:prstTxWarp>
            <a:noAutofit/>
          </a:bodyPr>
          <a:lstStyle>
            <a:lvl1pPr marL="0" indent="0" algn="r" defTabSz="455613" rtl="0" eaLnBrk="1" fontAlgn="base" hangingPunct="1">
              <a:spcBef>
                <a:spcPct val="20000"/>
              </a:spcBef>
              <a:spcAft>
                <a:spcPct val="0"/>
              </a:spcAft>
              <a:buFont typeface="Arial" panose="020B0604020202020204" pitchFamily="34" charset="0"/>
              <a:buNone/>
              <a:defRPr sz="900" b="0" kern="1200" cap="none" baseline="0">
                <a:solidFill>
                  <a:schemeClr val="tx1"/>
                </a:solidFill>
                <a:latin typeface="Arial Narrow"/>
                <a:ea typeface="Arial Narrow" panose="020B0604020202020204" pitchFamily="34" charset="0"/>
                <a:cs typeface="Arial Narrow"/>
              </a:defRPr>
            </a:lvl1pPr>
            <a:lvl2pPr marL="457189" indent="0" algn="l" defTabSz="455613" rtl="0" eaLnBrk="1" fontAlgn="base" hangingPunct="1">
              <a:spcBef>
                <a:spcPct val="20000"/>
              </a:spcBef>
              <a:spcAft>
                <a:spcPct val="0"/>
              </a:spcAft>
              <a:buFont typeface="Arial" panose="020B0604020202020204" pitchFamily="34" charset="0"/>
              <a:buNone/>
              <a:defRPr sz="2400" kern="1200">
                <a:solidFill>
                  <a:schemeClr val="tx1"/>
                </a:solidFill>
                <a:latin typeface="Arial Narrow"/>
                <a:ea typeface="Arial Narrow" panose="020B0604020202020204" pitchFamily="34" charset="0"/>
                <a:cs typeface="Arial Narrow"/>
              </a:defRPr>
            </a:lvl2pPr>
            <a:lvl3pPr marL="914377" indent="0" algn="l" defTabSz="455613" rtl="0" eaLnBrk="1" fontAlgn="base" hangingPunct="1">
              <a:spcBef>
                <a:spcPct val="20000"/>
              </a:spcBef>
              <a:spcAft>
                <a:spcPct val="0"/>
              </a:spcAft>
              <a:buFont typeface="System Font Regular"/>
              <a:buNone/>
              <a:defRPr sz="2200" kern="1200">
                <a:solidFill>
                  <a:schemeClr val="tx1"/>
                </a:solidFill>
                <a:latin typeface="Arial Narrow"/>
                <a:ea typeface="Arial Narrow" panose="020B0604020202020204" pitchFamily="34" charset="0"/>
                <a:cs typeface="Arial Narrow"/>
              </a:defRPr>
            </a:lvl3pPr>
            <a:lvl4pPr marL="1371566" indent="0" algn="l" defTabSz="455613" rtl="0" eaLnBrk="1" fontAlgn="base" hangingPunct="1">
              <a:spcBef>
                <a:spcPct val="20000"/>
              </a:spcBef>
              <a:spcAft>
                <a:spcPct val="0"/>
              </a:spcAft>
              <a:buFont typeface="Arial" panose="020B0604020202020204" pitchFamily="34" charset="0"/>
              <a:buNone/>
              <a:defRPr sz="2000" kern="1200">
                <a:solidFill>
                  <a:schemeClr val="tx1"/>
                </a:solidFill>
                <a:latin typeface="Arial Narrow"/>
                <a:ea typeface="Arial Narrow" panose="020B0604020202020204" pitchFamily="34" charset="0"/>
                <a:cs typeface="Arial Narrow"/>
              </a:defRPr>
            </a:lvl4pPr>
            <a:lvl5pPr marL="1828754" indent="0" algn="l" defTabSz="455613" rtl="0" eaLnBrk="1" fontAlgn="base" hangingPunct="1">
              <a:spcBef>
                <a:spcPct val="20000"/>
              </a:spcBef>
              <a:spcAft>
                <a:spcPct val="0"/>
              </a:spcAft>
              <a:buFont typeface="Arial" panose="020B0604020202020204" pitchFamily="34" charset="0"/>
              <a:buNone/>
              <a:defRPr sz="2000" kern="1200">
                <a:solidFill>
                  <a:schemeClr val="tx1"/>
                </a:solidFill>
                <a:latin typeface="Arial Narrow"/>
                <a:ea typeface="Arial Narrow" panose="020B0604020202020204" pitchFamily="34" charset="0"/>
                <a:cs typeface="Arial Narrow"/>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5613"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GB" sz="1200" b="0" i="1" u="none" strike="noStrike" kern="1200" cap="none" spc="0" normalizeH="0" baseline="0" noProof="0" dirty="0">
                <a:ln>
                  <a:noFill/>
                </a:ln>
                <a:solidFill>
                  <a:srgbClr val="86C14F"/>
                </a:solidFill>
                <a:effectLst/>
                <a:uLnTx/>
                <a:uFillTx/>
                <a:latin typeface="Arial Narrow"/>
              </a:rPr>
              <a:t>Image: FL Fawcett in </a:t>
            </a:r>
            <a:r>
              <a:rPr kumimoji="0" lang="en-GB" sz="1200" b="0" i="1" u="none" strike="noStrike" kern="1200" cap="none" spc="0" normalizeH="0" baseline="0" noProof="0" dirty="0" err="1">
                <a:ln>
                  <a:noFill/>
                </a:ln>
                <a:solidFill>
                  <a:srgbClr val="86C14F"/>
                </a:solidFill>
                <a:effectLst/>
                <a:uLnTx/>
                <a:uFillTx/>
                <a:latin typeface="Arial Narrow"/>
              </a:rPr>
              <a:t>Wheller</a:t>
            </a:r>
            <a:r>
              <a:rPr kumimoji="0" lang="en-GB" sz="1200" b="0" i="1" u="none" strike="noStrike" kern="1200" cap="none" spc="0" normalizeH="0" baseline="0" noProof="0" dirty="0">
                <a:ln>
                  <a:noFill/>
                </a:ln>
                <a:solidFill>
                  <a:srgbClr val="86C14F"/>
                </a:solidFill>
                <a:effectLst/>
                <a:uLnTx/>
                <a:uFillTx/>
                <a:latin typeface="Arial Narrow"/>
              </a:rPr>
              <a:t> Ann. </a:t>
            </a:r>
            <a:r>
              <a:rPr kumimoji="0" lang="en-GB" sz="1200" b="0" i="1" u="none" strike="noStrike" kern="1200" cap="none" spc="0" normalizeH="0" baseline="0" noProof="0" dirty="0" err="1">
                <a:ln>
                  <a:noFill/>
                </a:ln>
                <a:solidFill>
                  <a:srgbClr val="86C14F"/>
                </a:solidFill>
                <a:effectLst/>
                <a:uLnTx/>
                <a:uFillTx/>
                <a:latin typeface="Arial Narrow"/>
              </a:rPr>
              <a:t>Entomol</a:t>
            </a:r>
            <a:r>
              <a:rPr kumimoji="0" lang="en-GB" sz="1200" b="0" i="1" u="none" strike="noStrike" kern="1200" cap="none" spc="0" normalizeH="0" baseline="0" noProof="0" dirty="0">
                <a:ln>
                  <a:noFill/>
                </a:ln>
                <a:solidFill>
                  <a:srgbClr val="86C14F"/>
                </a:solidFill>
                <a:effectLst/>
                <a:uLnTx/>
                <a:uFillTx/>
                <a:latin typeface="Arial Narrow"/>
              </a:rPr>
              <a:t>. Soc. Am. 1990</a:t>
            </a:r>
          </a:p>
        </p:txBody>
      </p:sp>
      <p:sp>
        <p:nvSpPr>
          <p:cNvPr id="10" name="Text Placeholder 2">
            <a:extLst>
              <a:ext uri="{FF2B5EF4-FFF2-40B4-BE49-F238E27FC236}">
                <a16:creationId xmlns:a16="http://schemas.microsoft.com/office/drawing/2014/main" id="{2984FC8D-99ED-6906-A309-E3C956A32D6A}"/>
              </a:ext>
            </a:extLst>
          </p:cNvPr>
          <p:cNvSpPr txBox="1">
            <a:spLocks/>
          </p:cNvSpPr>
          <p:nvPr/>
        </p:nvSpPr>
        <p:spPr bwMode="auto">
          <a:xfrm rot="16200000">
            <a:off x="9909209" y="3192494"/>
            <a:ext cx="3304051" cy="338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60960" numCol="1" anchor="ctr" anchorCtr="0" compatLnSpc="1">
            <a:prstTxWarp prst="textNoShape">
              <a:avLst/>
            </a:prstTxWarp>
            <a:noAutofit/>
          </a:bodyPr>
          <a:lstStyle>
            <a:lvl1pPr marL="0" indent="0" algn="r" defTabSz="455613" rtl="0" eaLnBrk="1" fontAlgn="base" hangingPunct="1">
              <a:spcBef>
                <a:spcPct val="20000"/>
              </a:spcBef>
              <a:spcAft>
                <a:spcPct val="0"/>
              </a:spcAft>
              <a:buFont typeface="Arial" panose="020B0604020202020204" pitchFamily="34" charset="0"/>
              <a:buNone/>
              <a:defRPr sz="900" b="0" kern="1200" cap="none" baseline="0">
                <a:solidFill>
                  <a:schemeClr val="tx1"/>
                </a:solidFill>
                <a:latin typeface="Arial Narrow"/>
                <a:ea typeface="Arial Narrow" panose="020B0604020202020204" pitchFamily="34" charset="0"/>
                <a:cs typeface="Arial Narrow"/>
              </a:defRPr>
            </a:lvl1pPr>
            <a:lvl2pPr marL="457189" indent="0" algn="l" defTabSz="455613" rtl="0" eaLnBrk="1" fontAlgn="base" hangingPunct="1">
              <a:spcBef>
                <a:spcPct val="20000"/>
              </a:spcBef>
              <a:spcAft>
                <a:spcPct val="0"/>
              </a:spcAft>
              <a:buFont typeface="Arial" panose="020B0604020202020204" pitchFamily="34" charset="0"/>
              <a:buNone/>
              <a:defRPr sz="2400" kern="1200">
                <a:solidFill>
                  <a:schemeClr val="tx1"/>
                </a:solidFill>
                <a:latin typeface="Arial Narrow"/>
                <a:ea typeface="Arial Narrow" panose="020B0604020202020204" pitchFamily="34" charset="0"/>
                <a:cs typeface="Arial Narrow"/>
              </a:defRPr>
            </a:lvl2pPr>
            <a:lvl3pPr marL="914377" indent="0" algn="l" defTabSz="455613" rtl="0" eaLnBrk="1" fontAlgn="base" hangingPunct="1">
              <a:spcBef>
                <a:spcPct val="20000"/>
              </a:spcBef>
              <a:spcAft>
                <a:spcPct val="0"/>
              </a:spcAft>
              <a:buFont typeface="System Font Regular"/>
              <a:buNone/>
              <a:defRPr sz="2200" kern="1200">
                <a:solidFill>
                  <a:schemeClr val="tx1"/>
                </a:solidFill>
                <a:latin typeface="Arial Narrow"/>
                <a:ea typeface="Arial Narrow" panose="020B0604020202020204" pitchFamily="34" charset="0"/>
                <a:cs typeface="Arial Narrow"/>
              </a:defRPr>
            </a:lvl3pPr>
            <a:lvl4pPr marL="1371566" indent="0" algn="l" defTabSz="455613" rtl="0" eaLnBrk="1" fontAlgn="base" hangingPunct="1">
              <a:spcBef>
                <a:spcPct val="20000"/>
              </a:spcBef>
              <a:spcAft>
                <a:spcPct val="0"/>
              </a:spcAft>
              <a:buFont typeface="Arial" panose="020B0604020202020204" pitchFamily="34" charset="0"/>
              <a:buNone/>
              <a:defRPr sz="2000" kern="1200">
                <a:solidFill>
                  <a:schemeClr val="tx1"/>
                </a:solidFill>
                <a:latin typeface="Arial Narrow"/>
                <a:ea typeface="Arial Narrow" panose="020B0604020202020204" pitchFamily="34" charset="0"/>
                <a:cs typeface="Arial Narrow"/>
              </a:defRPr>
            </a:lvl4pPr>
            <a:lvl5pPr marL="1828754" indent="0" algn="l" defTabSz="455613" rtl="0" eaLnBrk="1" fontAlgn="base" hangingPunct="1">
              <a:spcBef>
                <a:spcPct val="20000"/>
              </a:spcBef>
              <a:spcAft>
                <a:spcPct val="0"/>
              </a:spcAft>
              <a:buFont typeface="Arial" panose="020B0604020202020204" pitchFamily="34" charset="0"/>
              <a:buNone/>
              <a:defRPr sz="2000" kern="1200">
                <a:solidFill>
                  <a:schemeClr val="tx1"/>
                </a:solidFill>
                <a:latin typeface="Arial Narrow"/>
                <a:ea typeface="Arial Narrow" panose="020B0604020202020204" pitchFamily="34" charset="0"/>
                <a:cs typeface="Arial Narrow"/>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r" defTabSz="455613"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GB" sz="1500" b="0" i="1" u="none" strike="noStrike" kern="1200" cap="none" spc="0" normalizeH="0" baseline="0" noProof="0" dirty="0">
                <a:ln>
                  <a:noFill/>
                </a:ln>
                <a:solidFill>
                  <a:srgbClr val="86C14F"/>
                </a:solidFill>
                <a:effectLst/>
                <a:uLnTx/>
                <a:uFillTx/>
                <a:latin typeface="Arial Narrow"/>
              </a:rPr>
              <a:t>Troudet et al. Nature Scientific Reports 2017</a:t>
            </a:r>
          </a:p>
        </p:txBody>
      </p:sp>
      <p:pic>
        <p:nvPicPr>
          <p:cNvPr id="11" name="Picture 10">
            <a:extLst>
              <a:ext uri="{FF2B5EF4-FFF2-40B4-BE49-F238E27FC236}">
                <a16:creationId xmlns:a16="http://schemas.microsoft.com/office/drawing/2014/main" id="{9B326535-7536-84E0-9D02-591EBB10103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497199" y="1107311"/>
            <a:ext cx="3467100" cy="2400300"/>
          </a:xfrm>
          <a:prstGeom prst="rect">
            <a:avLst/>
          </a:prstGeom>
        </p:spPr>
      </p:pic>
      <p:grpSp>
        <p:nvGrpSpPr>
          <p:cNvPr id="12" name="Group 11">
            <a:extLst>
              <a:ext uri="{FF2B5EF4-FFF2-40B4-BE49-F238E27FC236}">
                <a16:creationId xmlns:a16="http://schemas.microsoft.com/office/drawing/2014/main" id="{FD975D5A-6F45-28F3-7CA3-4FF0CFDBBD3E}"/>
              </a:ext>
            </a:extLst>
          </p:cNvPr>
          <p:cNvGrpSpPr>
            <a:grpSpLocks noChangeAspect="1"/>
          </p:cNvGrpSpPr>
          <p:nvPr/>
        </p:nvGrpSpPr>
        <p:grpSpPr>
          <a:xfrm>
            <a:off x="2628588" y="1168641"/>
            <a:ext cx="719298" cy="719298"/>
            <a:chOff x="7261079" y="1312279"/>
            <a:chExt cx="719298" cy="719298"/>
          </a:xfrm>
          <a:effectLst>
            <a:outerShdw blurRad="63500" sx="102000" sy="102000" algn="ctr" rotWithShape="0">
              <a:prstClr val="black">
                <a:alpha val="20000"/>
              </a:prstClr>
            </a:outerShdw>
          </a:effectLst>
        </p:grpSpPr>
        <p:sp>
          <p:nvSpPr>
            <p:cNvPr id="13" name="Freeform: Shape 17">
              <a:extLst>
                <a:ext uri="{FF2B5EF4-FFF2-40B4-BE49-F238E27FC236}">
                  <a16:creationId xmlns:a16="http://schemas.microsoft.com/office/drawing/2014/main" id="{7B5B3434-59B0-BABB-47E9-2656F5035A68}"/>
                </a:ext>
              </a:extLst>
            </p:cNvPr>
            <p:cNvSpPr/>
            <p:nvPr/>
          </p:nvSpPr>
          <p:spPr>
            <a:xfrm>
              <a:off x="7261079" y="1312279"/>
              <a:ext cx="719298" cy="719298"/>
            </a:xfrm>
            <a:custGeom>
              <a:avLst/>
              <a:gdLst>
                <a:gd name="connsiteX0" fmla="*/ 1323197 w 1323196"/>
                <a:gd name="connsiteY0" fmla="*/ 661598 h 1323196"/>
                <a:gd name="connsiteX1" fmla="*/ 661599 w 1323196"/>
                <a:gd name="connsiteY1" fmla="*/ 0 h 1323196"/>
                <a:gd name="connsiteX2" fmla="*/ 0 w 1323196"/>
                <a:gd name="connsiteY2" fmla="*/ 661598 h 1323196"/>
                <a:gd name="connsiteX3" fmla="*/ 661599 w 1323196"/>
                <a:gd name="connsiteY3" fmla="*/ 1323196 h 1323196"/>
                <a:gd name="connsiteX4" fmla="*/ 1323197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7" y="661598"/>
                  </a:moveTo>
                  <a:cubicBezTo>
                    <a:pt x="1323197" y="296212"/>
                    <a:pt x="1026984" y="0"/>
                    <a:pt x="661599" y="0"/>
                  </a:cubicBezTo>
                  <a:cubicBezTo>
                    <a:pt x="296212" y="0"/>
                    <a:pt x="0" y="296212"/>
                    <a:pt x="0" y="661598"/>
                  </a:cubicBezTo>
                  <a:cubicBezTo>
                    <a:pt x="0" y="1026985"/>
                    <a:pt x="296212" y="1323196"/>
                    <a:pt x="661599" y="1323196"/>
                  </a:cubicBezTo>
                  <a:cubicBezTo>
                    <a:pt x="1027078" y="1323103"/>
                    <a:pt x="1323197" y="1026891"/>
                    <a:pt x="1323197" y="661598"/>
                  </a:cubicBezTo>
                  <a:close/>
                </a:path>
              </a:pathLst>
            </a:custGeom>
            <a:solidFill>
              <a:schemeClr val="accent6"/>
            </a:solidFill>
            <a:ln w="9335" cap="flat">
              <a:noFill/>
              <a:prstDash val="solid"/>
              <a:miter/>
            </a:ln>
          </p:spPr>
          <p:txBody>
            <a:bodyPr rtlCol="0" anchor="ctr"/>
            <a:lstStyle/>
            <a:p>
              <a:endParaRPr lang="en-GB" dirty="0"/>
            </a:p>
          </p:txBody>
        </p:sp>
        <p:sp>
          <p:nvSpPr>
            <p:cNvPr id="14" name="Freeform: Shape 18">
              <a:extLst>
                <a:ext uri="{FF2B5EF4-FFF2-40B4-BE49-F238E27FC236}">
                  <a16:creationId xmlns:a16="http://schemas.microsoft.com/office/drawing/2014/main" id="{CC78D6A6-57B7-1768-D2E2-FF3ABD14A68F}"/>
                </a:ext>
              </a:extLst>
            </p:cNvPr>
            <p:cNvSpPr/>
            <p:nvPr/>
          </p:nvSpPr>
          <p:spPr>
            <a:xfrm>
              <a:off x="7439185" y="1455133"/>
              <a:ext cx="364507" cy="466067"/>
            </a:xfrm>
            <a:custGeom>
              <a:avLst/>
              <a:gdLst>
                <a:gd name="connsiteX0" fmla="*/ 667886 w 670535"/>
                <a:gd name="connsiteY0" fmla="*/ 302653 h 857360"/>
                <a:gd name="connsiteX1" fmla="*/ 335267 w 670535"/>
                <a:gd name="connsiteY1" fmla="*/ 0 h 857360"/>
                <a:gd name="connsiteX2" fmla="*/ 2649 w 670535"/>
                <a:gd name="connsiteY2" fmla="*/ 302653 h 857360"/>
                <a:gd name="connsiteX3" fmla="*/ 120087 w 670535"/>
                <a:gd name="connsiteY3" fmla="*/ 466396 h 857360"/>
                <a:gd name="connsiteX4" fmla="*/ 220256 w 670535"/>
                <a:gd name="connsiteY4" fmla="*/ 477131 h 857360"/>
                <a:gd name="connsiteX5" fmla="*/ 189729 w 670535"/>
                <a:gd name="connsiteY5" fmla="*/ 757753 h 857360"/>
                <a:gd name="connsiteX6" fmla="*/ 285884 w 670535"/>
                <a:gd name="connsiteY6" fmla="*/ 857361 h 857360"/>
                <a:gd name="connsiteX7" fmla="*/ 384745 w 670535"/>
                <a:gd name="connsiteY7" fmla="*/ 857361 h 857360"/>
                <a:gd name="connsiteX8" fmla="*/ 480900 w 670535"/>
                <a:gd name="connsiteY8" fmla="*/ 757753 h 857360"/>
                <a:gd name="connsiteX9" fmla="*/ 450373 w 670535"/>
                <a:gd name="connsiteY9" fmla="*/ 477131 h 857360"/>
                <a:gd name="connsiteX10" fmla="*/ 550541 w 670535"/>
                <a:gd name="connsiteY10" fmla="*/ 466396 h 857360"/>
                <a:gd name="connsiteX11" fmla="*/ 667886 w 670535"/>
                <a:gd name="connsiteY11" fmla="*/ 302653 h 85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0535" h="857360">
                  <a:moveTo>
                    <a:pt x="667886" y="302653"/>
                  </a:moveTo>
                  <a:cubicBezTo>
                    <a:pt x="634092" y="132469"/>
                    <a:pt x="477912" y="0"/>
                    <a:pt x="335267" y="0"/>
                  </a:cubicBezTo>
                  <a:cubicBezTo>
                    <a:pt x="192717" y="0"/>
                    <a:pt x="36443" y="132469"/>
                    <a:pt x="2649" y="302653"/>
                  </a:cubicBezTo>
                  <a:cubicBezTo>
                    <a:pt x="-12848" y="380603"/>
                    <a:pt x="41390" y="455006"/>
                    <a:pt x="120087" y="466396"/>
                  </a:cubicBezTo>
                  <a:cubicBezTo>
                    <a:pt x="151734" y="470970"/>
                    <a:pt x="185341" y="474610"/>
                    <a:pt x="220256" y="477131"/>
                  </a:cubicBezTo>
                  <a:lnTo>
                    <a:pt x="189729" y="757753"/>
                  </a:lnTo>
                  <a:cubicBezTo>
                    <a:pt x="187769" y="812178"/>
                    <a:pt x="231365" y="857361"/>
                    <a:pt x="285884" y="857361"/>
                  </a:cubicBezTo>
                  <a:lnTo>
                    <a:pt x="384745" y="857361"/>
                  </a:lnTo>
                  <a:cubicBezTo>
                    <a:pt x="439263" y="857361"/>
                    <a:pt x="482860" y="812178"/>
                    <a:pt x="480900" y="757753"/>
                  </a:cubicBezTo>
                  <a:lnTo>
                    <a:pt x="450373" y="477131"/>
                  </a:lnTo>
                  <a:cubicBezTo>
                    <a:pt x="485287" y="474610"/>
                    <a:pt x="518894" y="471063"/>
                    <a:pt x="550541" y="466396"/>
                  </a:cubicBezTo>
                  <a:cubicBezTo>
                    <a:pt x="629146" y="455006"/>
                    <a:pt x="683384" y="380603"/>
                    <a:pt x="667886" y="302653"/>
                  </a:cubicBezTo>
                  <a:close/>
                </a:path>
              </a:pathLst>
            </a:custGeom>
            <a:solidFill>
              <a:srgbClr val="FFFFFF"/>
            </a:solidFill>
            <a:ln w="9335" cap="flat">
              <a:noFill/>
              <a:prstDash val="solid"/>
              <a:miter/>
            </a:ln>
          </p:spPr>
          <p:txBody>
            <a:bodyPr rtlCol="0" anchor="ctr"/>
            <a:lstStyle/>
            <a:p>
              <a:endParaRPr lang="en-GB"/>
            </a:p>
          </p:txBody>
        </p:sp>
      </p:grpSp>
      <p:grpSp>
        <p:nvGrpSpPr>
          <p:cNvPr id="15" name="Group 14">
            <a:extLst>
              <a:ext uri="{FF2B5EF4-FFF2-40B4-BE49-F238E27FC236}">
                <a16:creationId xmlns:a16="http://schemas.microsoft.com/office/drawing/2014/main" id="{2457FA19-6776-05C1-24B6-8E30D8E122C7}"/>
              </a:ext>
            </a:extLst>
          </p:cNvPr>
          <p:cNvGrpSpPr>
            <a:grpSpLocks noChangeAspect="1"/>
          </p:cNvGrpSpPr>
          <p:nvPr/>
        </p:nvGrpSpPr>
        <p:grpSpPr>
          <a:xfrm>
            <a:off x="1747681" y="1160787"/>
            <a:ext cx="719298" cy="719298"/>
            <a:chOff x="8261931" y="1312279"/>
            <a:chExt cx="719298" cy="719298"/>
          </a:xfrm>
          <a:effectLst>
            <a:outerShdw blurRad="63500" sx="102000" sy="102000" algn="ctr" rotWithShape="0">
              <a:prstClr val="black">
                <a:alpha val="20000"/>
              </a:prstClr>
            </a:outerShdw>
          </a:effectLst>
        </p:grpSpPr>
        <p:sp>
          <p:nvSpPr>
            <p:cNvPr id="16" name="Freeform: Shape 40">
              <a:extLst>
                <a:ext uri="{FF2B5EF4-FFF2-40B4-BE49-F238E27FC236}">
                  <a16:creationId xmlns:a16="http://schemas.microsoft.com/office/drawing/2014/main" id="{C3BB9879-E9EC-07D7-AFE0-D07A5692E1F1}"/>
                </a:ext>
              </a:extLst>
            </p:cNvPr>
            <p:cNvSpPr/>
            <p:nvPr/>
          </p:nvSpPr>
          <p:spPr>
            <a:xfrm>
              <a:off x="8261931" y="1312279"/>
              <a:ext cx="719298" cy="719298"/>
            </a:xfrm>
            <a:custGeom>
              <a:avLst/>
              <a:gdLst>
                <a:gd name="connsiteX0" fmla="*/ 1323196 w 1323196"/>
                <a:gd name="connsiteY0" fmla="*/ 661598 h 1323196"/>
                <a:gd name="connsiteX1" fmla="*/ 661598 w 1323196"/>
                <a:gd name="connsiteY1" fmla="*/ 1323196 h 1323196"/>
                <a:gd name="connsiteX2" fmla="*/ 0 w 1323196"/>
                <a:gd name="connsiteY2" fmla="*/ 661598 h 1323196"/>
                <a:gd name="connsiteX3" fmla="*/ 661598 w 1323196"/>
                <a:gd name="connsiteY3" fmla="*/ 0 h 1323196"/>
                <a:gd name="connsiteX4" fmla="*/ 1323196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6" y="661598"/>
                  </a:moveTo>
                  <a:cubicBezTo>
                    <a:pt x="1323196" y="1026989"/>
                    <a:pt x="1026989" y="1323196"/>
                    <a:pt x="661598" y="1323196"/>
                  </a:cubicBezTo>
                  <a:cubicBezTo>
                    <a:pt x="296208" y="1323196"/>
                    <a:pt x="0" y="1026989"/>
                    <a:pt x="0" y="661598"/>
                  </a:cubicBezTo>
                  <a:cubicBezTo>
                    <a:pt x="0" y="296208"/>
                    <a:pt x="296208" y="0"/>
                    <a:pt x="661598" y="0"/>
                  </a:cubicBezTo>
                  <a:cubicBezTo>
                    <a:pt x="1026989" y="0"/>
                    <a:pt x="1323196" y="296208"/>
                    <a:pt x="1323196" y="661598"/>
                  </a:cubicBezTo>
                  <a:close/>
                </a:path>
              </a:pathLst>
            </a:custGeom>
            <a:solidFill>
              <a:schemeClr val="accent6"/>
            </a:solidFill>
            <a:ln w="9335" cap="flat">
              <a:noFill/>
              <a:prstDash val="solid"/>
              <a:miter/>
            </a:ln>
          </p:spPr>
          <p:txBody>
            <a:bodyPr rtlCol="0" anchor="ctr"/>
            <a:lstStyle/>
            <a:p>
              <a:endParaRPr lang="en-GB" dirty="0"/>
            </a:p>
          </p:txBody>
        </p:sp>
        <p:sp>
          <p:nvSpPr>
            <p:cNvPr id="17" name="Freeform: Shape 41">
              <a:extLst>
                <a:ext uri="{FF2B5EF4-FFF2-40B4-BE49-F238E27FC236}">
                  <a16:creationId xmlns:a16="http://schemas.microsoft.com/office/drawing/2014/main" id="{D8A1D0D4-ACD1-3B85-437D-071CC2835F7E}"/>
                </a:ext>
              </a:extLst>
            </p:cNvPr>
            <p:cNvSpPr/>
            <p:nvPr/>
          </p:nvSpPr>
          <p:spPr>
            <a:xfrm>
              <a:off x="8359039" y="1531864"/>
              <a:ext cx="528080" cy="356807"/>
            </a:xfrm>
            <a:custGeom>
              <a:avLst/>
              <a:gdLst>
                <a:gd name="connsiteX0" fmla="*/ 934700 w 971438"/>
                <a:gd name="connsiteY0" fmla="*/ 0 h 656370"/>
                <a:gd name="connsiteX1" fmla="*/ 715319 w 971438"/>
                <a:gd name="connsiteY1" fmla="*/ 88499 h 656370"/>
                <a:gd name="connsiteX2" fmla="*/ 512928 w 971438"/>
                <a:gd name="connsiteY2" fmla="*/ 357358 h 656370"/>
                <a:gd name="connsiteX3" fmla="*/ 667615 w 971438"/>
                <a:gd name="connsiteY3" fmla="*/ 272220 h 656370"/>
                <a:gd name="connsiteX4" fmla="*/ 896892 w 971438"/>
                <a:gd name="connsiteY4" fmla="*/ 121827 h 656370"/>
                <a:gd name="connsiteX5" fmla="*/ 675644 w 971438"/>
                <a:gd name="connsiteY5" fmla="*/ 310681 h 656370"/>
                <a:gd name="connsiteX6" fmla="*/ 412293 w 971438"/>
                <a:gd name="connsiteY6" fmla="*/ 552374 h 656370"/>
                <a:gd name="connsiteX7" fmla="*/ 285892 w 971438"/>
                <a:gd name="connsiteY7" fmla="*/ 418878 h 656370"/>
                <a:gd name="connsiteX8" fmla="*/ 74072 w 971438"/>
                <a:gd name="connsiteY8" fmla="*/ 188108 h 656370"/>
                <a:gd name="connsiteX9" fmla="*/ 185630 w 971438"/>
                <a:gd name="connsiteY9" fmla="*/ 312548 h 656370"/>
                <a:gd name="connsiteX10" fmla="*/ 390915 w 971438"/>
                <a:gd name="connsiteY10" fmla="*/ 463035 h 656370"/>
                <a:gd name="connsiteX11" fmla="*/ 403238 w 971438"/>
                <a:gd name="connsiteY11" fmla="*/ 324404 h 656370"/>
                <a:gd name="connsiteX12" fmla="*/ 239028 w 971438"/>
                <a:gd name="connsiteY12" fmla="*/ 172238 h 656370"/>
                <a:gd name="connsiteX13" fmla="*/ 46906 w 971438"/>
                <a:gd name="connsiteY13" fmla="*/ 58439 h 656370"/>
                <a:gd name="connsiteX14" fmla="*/ 26555 w 971438"/>
                <a:gd name="connsiteY14" fmla="*/ 403662 h 656370"/>
                <a:gd name="connsiteX15" fmla="*/ 330515 w 971438"/>
                <a:gd name="connsiteY15" fmla="*/ 532303 h 656370"/>
                <a:gd name="connsiteX16" fmla="*/ 406505 w 971438"/>
                <a:gd name="connsiteY16" fmla="*/ 651609 h 656370"/>
                <a:gd name="connsiteX17" fmla="*/ 487162 w 971438"/>
                <a:gd name="connsiteY17" fmla="*/ 656370 h 656370"/>
                <a:gd name="connsiteX18" fmla="*/ 567633 w 971438"/>
                <a:gd name="connsiteY18" fmla="*/ 439790 h 656370"/>
                <a:gd name="connsiteX19" fmla="*/ 861978 w 971438"/>
                <a:gd name="connsiteY19" fmla="*/ 418225 h 656370"/>
                <a:gd name="connsiteX20" fmla="*/ 934700 w 971438"/>
                <a:gd name="connsiteY20" fmla="*/ 0 h 656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71438" h="656370">
                  <a:moveTo>
                    <a:pt x="934700" y="0"/>
                  </a:moveTo>
                  <a:cubicBezTo>
                    <a:pt x="934700" y="0"/>
                    <a:pt x="911175" y="68335"/>
                    <a:pt x="715319" y="88499"/>
                  </a:cubicBezTo>
                  <a:cubicBezTo>
                    <a:pt x="519369" y="108664"/>
                    <a:pt x="487069" y="291264"/>
                    <a:pt x="512928" y="357358"/>
                  </a:cubicBezTo>
                  <a:cubicBezTo>
                    <a:pt x="512928" y="357358"/>
                    <a:pt x="573421" y="304520"/>
                    <a:pt x="667615" y="272220"/>
                  </a:cubicBezTo>
                  <a:cubicBezTo>
                    <a:pt x="761809" y="239919"/>
                    <a:pt x="854510" y="196136"/>
                    <a:pt x="896892" y="121827"/>
                  </a:cubicBezTo>
                  <a:cubicBezTo>
                    <a:pt x="896892" y="121827"/>
                    <a:pt x="863191" y="240759"/>
                    <a:pt x="675644" y="310681"/>
                  </a:cubicBezTo>
                  <a:cubicBezTo>
                    <a:pt x="488096" y="380603"/>
                    <a:pt x="412293" y="552374"/>
                    <a:pt x="412293" y="552374"/>
                  </a:cubicBezTo>
                  <a:cubicBezTo>
                    <a:pt x="412293" y="552374"/>
                    <a:pt x="334436" y="448378"/>
                    <a:pt x="285892" y="418878"/>
                  </a:cubicBezTo>
                  <a:cubicBezTo>
                    <a:pt x="237441" y="389379"/>
                    <a:pt x="88355" y="292384"/>
                    <a:pt x="74072" y="188108"/>
                  </a:cubicBezTo>
                  <a:cubicBezTo>
                    <a:pt x="74072" y="188108"/>
                    <a:pt x="125043" y="279221"/>
                    <a:pt x="185630" y="312548"/>
                  </a:cubicBezTo>
                  <a:cubicBezTo>
                    <a:pt x="246216" y="345876"/>
                    <a:pt x="333782" y="389939"/>
                    <a:pt x="390915" y="463035"/>
                  </a:cubicBezTo>
                  <a:cubicBezTo>
                    <a:pt x="390915" y="463035"/>
                    <a:pt x="419388" y="397034"/>
                    <a:pt x="403238" y="324404"/>
                  </a:cubicBezTo>
                  <a:cubicBezTo>
                    <a:pt x="387087" y="251775"/>
                    <a:pt x="329861" y="196043"/>
                    <a:pt x="239028" y="172238"/>
                  </a:cubicBezTo>
                  <a:cubicBezTo>
                    <a:pt x="148195" y="148432"/>
                    <a:pt x="88355" y="120333"/>
                    <a:pt x="46906" y="58439"/>
                  </a:cubicBezTo>
                  <a:cubicBezTo>
                    <a:pt x="46906" y="58439"/>
                    <a:pt x="-43367" y="216021"/>
                    <a:pt x="26555" y="403662"/>
                  </a:cubicBezTo>
                  <a:cubicBezTo>
                    <a:pt x="96477" y="591209"/>
                    <a:pt x="302602" y="554241"/>
                    <a:pt x="330515" y="532303"/>
                  </a:cubicBezTo>
                  <a:cubicBezTo>
                    <a:pt x="330515" y="532303"/>
                    <a:pt x="395769" y="573005"/>
                    <a:pt x="406505" y="651609"/>
                  </a:cubicBezTo>
                  <a:lnTo>
                    <a:pt x="487162" y="656370"/>
                  </a:lnTo>
                  <a:cubicBezTo>
                    <a:pt x="487162" y="656370"/>
                    <a:pt x="461210" y="506257"/>
                    <a:pt x="567633" y="439790"/>
                  </a:cubicBezTo>
                  <a:cubicBezTo>
                    <a:pt x="567633" y="439790"/>
                    <a:pt x="749300" y="522221"/>
                    <a:pt x="861978" y="418225"/>
                  </a:cubicBezTo>
                  <a:cubicBezTo>
                    <a:pt x="974656" y="313949"/>
                    <a:pt x="1002942" y="129108"/>
                    <a:pt x="934700" y="0"/>
                  </a:cubicBezTo>
                  <a:close/>
                </a:path>
              </a:pathLst>
            </a:custGeom>
            <a:solidFill>
              <a:srgbClr val="FFFFFF"/>
            </a:solidFill>
            <a:ln w="9335" cap="flat">
              <a:noFill/>
              <a:prstDash val="solid"/>
              <a:miter/>
            </a:ln>
          </p:spPr>
          <p:txBody>
            <a:bodyPr rtlCol="0" anchor="ctr"/>
            <a:lstStyle/>
            <a:p>
              <a:endParaRPr lang="en-GB" dirty="0"/>
            </a:p>
          </p:txBody>
        </p:sp>
      </p:grpSp>
      <p:sp>
        <p:nvSpPr>
          <p:cNvPr id="18" name="Freeform: Shape 40">
            <a:extLst>
              <a:ext uri="{FF2B5EF4-FFF2-40B4-BE49-F238E27FC236}">
                <a16:creationId xmlns:a16="http://schemas.microsoft.com/office/drawing/2014/main" id="{8218FC06-C40D-49DB-4F5C-6FE0649DB971}"/>
              </a:ext>
            </a:extLst>
          </p:cNvPr>
          <p:cNvSpPr/>
          <p:nvPr/>
        </p:nvSpPr>
        <p:spPr>
          <a:xfrm>
            <a:off x="3583911" y="1206980"/>
            <a:ext cx="719298" cy="719298"/>
          </a:xfrm>
          <a:custGeom>
            <a:avLst/>
            <a:gdLst>
              <a:gd name="connsiteX0" fmla="*/ 1323196 w 1323196"/>
              <a:gd name="connsiteY0" fmla="*/ 661598 h 1323196"/>
              <a:gd name="connsiteX1" fmla="*/ 661598 w 1323196"/>
              <a:gd name="connsiteY1" fmla="*/ 1323196 h 1323196"/>
              <a:gd name="connsiteX2" fmla="*/ 0 w 1323196"/>
              <a:gd name="connsiteY2" fmla="*/ 661598 h 1323196"/>
              <a:gd name="connsiteX3" fmla="*/ 661598 w 1323196"/>
              <a:gd name="connsiteY3" fmla="*/ 0 h 1323196"/>
              <a:gd name="connsiteX4" fmla="*/ 1323196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6" y="661598"/>
                </a:moveTo>
                <a:cubicBezTo>
                  <a:pt x="1323196" y="1026989"/>
                  <a:pt x="1026989" y="1323196"/>
                  <a:pt x="661598" y="1323196"/>
                </a:cubicBezTo>
                <a:cubicBezTo>
                  <a:pt x="296208" y="1323196"/>
                  <a:pt x="0" y="1026989"/>
                  <a:pt x="0" y="661598"/>
                </a:cubicBezTo>
                <a:cubicBezTo>
                  <a:pt x="0" y="296208"/>
                  <a:pt x="296208" y="0"/>
                  <a:pt x="661598" y="0"/>
                </a:cubicBezTo>
                <a:cubicBezTo>
                  <a:pt x="1026989" y="0"/>
                  <a:pt x="1323196" y="296208"/>
                  <a:pt x="1323196" y="661598"/>
                </a:cubicBezTo>
                <a:close/>
              </a:path>
            </a:pathLst>
          </a:custGeom>
          <a:solidFill>
            <a:schemeClr val="accent6"/>
          </a:solidFill>
          <a:ln w="9335" cap="flat">
            <a:noFill/>
            <a:prstDash val="solid"/>
            <a:miter/>
          </a:ln>
        </p:spPr>
        <p:txBody>
          <a:bodyPr rtlCol="0" anchor="ctr"/>
          <a:lstStyle/>
          <a:p>
            <a:endParaRPr lang="en-GB" dirty="0"/>
          </a:p>
        </p:txBody>
      </p:sp>
      <p:sp>
        <p:nvSpPr>
          <p:cNvPr id="19" name="Rectangle 18">
            <a:extLst>
              <a:ext uri="{FF2B5EF4-FFF2-40B4-BE49-F238E27FC236}">
                <a16:creationId xmlns:a16="http://schemas.microsoft.com/office/drawing/2014/main" id="{A8EFE23D-958E-005F-6045-E840F4D8A1EE}"/>
              </a:ext>
            </a:extLst>
          </p:cNvPr>
          <p:cNvSpPr/>
          <p:nvPr/>
        </p:nvSpPr>
        <p:spPr>
          <a:xfrm>
            <a:off x="850657" y="1935326"/>
            <a:ext cx="897023" cy="430887"/>
          </a:xfrm>
          <a:prstGeom prst="rect">
            <a:avLst/>
          </a:prstGeom>
        </p:spPr>
        <p:txBody>
          <a:bodyPr wrap="square">
            <a:spAutoFit/>
          </a:bodyPr>
          <a:lstStyle/>
          <a:p>
            <a:r>
              <a:rPr lang="en-GB" sz="1100" dirty="0">
                <a:solidFill>
                  <a:schemeClr val="accent6">
                    <a:lumMod val="40000"/>
                    <a:lumOff val="60000"/>
                  </a:schemeClr>
                </a:solidFill>
              </a:rPr>
              <a:t>1200 mill. </a:t>
            </a:r>
          </a:p>
          <a:p>
            <a:r>
              <a:rPr lang="en-GB" sz="1100" dirty="0">
                <a:solidFill>
                  <a:schemeClr val="accent6">
                    <a:lumMod val="40000"/>
                    <a:lumOff val="60000"/>
                  </a:schemeClr>
                </a:solidFill>
              </a:rPr>
              <a:t>animals</a:t>
            </a:r>
            <a:endParaRPr lang="en-NO" sz="1100" dirty="0">
              <a:solidFill>
                <a:schemeClr val="accent6">
                  <a:lumMod val="40000"/>
                  <a:lumOff val="60000"/>
                </a:schemeClr>
              </a:solidFill>
            </a:endParaRPr>
          </a:p>
        </p:txBody>
      </p:sp>
      <p:sp>
        <p:nvSpPr>
          <p:cNvPr id="20" name="Rectangle 19">
            <a:extLst>
              <a:ext uri="{FF2B5EF4-FFF2-40B4-BE49-F238E27FC236}">
                <a16:creationId xmlns:a16="http://schemas.microsoft.com/office/drawing/2014/main" id="{E5F2B574-DFBF-4EED-C50A-956348501A9E}"/>
              </a:ext>
            </a:extLst>
          </p:cNvPr>
          <p:cNvSpPr/>
          <p:nvPr/>
        </p:nvSpPr>
        <p:spPr>
          <a:xfrm>
            <a:off x="1865524" y="1935326"/>
            <a:ext cx="575799" cy="430887"/>
          </a:xfrm>
          <a:prstGeom prst="rect">
            <a:avLst/>
          </a:prstGeom>
        </p:spPr>
        <p:txBody>
          <a:bodyPr wrap="none">
            <a:spAutoFit/>
          </a:bodyPr>
          <a:lstStyle/>
          <a:p>
            <a:r>
              <a:rPr lang="en-GB" sz="1100" dirty="0">
                <a:solidFill>
                  <a:schemeClr val="accent6">
                    <a:lumMod val="40000"/>
                    <a:lumOff val="60000"/>
                  </a:schemeClr>
                </a:solidFill>
              </a:rPr>
              <a:t>300 m</a:t>
            </a:r>
          </a:p>
          <a:p>
            <a:r>
              <a:rPr lang="en-GB" sz="1100" dirty="0">
                <a:solidFill>
                  <a:schemeClr val="accent6">
                    <a:lumMod val="40000"/>
                    <a:lumOff val="60000"/>
                  </a:schemeClr>
                </a:solidFill>
              </a:rPr>
              <a:t>plants</a:t>
            </a:r>
            <a:endParaRPr lang="en-NO" sz="1100" dirty="0">
              <a:solidFill>
                <a:schemeClr val="accent6">
                  <a:lumMod val="40000"/>
                  <a:lumOff val="60000"/>
                </a:schemeClr>
              </a:solidFill>
            </a:endParaRPr>
          </a:p>
        </p:txBody>
      </p:sp>
      <p:sp>
        <p:nvSpPr>
          <p:cNvPr id="21" name="Rectangle 20">
            <a:extLst>
              <a:ext uri="{FF2B5EF4-FFF2-40B4-BE49-F238E27FC236}">
                <a16:creationId xmlns:a16="http://schemas.microsoft.com/office/drawing/2014/main" id="{F0CC7440-83EA-6C27-5280-903B7F1AD27E}"/>
              </a:ext>
            </a:extLst>
          </p:cNvPr>
          <p:cNvSpPr/>
          <p:nvPr/>
        </p:nvSpPr>
        <p:spPr>
          <a:xfrm>
            <a:off x="2762943" y="1933245"/>
            <a:ext cx="497252" cy="430887"/>
          </a:xfrm>
          <a:prstGeom prst="rect">
            <a:avLst/>
          </a:prstGeom>
        </p:spPr>
        <p:txBody>
          <a:bodyPr wrap="none">
            <a:spAutoFit/>
          </a:bodyPr>
          <a:lstStyle/>
          <a:p>
            <a:r>
              <a:rPr lang="en-GB" sz="1100" dirty="0">
                <a:solidFill>
                  <a:schemeClr val="accent6">
                    <a:lumMod val="40000"/>
                    <a:lumOff val="60000"/>
                  </a:schemeClr>
                </a:solidFill>
              </a:rPr>
              <a:t>20 m</a:t>
            </a:r>
          </a:p>
          <a:p>
            <a:r>
              <a:rPr lang="en-GB" sz="1100" dirty="0">
                <a:solidFill>
                  <a:schemeClr val="accent6">
                    <a:lumMod val="40000"/>
                    <a:lumOff val="60000"/>
                  </a:schemeClr>
                </a:solidFill>
              </a:rPr>
              <a:t>fungi</a:t>
            </a:r>
            <a:endParaRPr lang="en-NO" sz="1100" dirty="0">
              <a:solidFill>
                <a:schemeClr val="accent6">
                  <a:lumMod val="40000"/>
                  <a:lumOff val="60000"/>
                </a:schemeClr>
              </a:solidFill>
            </a:endParaRPr>
          </a:p>
        </p:txBody>
      </p:sp>
      <p:sp>
        <p:nvSpPr>
          <p:cNvPr id="22" name="Rectangle 21">
            <a:extLst>
              <a:ext uri="{FF2B5EF4-FFF2-40B4-BE49-F238E27FC236}">
                <a16:creationId xmlns:a16="http://schemas.microsoft.com/office/drawing/2014/main" id="{476406C4-FA4C-6CE8-BC1E-51F4CD18DE0F}"/>
              </a:ext>
            </a:extLst>
          </p:cNvPr>
          <p:cNvSpPr/>
          <p:nvPr/>
        </p:nvSpPr>
        <p:spPr>
          <a:xfrm>
            <a:off x="3712986" y="1935982"/>
            <a:ext cx="686406" cy="430887"/>
          </a:xfrm>
          <a:prstGeom prst="rect">
            <a:avLst/>
          </a:prstGeom>
        </p:spPr>
        <p:txBody>
          <a:bodyPr wrap="none">
            <a:spAutoFit/>
          </a:bodyPr>
          <a:lstStyle/>
          <a:p>
            <a:r>
              <a:rPr lang="en-GB" sz="1100" dirty="0">
                <a:solidFill>
                  <a:schemeClr val="accent6">
                    <a:lumMod val="40000"/>
                    <a:lumOff val="60000"/>
                  </a:schemeClr>
                </a:solidFill>
              </a:rPr>
              <a:t>16 m</a:t>
            </a:r>
          </a:p>
          <a:p>
            <a:r>
              <a:rPr lang="en-GB" sz="1100" dirty="0">
                <a:solidFill>
                  <a:schemeClr val="accent6">
                    <a:lumMod val="40000"/>
                    <a:lumOff val="60000"/>
                  </a:schemeClr>
                </a:solidFill>
              </a:rPr>
              <a:t>bacteria</a:t>
            </a:r>
            <a:endParaRPr lang="en-NO" sz="1100" dirty="0">
              <a:solidFill>
                <a:schemeClr val="accent6">
                  <a:lumMod val="40000"/>
                  <a:lumOff val="60000"/>
                </a:schemeClr>
              </a:solidFill>
            </a:endParaRPr>
          </a:p>
        </p:txBody>
      </p:sp>
      <p:sp>
        <p:nvSpPr>
          <p:cNvPr id="23" name="Rectangle 22">
            <a:extLst>
              <a:ext uri="{FF2B5EF4-FFF2-40B4-BE49-F238E27FC236}">
                <a16:creationId xmlns:a16="http://schemas.microsoft.com/office/drawing/2014/main" id="{94CF8FFD-A66A-9FDF-3FC0-8CD03BD72608}"/>
              </a:ext>
            </a:extLst>
          </p:cNvPr>
          <p:cNvSpPr/>
          <p:nvPr/>
        </p:nvSpPr>
        <p:spPr>
          <a:xfrm>
            <a:off x="4633161" y="1960237"/>
            <a:ext cx="614271" cy="430887"/>
          </a:xfrm>
          <a:prstGeom prst="rect">
            <a:avLst/>
          </a:prstGeom>
        </p:spPr>
        <p:txBody>
          <a:bodyPr wrap="none">
            <a:spAutoFit/>
          </a:bodyPr>
          <a:lstStyle/>
          <a:p>
            <a:r>
              <a:rPr lang="en-GB" sz="1100" dirty="0">
                <a:solidFill>
                  <a:schemeClr val="accent6">
                    <a:lumMod val="40000"/>
                    <a:lumOff val="60000"/>
                  </a:schemeClr>
                </a:solidFill>
              </a:rPr>
              <a:t>0,04 m</a:t>
            </a:r>
          </a:p>
          <a:p>
            <a:r>
              <a:rPr lang="en-GB" sz="1100" dirty="0">
                <a:solidFill>
                  <a:schemeClr val="accent6">
                    <a:lumMod val="40000"/>
                    <a:lumOff val="60000"/>
                  </a:schemeClr>
                </a:solidFill>
              </a:rPr>
              <a:t>virus</a:t>
            </a:r>
            <a:endParaRPr lang="en-NO" sz="1100" dirty="0">
              <a:solidFill>
                <a:schemeClr val="accent6">
                  <a:lumMod val="40000"/>
                  <a:lumOff val="60000"/>
                </a:schemeClr>
              </a:solidFill>
            </a:endParaRPr>
          </a:p>
        </p:txBody>
      </p:sp>
      <p:grpSp>
        <p:nvGrpSpPr>
          <p:cNvPr id="24" name="Graphic 5">
            <a:extLst>
              <a:ext uri="{FF2B5EF4-FFF2-40B4-BE49-F238E27FC236}">
                <a16:creationId xmlns:a16="http://schemas.microsoft.com/office/drawing/2014/main" id="{15A8E78C-FF97-CCBC-9866-21222F32D9C2}"/>
              </a:ext>
            </a:extLst>
          </p:cNvPr>
          <p:cNvGrpSpPr>
            <a:grpSpLocks noChangeAspect="1"/>
          </p:cNvGrpSpPr>
          <p:nvPr/>
        </p:nvGrpSpPr>
        <p:grpSpPr>
          <a:xfrm>
            <a:off x="779143" y="1168641"/>
            <a:ext cx="719500" cy="719247"/>
            <a:chOff x="2705205" y="2747983"/>
            <a:chExt cx="1323569" cy="1323102"/>
          </a:xfrm>
          <a:solidFill>
            <a:schemeClr val="accent1"/>
          </a:solidFill>
          <a:effectLst>
            <a:outerShdw blurRad="63500" sx="102000" sy="102000" algn="ctr" rotWithShape="0">
              <a:prstClr val="black">
                <a:alpha val="20000"/>
              </a:prstClr>
            </a:outerShdw>
          </a:effectLst>
        </p:grpSpPr>
        <p:sp>
          <p:nvSpPr>
            <p:cNvPr id="25" name="Freeform: Shape 51">
              <a:extLst>
                <a:ext uri="{FF2B5EF4-FFF2-40B4-BE49-F238E27FC236}">
                  <a16:creationId xmlns:a16="http://schemas.microsoft.com/office/drawing/2014/main" id="{8C6B0121-4A1E-0DA5-253E-6A0528BB9EB4}"/>
                </a:ext>
              </a:extLst>
            </p:cNvPr>
            <p:cNvSpPr/>
            <p:nvPr/>
          </p:nvSpPr>
          <p:spPr>
            <a:xfrm>
              <a:off x="2705205" y="2747983"/>
              <a:ext cx="1323569" cy="1323102"/>
            </a:xfrm>
            <a:custGeom>
              <a:avLst/>
              <a:gdLst>
                <a:gd name="connsiteX0" fmla="*/ 1323570 w 1323569"/>
                <a:gd name="connsiteY0" fmla="*/ 661598 h 1323102"/>
                <a:gd name="connsiteX1" fmla="*/ 661785 w 1323569"/>
                <a:gd name="connsiteY1" fmla="*/ 0 h 1323102"/>
                <a:gd name="connsiteX2" fmla="*/ 0 w 1323569"/>
                <a:gd name="connsiteY2" fmla="*/ 661598 h 1323102"/>
                <a:gd name="connsiteX3" fmla="*/ 661785 w 1323569"/>
                <a:gd name="connsiteY3" fmla="*/ 1323103 h 1323102"/>
                <a:gd name="connsiteX4" fmla="*/ 1323570 w 1323569"/>
                <a:gd name="connsiteY4" fmla="*/ 661598 h 1323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569" h="1323102">
                  <a:moveTo>
                    <a:pt x="1323570" y="661598"/>
                  </a:moveTo>
                  <a:cubicBezTo>
                    <a:pt x="1323570" y="296211"/>
                    <a:pt x="1027265" y="0"/>
                    <a:pt x="661785" y="0"/>
                  </a:cubicBezTo>
                  <a:cubicBezTo>
                    <a:pt x="296305" y="0"/>
                    <a:pt x="0" y="296211"/>
                    <a:pt x="0" y="661598"/>
                  </a:cubicBezTo>
                  <a:cubicBezTo>
                    <a:pt x="0" y="1026891"/>
                    <a:pt x="296305" y="1323103"/>
                    <a:pt x="661785" y="1323103"/>
                  </a:cubicBezTo>
                  <a:cubicBezTo>
                    <a:pt x="1027265" y="1323103"/>
                    <a:pt x="1323570" y="1026891"/>
                    <a:pt x="1323570" y="661598"/>
                  </a:cubicBezTo>
                  <a:close/>
                </a:path>
              </a:pathLst>
            </a:custGeom>
            <a:solidFill>
              <a:schemeClr val="accent6"/>
            </a:solidFill>
            <a:ln w="9335" cap="flat">
              <a:noFill/>
              <a:prstDash val="solid"/>
              <a:miter/>
            </a:ln>
          </p:spPr>
          <p:txBody>
            <a:bodyPr rtlCol="0" anchor="ctr"/>
            <a:lstStyle/>
            <a:p>
              <a:endParaRPr lang="en-GB" dirty="0"/>
            </a:p>
          </p:txBody>
        </p:sp>
        <p:sp>
          <p:nvSpPr>
            <p:cNvPr id="26" name="Freeform: Shape 52">
              <a:extLst>
                <a:ext uri="{FF2B5EF4-FFF2-40B4-BE49-F238E27FC236}">
                  <a16:creationId xmlns:a16="http://schemas.microsoft.com/office/drawing/2014/main" id="{3422818E-95DC-370A-2EF2-E8C42CF3BE41}"/>
                </a:ext>
              </a:extLst>
            </p:cNvPr>
            <p:cNvSpPr/>
            <p:nvPr/>
          </p:nvSpPr>
          <p:spPr>
            <a:xfrm>
              <a:off x="2912615" y="3086951"/>
              <a:ext cx="824521" cy="792386"/>
            </a:xfrm>
            <a:custGeom>
              <a:avLst/>
              <a:gdLst>
                <a:gd name="connsiteX0" fmla="*/ 824522 w 824521"/>
                <a:gd name="connsiteY0" fmla="*/ 129015 h 792386"/>
                <a:gd name="connsiteX1" fmla="*/ 743304 w 824521"/>
                <a:gd name="connsiteY1" fmla="*/ 99795 h 792386"/>
                <a:gd name="connsiteX2" fmla="*/ 583482 w 824521"/>
                <a:gd name="connsiteY2" fmla="*/ 73189 h 792386"/>
                <a:gd name="connsiteX3" fmla="*/ 516828 w 824521"/>
                <a:gd name="connsiteY3" fmla="*/ 159822 h 792386"/>
                <a:gd name="connsiteX4" fmla="*/ 286991 w 824521"/>
                <a:gd name="connsiteY4" fmla="*/ 0 h 792386"/>
                <a:gd name="connsiteX5" fmla="*/ 376890 w 824521"/>
                <a:gd name="connsiteY5" fmla="*/ 186427 h 792386"/>
                <a:gd name="connsiteX6" fmla="*/ 3849 w 824521"/>
                <a:gd name="connsiteY6" fmla="*/ 53212 h 792386"/>
                <a:gd name="connsiteX7" fmla="*/ 180381 w 824521"/>
                <a:gd name="connsiteY7" fmla="*/ 266338 h 792386"/>
                <a:gd name="connsiteX8" fmla="*/ 346924 w 824521"/>
                <a:gd name="connsiteY8" fmla="*/ 379856 h 792386"/>
                <a:gd name="connsiteX9" fmla="*/ 293619 w 824521"/>
                <a:gd name="connsiteY9" fmla="*/ 562643 h 792386"/>
                <a:gd name="connsiteX10" fmla="*/ 220336 w 824521"/>
                <a:gd name="connsiteY10" fmla="*/ 792387 h 792386"/>
                <a:gd name="connsiteX11" fmla="*/ 293619 w 824521"/>
                <a:gd name="connsiteY11" fmla="*/ 562643 h 792386"/>
                <a:gd name="connsiteX12" fmla="*/ 220336 w 824521"/>
                <a:gd name="connsiteY12" fmla="*/ 792387 h 792386"/>
                <a:gd name="connsiteX13" fmla="*/ 366902 w 824521"/>
                <a:gd name="connsiteY13" fmla="*/ 706408 h 792386"/>
                <a:gd name="connsiteX14" fmla="*/ 380251 w 824521"/>
                <a:gd name="connsiteY14" fmla="*/ 543132 h 792386"/>
                <a:gd name="connsiteX15" fmla="*/ 670021 w 824521"/>
                <a:gd name="connsiteY15" fmla="*/ 279594 h 792386"/>
                <a:gd name="connsiteX16" fmla="*/ 696627 w 824521"/>
                <a:gd name="connsiteY16" fmla="*/ 216487 h 792386"/>
                <a:gd name="connsiteX17" fmla="*/ 733315 w 824521"/>
                <a:gd name="connsiteY17" fmla="*/ 163089 h 792386"/>
                <a:gd name="connsiteX18" fmla="*/ 824522 w 824521"/>
                <a:gd name="connsiteY18" fmla="*/ 129015 h 792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24521" h="792386">
                  <a:moveTo>
                    <a:pt x="824522" y="129015"/>
                  </a:moveTo>
                  <a:lnTo>
                    <a:pt x="743304" y="99795"/>
                  </a:lnTo>
                  <a:cubicBezTo>
                    <a:pt x="743304" y="99795"/>
                    <a:pt x="673382" y="29873"/>
                    <a:pt x="583482" y="73189"/>
                  </a:cubicBezTo>
                  <a:cubicBezTo>
                    <a:pt x="583482" y="73189"/>
                    <a:pt x="526817" y="109877"/>
                    <a:pt x="516828" y="159822"/>
                  </a:cubicBezTo>
                  <a:cubicBezTo>
                    <a:pt x="516828" y="159822"/>
                    <a:pt x="353645" y="26606"/>
                    <a:pt x="286991" y="0"/>
                  </a:cubicBezTo>
                  <a:cubicBezTo>
                    <a:pt x="286991" y="0"/>
                    <a:pt x="330307" y="109877"/>
                    <a:pt x="376890" y="186427"/>
                  </a:cubicBezTo>
                  <a:cubicBezTo>
                    <a:pt x="376890" y="186427"/>
                    <a:pt x="33815" y="53212"/>
                    <a:pt x="3849" y="53212"/>
                  </a:cubicBezTo>
                  <a:cubicBezTo>
                    <a:pt x="-26118" y="53212"/>
                    <a:pt x="127076" y="233011"/>
                    <a:pt x="180381" y="266338"/>
                  </a:cubicBezTo>
                  <a:cubicBezTo>
                    <a:pt x="233686" y="299572"/>
                    <a:pt x="323586" y="386858"/>
                    <a:pt x="346924" y="379856"/>
                  </a:cubicBezTo>
                  <a:cubicBezTo>
                    <a:pt x="346924" y="379856"/>
                    <a:pt x="346924" y="339621"/>
                    <a:pt x="293619" y="562643"/>
                  </a:cubicBezTo>
                  <a:lnTo>
                    <a:pt x="220336" y="792387"/>
                  </a:lnTo>
                  <a:lnTo>
                    <a:pt x="293619" y="562643"/>
                  </a:lnTo>
                  <a:lnTo>
                    <a:pt x="220336" y="792387"/>
                  </a:lnTo>
                  <a:lnTo>
                    <a:pt x="366902" y="706408"/>
                  </a:lnTo>
                  <a:lnTo>
                    <a:pt x="380251" y="543132"/>
                  </a:lnTo>
                  <a:cubicBezTo>
                    <a:pt x="380251" y="543132"/>
                    <a:pt x="689999" y="629204"/>
                    <a:pt x="670021" y="279594"/>
                  </a:cubicBezTo>
                  <a:cubicBezTo>
                    <a:pt x="670021" y="279594"/>
                    <a:pt x="663393" y="246641"/>
                    <a:pt x="696627" y="216487"/>
                  </a:cubicBezTo>
                  <a:lnTo>
                    <a:pt x="733315" y="163089"/>
                  </a:lnTo>
                  <a:lnTo>
                    <a:pt x="824522" y="129015"/>
                  </a:lnTo>
                  <a:close/>
                </a:path>
              </a:pathLst>
            </a:custGeom>
            <a:solidFill>
              <a:srgbClr val="FFFFFF"/>
            </a:solidFill>
            <a:ln w="9335" cap="flat">
              <a:noFill/>
              <a:prstDash val="solid"/>
              <a:miter/>
            </a:ln>
          </p:spPr>
          <p:txBody>
            <a:bodyPr rtlCol="0" anchor="ctr"/>
            <a:lstStyle/>
            <a:p>
              <a:endParaRPr lang="en-GB"/>
            </a:p>
          </p:txBody>
        </p:sp>
      </p:grpSp>
      <p:grpSp>
        <p:nvGrpSpPr>
          <p:cNvPr id="27" name="Graphic 5">
            <a:extLst>
              <a:ext uri="{FF2B5EF4-FFF2-40B4-BE49-F238E27FC236}">
                <a16:creationId xmlns:a16="http://schemas.microsoft.com/office/drawing/2014/main" id="{F89F79B7-87A1-CF48-4936-2FB6B6C8522B}"/>
              </a:ext>
            </a:extLst>
          </p:cNvPr>
          <p:cNvGrpSpPr>
            <a:grpSpLocks noChangeAspect="1"/>
          </p:cNvGrpSpPr>
          <p:nvPr/>
        </p:nvGrpSpPr>
        <p:grpSpPr>
          <a:xfrm>
            <a:off x="4539234" y="1202508"/>
            <a:ext cx="719298" cy="719298"/>
            <a:chOff x="6796246" y="1001802"/>
            <a:chExt cx="1323196" cy="1323196"/>
          </a:xfrm>
          <a:solidFill>
            <a:schemeClr val="accent1"/>
          </a:solidFill>
          <a:effectLst>
            <a:outerShdw blurRad="63500" sx="102000" sy="102000" algn="ctr" rotWithShape="0">
              <a:prstClr val="black">
                <a:alpha val="20000"/>
              </a:prstClr>
            </a:outerShdw>
          </a:effectLst>
        </p:grpSpPr>
        <p:sp>
          <p:nvSpPr>
            <p:cNvPr id="28" name="Freeform: Shape 46">
              <a:extLst>
                <a:ext uri="{FF2B5EF4-FFF2-40B4-BE49-F238E27FC236}">
                  <a16:creationId xmlns:a16="http://schemas.microsoft.com/office/drawing/2014/main" id="{C5DAA9FF-777E-0784-EE30-8B10EE2AECFE}"/>
                </a:ext>
              </a:extLst>
            </p:cNvPr>
            <p:cNvSpPr/>
            <p:nvPr/>
          </p:nvSpPr>
          <p:spPr>
            <a:xfrm>
              <a:off x="6796246" y="1001802"/>
              <a:ext cx="1323196" cy="1323196"/>
            </a:xfrm>
            <a:custGeom>
              <a:avLst/>
              <a:gdLst>
                <a:gd name="connsiteX0" fmla="*/ 1323196 w 1323196"/>
                <a:gd name="connsiteY0" fmla="*/ 661598 h 1323196"/>
                <a:gd name="connsiteX1" fmla="*/ 661598 w 1323196"/>
                <a:gd name="connsiteY1" fmla="*/ 1323196 h 1323196"/>
                <a:gd name="connsiteX2" fmla="*/ 0 w 1323196"/>
                <a:gd name="connsiteY2" fmla="*/ 661598 h 1323196"/>
                <a:gd name="connsiteX3" fmla="*/ 661598 w 1323196"/>
                <a:gd name="connsiteY3" fmla="*/ 0 h 1323196"/>
                <a:gd name="connsiteX4" fmla="*/ 1323196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6" y="661598"/>
                  </a:moveTo>
                  <a:cubicBezTo>
                    <a:pt x="1323196" y="1026989"/>
                    <a:pt x="1026989" y="1323196"/>
                    <a:pt x="661598" y="1323196"/>
                  </a:cubicBezTo>
                  <a:cubicBezTo>
                    <a:pt x="296207" y="1323196"/>
                    <a:pt x="0" y="1026989"/>
                    <a:pt x="0" y="661598"/>
                  </a:cubicBezTo>
                  <a:cubicBezTo>
                    <a:pt x="0" y="296208"/>
                    <a:pt x="296207" y="0"/>
                    <a:pt x="661598" y="0"/>
                  </a:cubicBezTo>
                  <a:cubicBezTo>
                    <a:pt x="1026989" y="0"/>
                    <a:pt x="1323196" y="296208"/>
                    <a:pt x="1323196" y="661598"/>
                  </a:cubicBezTo>
                  <a:close/>
                </a:path>
              </a:pathLst>
            </a:custGeom>
            <a:solidFill>
              <a:schemeClr val="accent6"/>
            </a:solidFill>
            <a:ln w="9335" cap="flat">
              <a:noFill/>
              <a:prstDash val="solid"/>
              <a:miter/>
            </a:ln>
          </p:spPr>
          <p:txBody>
            <a:bodyPr rtlCol="0" anchor="ctr"/>
            <a:lstStyle/>
            <a:p>
              <a:endParaRPr lang="en-GB"/>
            </a:p>
          </p:txBody>
        </p:sp>
        <p:grpSp>
          <p:nvGrpSpPr>
            <p:cNvPr id="29" name="Graphic 5">
              <a:extLst>
                <a:ext uri="{FF2B5EF4-FFF2-40B4-BE49-F238E27FC236}">
                  <a16:creationId xmlns:a16="http://schemas.microsoft.com/office/drawing/2014/main" id="{58424B18-85EC-647F-4BCA-B622963FF201}"/>
                </a:ext>
              </a:extLst>
            </p:cNvPr>
            <p:cNvGrpSpPr/>
            <p:nvPr/>
          </p:nvGrpSpPr>
          <p:grpSpPr>
            <a:xfrm>
              <a:off x="6957533" y="1149728"/>
              <a:ext cx="1030281" cy="1041000"/>
              <a:chOff x="6957533" y="1149728"/>
              <a:chExt cx="1030281" cy="1041000"/>
            </a:xfrm>
            <a:solidFill>
              <a:srgbClr val="FFFFFF"/>
            </a:solidFill>
          </p:grpSpPr>
          <p:sp>
            <p:nvSpPr>
              <p:cNvPr id="30" name="Freeform: Shape 48">
                <a:extLst>
                  <a:ext uri="{FF2B5EF4-FFF2-40B4-BE49-F238E27FC236}">
                    <a16:creationId xmlns:a16="http://schemas.microsoft.com/office/drawing/2014/main" id="{1993C0FE-E1A3-F374-8390-1E25F154BC52}"/>
                  </a:ext>
                </a:extLst>
              </p:cNvPr>
              <p:cNvSpPr/>
              <p:nvPr/>
            </p:nvSpPr>
            <p:spPr>
              <a:xfrm>
                <a:off x="7452616" y="1925537"/>
                <a:ext cx="373" cy="93"/>
              </a:xfrm>
              <a:custGeom>
                <a:avLst/>
                <a:gdLst>
                  <a:gd name="connsiteX0" fmla="*/ 373 w 373"/>
                  <a:gd name="connsiteY0" fmla="*/ 0 h 93"/>
                  <a:gd name="connsiteX1" fmla="*/ 0 w 373"/>
                  <a:gd name="connsiteY1" fmla="*/ 93 h 93"/>
                  <a:gd name="connsiteX2" fmla="*/ 373 w 373"/>
                  <a:gd name="connsiteY2" fmla="*/ 0 h 93"/>
                </a:gdLst>
                <a:ahLst/>
                <a:cxnLst>
                  <a:cxn ang="0">
                    <a:pos x="connsiteX0" y="connsiteY0"/>
                  </a:cxn>
                  <a:cxn ang="0">
                    <a:pos x="connsiteX1" y="connsiteY1"/>
                  </a:cxn>
                  <a:cxn ang="0">
                    <a:pos x="connsiteX2" y="connsiteY2"/>
                  </a:cxn>
                </a:cxnLst>
                <a:rect l="l" t="t" r="r" b="b"/>
                <a:pathLst>
                  <a:path w="373" h="93">
                    <a:moveTo>
                      <a:pt x="373" y="0"/>
                    </a:moveTo>
                    <a:cubicBezTo>
                      <a:pt x="187" y="93"/>
                      <a:pt x="0" y="93"/>
                      <a:pt x="0" y="93"/>
                    </a:cubicBezTo>
                    <a:lnTo>
                      <a:pt x="373" y="0"/>
                    </a:lnTo>
                    <a:close/>
                  </a:path>
                </a:pathLst>
              </a:custGeom>
              <a:solidFill>
                <a:srgbClr val="FFFFFF"/>
              </a:solidFill>
              <a:ln w="9335" cap="flat">
                <a:noFill/>
                <a:prstDash val="solid"/>
                <a:miter/>
              </a:ln>
            </p:spPr>
            <p:txBody>
              <a:bodyPr rtlCol="0" anchor="ctr"/>
              <a:lstStyle/>
              <a:p>
                <a:endParaRPr lang="en-GB"/>
              </a:p>
            </p:txBody>
          </p:sp>
          <p:sp>
            <p:nvSpPr>
              <p:cNvPr id="31" name="Freeform: Shape 49">
                <a:extLst>
                  <a:ext uri="{FF2B5EF4-FFF2-40B4-BE49-F238E27FC236}">
                    <a16:creationId xmlns:a16="http://schemas.microsoft.com/office/drawing/2014/main" id="{4A1892A6-4852-2768-C6B8-C723D8C4BB33}"/>
                  </a:ext>
                </a:extLst>
              </p:cNvPr>
              <p:cNvSpPr/>
              <p:nvPr/>
            </p:nvSpPr>
            <p:spPr>
              <a:xfrm>
                <a:off x="6957533" y="1149728"/>
                <a:ext cx="1030281" cy="1041000"/>
              </a:xfrm>
              <a:custGeom>
                <a:avLst/>
                <a:gdLst>
                  <a:gd name="connsiteX0" fmla="*/ 943835 w 1030281"/>
                  <a:gd name="connsiteY0" fmla="*/ 394366 h 1041000"/>
                  <a:gd name="connsiteX1" fmla="*/ 889969 w 1030281"/>
                  <a:gd name="connsiteY1" fmla="*/ 423866 h 1041000"/>
                  <a:gd name="connsiteX2" fmla="*/ 805018 w 1030281"/>
                  <a:gd name="connsiteY2" fmla="*/ 458593 h 1041000"/>
                  <a:gd name="connsiteX3" fmla="*/ 748725 w 1030281"/>
                  <a:gd name="connsiteY3" fmla="*/ 446737 h 1041000"/>
                  <a:gd name="connsiteX4" fmla="*/ 664146 w 1030281"/>
                  <a:gd name="connsiteY4" fmla="*/ 321737 h 1041000"/>
                  <a:gd name="connsiteX5" fmla="*/ 725853 w 1030281"/>
                  <a:gd name="connsiteY5" fmla="*/ 270019 h 1041000"/>
                  <a:gd name="connsiteX6" fmla="*/ 766369 w 1030281"/>
                  <a:gd name="connsiteY6" fmla="*/ 245840 h 1041000"/>
                  <a:gd name="connsiteX7" fmla="*/ 754700 w 1030281"/>
                  <a:gd name="connsiteY7" fmla="*/ 153606 h 1041000"/>
                  <a:gd name="connsiteX8" fmla="*/ 662466 w 1030281"/>
                  <a:gd name="connsiteY8" fmla="*/ 165276 h 1041000"/>
                  <a:gd name="connsiteX9" fmla="*/ 649490 w 1030281"/>
                  <a:gd name="connsiteY9" fmla="*/ 215127 h 1041000"/>
                  <a:gd name="connsiteX10" fmla="*/ 618123 w 1030281"/>
                  <a:gd name="connsiteY10" fmla="*/ 292423 h 1041000"/>
                  <a:gd name="connsiteX11" fmla="*/ 517021 w 1030281"/>
                  <a:gd name="connsiteY11" fmla="*/ 266191 h 1041000"/>
                  <a:gd name="connsiteX12" fmla="*/ 481640 w 1030281"/>
                  <a:gd name="connsiteY12" fmla="*/ 211859 h 1041000"/>
                  <a:gd name="connsiteX13" fmla="*/ 485748 w 1030281"/>
                  <a:gd name="connsiteY13" fmla="*/ 120186 h 1041000"/>
                  <a:gd name="connsiteX14" fmla="*/ 496950 w 1030281"/>
                  <a:gd name="connsiteY14" fmla="*/ 65014 h 1041000"/>
                  <a:gd name="connsiteX15" fmla="*/ 406210 w 1030281"/>
                  <a:gd name="connsiteY15" fmla="*/ 1160 h 1041000"/>
                  <a:gd name="connsiteX16" fmla="*/ 342356 w 1030281"/>
                  <a:gd name="connsiteY16" fmla="*/ 91900 h 1041000"/>
                  <a:gd name="connsiteX17" fmla="*/ 375870 w 1030281"/>
                  <a:gd name="connsiteY17" fmla="*/ 143338 h 1041000"/>
                  <a:gd name="connsiteX18" fmla="*/ 416946 w 1030281"/>
                  <a:gd name="connsiteY18" fmla="*/ 225395 h 1041000"/>
                  <a:gd name="connsiteX19" fmla="*/ 408171 w 1030281"/>
                  <a:gd name="connsiteY19" fmla="*/ 284582 h 1041000"/>
                  <a:gd name="connsiteX20" fmla="*/ 304734 w 1030281"/>
                  <a:gd name="connsiteY20" fmla="*/ 362439 h 1041000"/>
                  <a:gd name="connsiteX21" fmla="*/ 261325 w 1030281"/>
                  <a:gd name="connsiteY21" fmla="*/ 302692 h 1041000"/>
                  <a:gd name="connsiteX22" fmla="*/ 239014 w 1030281"/>
                  <a:gd name="connsiteY22" fmla="*/ 261150 h 1041000"/>
                  <a:gd name="connsiteX23" fmla="*/ 146313 w 1030281"/>
                  <a:gd name="connsiteY23" fmla="*/ 268618 h 1041000"/>
                  <a:gd name="connsiteX24" fmla="*/ 153782 w 1030281"/>
                  <a:gd name="connsiteY24" fmla="*/ 361319 h 1041000"/>
                  <a:gd name="connsiteX25" fmla="*/ 202979 w 1030281"/>
                  <a:gd name="connsiteY25" fmla="*/ 376535 h 1041000"/>
                  <a:gd name="connsiteX26" fmla="*/ 275608 w 1030281"/>
                  <a:gd name="connsiteY26" fmla="*/ 408929 h 1041000"/>
                  <a:gd name="connsiteX27" fmla="*/ 249469 w 1030281"/>
                  <a:gd name="connsiteY27" fmla="*/ 520860 h 1041000"/>
                  <a:gd name="connsiteX28" fmla="*/ 251243 w 1030281"/>
                  <a:gd name="connsiteY28" fmla="*/ 549986 h 1041000"/>
                  <a:gd name="connsiteX29" fmla="*/ 202326 w 1030281"/>
                  <a:gd name="connsiteY29" fmla="*/ 591529 h 1041000"/>
                  <a:gd name="connsiteX30" fmla="*/ 110932 w 1030281"/>
                  <a:gd name="connsiteY30" fmla="*/ 599651 h 1041000"/>
                  <a:gd name="connsiteX31" fmla="*/ 54826 w 1030281"/>
                  <a:gd name="connsiteY31" fmla="*/ 595917 h 1041000"/>
                  <a:gd name="connsiteX32" fmla="*/ 3669 w 1030281"/>
                  <a:gd name="connsiteY32" fmla="*/ 694311 h 1041000"/>
                  <a:gd name="connsiteX33" fmla="*/ 102063 w 1030281"/>
                  <a:gd name="connsiteY33" fmla="*/ 745469 h 1041000"/>
                  <a:gd name="connsiteX34" fmla="*/ 148647 w 1030281"/>
                  <a:gd name="connsiteY34" fmla="*/ 705420 h 1041000"/>
                  <a:gd name="connsiteX35" fmla="*/ 224544 w 1030281"/>
                  <a:gd name="connsiteY35" fmla="*/ 653796 h 1041000"/>
                  <a:gd name="connsiteX36" fmla="*/ 289145 w 1030281"/>
                  <a:gd name="connsiteY36" fmla="*/ 656783 h 1041000"/>
                  <a:gd name="connsiteX37" fmla="*/ 360747 w 1030281"/>
                  <a:gd name="connsiteY37" fmla="*/ 731373 h 1041000"/>
                  <a:gd name="connsiteX38" fmla="*/ 301934 w 1030281"/>
                  <a:gd name="connsiteY38" fmla="*/ 791959 h 1041000"/>
                  <a:gd name="connsiteX39" fmla="*/ 263752 w 1030281"/>
                  <a:gd name="connsiteY39" fmla="*/ 819685 h 1041000"/>
                  <a:gd name="connsiteX40" fmla="*/ 283636 w 1030281"/>
                  <a:gd name="connsiteY40" fmla="*/ 910519 h 1041000"/>
                  <a:gd name="connsiteX41" fmla="*/ 374470 w 1030281"/>
                  <a:gd name="connsiteY41" fmla="*/ 890634 h 1041000"/>
                  <a:gd name="connsiteX42" fmla="*/ 382965 w 1030281"/>
                  <a:gd name="connsiteY42" fmla="*/ 839850 h 1041000"/>
                  <a:gd name="connsiteX43" fmla="*/ 409010 w 1030281"/>
                  <a:gd name="connsiteY43" fmla="*/ 757232 h 1041000"/>
                  <a:gd name="connsiteX44" fmla="*/ 496950 w 1030281"/>
                  <a:gd name="connsiteY44" fmla="*/ 775622 h 1041000"/>
                  <a:gd name="connsiteX45" fmla="*/ 495923 w 1030281"/>
                  <a:gd name="connsiteY45" fmla="*/ 775903 h 1041000"/>
                  <a:gd name="connsiteX46" fmla="*/ 497604 w 1030281"/>
                  <a:gd name="connsiteY46" fmla="*/ 775622 h 1041000"/>
                  <a:gd name="connsiteX47" fmla="*/ 501991 w 1030281"/>
                  <a:gd name="connsiteY47" fmla="*/ 775809 h 1041000"/>
                  <a:gd name="connsiteX48" fmla="*/ 541666 w 1030281"/>
                  <a:gd name="connsiteY48" fmla="*/ 830421 h 1041000"/>
                  <a:gd name="connsiteX49" fmla="*/ 539333 w 1030281"/>
                  <a:gd name="connsiteY49" fmla="*/ 922188 h 1041000"/>
                  <a:gd name="connsiteX50" fmla="*/ 529250 w 1030281"/>
                  <a:gd name="connsiteY50" fmla="*/ 977547 h 1041000"/>
                  <a:gd name="connsiteX51" fmla="*/ 621204 w 1030281"/>
                  <a:gd name="connsiteY51" fmla="*/ 1039534 h 1041000"/>
                  <a:gd name="connsiteX52" fmla="*/ 683190 w 1030281"/>
                  <a:gd name="connsiteY52" fmla="*/ 947580 h 1041000"/>
                  <a:gd name="connsiteX53" fmla="*/ 648743 w 1030281"/>
                  <a:gd name="connsiteY53" fmla="*/ 896796 h 1041000"/>
                  <a:gd name="connsiteX54" fmla="*/ 606081 w 1030281"/>
                  <a:gd name="connsiteY54" fmla="*/ 815578 h 1041000"/>
                  <a:gd name="connsiteX55" fmla="*/ 618496 w 1030281"/>
                  <a:gd name="connsiteY55" fmla="*/ 749110 h 1041000"/>
                  <a:gd name="connsiteX56" fmla="*/ 691126 w 1030281"/>
                  <a:gd name="connsiteY56" fmla="*/ 694871 h 1041000"/>
                  <a:gd name="connsiteX57" fmla="*/ 744617 w 1030281"/>
                  <a:gd name="connsiteY57" fmla="*/ 758165 h 1041000"/>
                  <a:gd name="connsiteX58" fmla="*/ 768703 w 1030281"/>
                  <a:gd name="connsiteY58" fmla="*/ 798774 h 1041000"/>
                  <a:gd name="connsiteX59" fmla="*/ 860936 w 1030281"/>
                  <a:gd name="connsiteY59" fmla="*/ 787478 h 1041000"/>
                  <a:gd name="connsiteX60" fmla="*/ 849640 w 1030281"/>
                  <a:gd name="connsiteY60" fmla="*/ 695245 h 1041000"/>
                  <a:gd name="connsiteX61" fmla="*/ 799883 w 1030281"/>
                  <a:gd name="connsiteY61" fmla="*/ 682082 h 1041000"/>
                  <a:gd name="connsiteX62" fmla="*/ 723987 w 1030281"/>
                  <a:gd name="connsiteY62" fmla="*/ 651275 h 1041000"/>
                  <a:gd name="connsiteX63" fmla="*/ 757594 w 1030281"/>
                  <a:gd name="connsiteY63" fmla="*/ 554934 h 1041000"/>
                  <a:gd name="connsiteX64" fmla="*/ 814166 w 1030281"/>
                  <a:gd name="connsiteY64" fmla="*/ 524314 h 1041000"/>
                  <a:gd name="connsiteX65" fmla="*/ 905279 w 1030281"/>
                  <a:gd name="connsiteY65" fmla="*/ 535330 h 1041000"/>
                  <a:gd name="connsiteX66" fmla="*/ 959424 w 1030281"/>
                  <a:gd name="connsiteY66" fmla="*/ 550640 h 1041000"/>
                  <a:gd name="connsiteX67" fmla="*/ 1029906 w 1030281"/>
                  <a:gd name="connsiteY67" fmla="*/ 465035 h 1041000"/>
                  <a:gd name="connsiteX68" fmla="*/ 943835 w 1030281"/>
                  <a:gd name="connsiteY68" fmla="*/ 394366 h 1041000"/>
                  <a:gd name="connsiteX69" fmla="*/ 399115 w 1030281"/>
                  <a:gd name="connsiteY69" fmla="*/ 566977 h 1041000"/>
                  <a:gd name="connsiteX70" fmla="*/ 332647 w 1030281"/>
                  <a:gd name="connsiteY70" fmla="*/ 500509 h 1041000"/>
                  <a:gd name="connsiteX71" fmla="*/ 399115 w 1030281"/>
                  <a:gd name="connsiteY71" fmla="*/ 434041 h 1041000"/>
                  <a:gd name="connsiteX72" fmla="*/ 465583 w 1030281"/>
                  <a:gd name="connsiteY72" fmla="*/ 500509 h 1041000"/>
                  <a:gd name="connsiteX73" fmla="*/ 399115 w 1030281"/>
                  <a:gd name="connsiteY73" fmla="*/ 566977 h 1041000"/>
                  <a:gd name="connsiteX74" fmla="*/ 542133 w 1030281"/>
                  <a:gd name="connsiteY74" fmla="*/ 584247 h 1041000"/>
                  <a:gd name="connsiteX75" fmla="*/ 594131 w 1030281"/>
                  <a:gd name="connsiteY75" fmla="*/ 636245 h 1041000"/>
                  <a:gd name="connsiteX76" fmla="*/ 542133 w 1030281"/>
                  <a:gd name="connsiteY76" fmla="*/ 688243 h 1041000"/>
                  <a:gd name="connsiteX77" fmla="*/ 490135 w 1030281"/>
                  <a:gd name="connsiteY77" fmla="*/ 636245 h 1041000"/>
                  <a:gd name="connsiteX78" fmla="*/ 542133 w 1030281"/>
                  <a:gd name="connsiteY78" fmla="*/ 584247 h 1041000"/>
                  <a:gd name="connsiteX79" fmla="*/ 593011 w 1030281"/>
                  <a:gd name="connsiteY79" fmla="*/ 525808 h 1041000"/>
                  <a:gd name="connsiteX80" fmla="*/ 541013 w 1030281"/>
                  <a:gd name="connsiteY80" fmla="*/ 473810 h 1041000"/>
                  <a:gd name="connsiteX81" fmla="*/ 593011 w 1030281"/>
                  <a:gd name="connsiteY81" fmla="*/ 421812 h 1041000"/>
                  <a:gd name="connsiteX82" fmla="*/ 645009 w 1030281"/>
                  <a:gd name="connsiteY82" fmla="*/ 473810 h 1041000"/>
                  <a:gd name="connsiteX83" fmla="*/ 593011 w 1030281"/>
                  <a:gd name="connsiteY83" fmla="*/ 525808 h 104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1030281" h="1041000">
                    <a:moveTo>
                      <a:pt x="943835" y="394366"/>
                    </a:moveTo>
                    <a:cubicBezTo>
                      <a:pt x="921710" y="396513"/>
                      <a:pt x="902759" y="407715"/>
                      <a:pt x="889969" y="423866"/>
                    </a:cubicBezTo>
                    <a:cubicBezTo>
                      <a:pt x="882781" y="429373"/>
                      <a:pt x="859442" y="461020"/>
                      <a:pt x="805018" y="458593"/>
                    </a:cubicBezTo>
                    <a:cubicBezTo>
                      <a:pt x="774491" y="457286"/>
                      <a:pt x="757781" y="451872"/>
                      <a:pt x="748725" y="446737"/>
                    </a:cubicBezTo>
                    <a:cubicBezTo>
                      <a:pt x="733695" y="396886"/>
                      <a:pt x="703728" y="353570"/>
                      <a:pt x="664146" y="321737"/>
                    </a:cubicBezTo>
                    <a:cubicBezTo>
                      <a:pt x="687018" y="288783"/>
                      <a:pt x="719692" y="272726"/>
                      <a:pt x="725853" y="270019"/>
                    </a:cubicBezTo>
                    <a:cubicBezTo>
                      <a:pt x="741350" y="267218"/>
                      <a:pt x="755913" y="259190"/>
                      <a:pt x="766369" y="245840"/>
                    </a:cubicBezTo>
                    <a:cubicBezTo>
                      <a:pt x="788587" y="217180"/>
                      <a:pt x="783359" y="175825"/>
                      <a:pt x="754700" y="153606"/>
                    </a:cubicBezTo>
                    <a:cubicBezTo>
                      <a:pt x="726040" y="131388"/>
                      <a:pt x="684684" y="136616"/>
                      <a:pt x="662466" y="165276"/>
                    </a:cubicBezTo>
                    <a:cubicBezTo>
                      <a:pt x="651077" y="180026"/>
                      <a:pt x="646970" y="198043"/>
                      <a:pt x="649490" y="215127"/>
                    </a:cubicBezTo>
                    <a:cubicBezTo>
                      <a:pt x="648743" y="222221"/>
                      <a:pt x="643702" y="259843"/>
                      <a:pt x="618123" y="292423"/>
                    </a:cubicBezTo>
                    <a:cubicBezTo>
                      <a:pt x="587410" y="277113"/>
                      <a:pt x="553242" y="267965"/>
                      <a:pt x="517021" y="266191"/>
                    </a:cubicBezTo>
                    <a:cubicBezTo>
                      <a:pt x="507966" y="262737"/>
                      <a:pt x="493869" y="250788"/>
                      <a:pt x="481640" y="211859"/>
                    </a:cubicBezTo>
                    <a:cubicBezTo>
                      <a:pt x="465210" y="159674"/>
                      <a:pt x="483041" y="128494"/>
                      <a:pt x="485748" y="120186"/>
                    </a:cubicBezTo>
                    <a:cubicBezTo>
                      <a:pt x="495736" y="104316"/>
                      <a:pt x="500404" y="84991"/>
                      <a:pt x="496950" y="65014"/>
                    </a:cubicBezTo>
                    <a:cubicBezTo>
                      <a:pt x="489481" y="22351"/>
                      <a:pt x="448966" y="-6215"/>
                      <a:pt x="406210" y="1160"/>
                    </a:cubicBezTo>
                    <a:cubicBezTo>
                      <a:pt x="363547" y="8628"/>
                      <a:pt x="334981" y="49144"/>
                      <a:pt x="342356" y="91900"/>
                    </a:cubicBezTo>
                    <a:cubicBezTo>
                      <a:pt x="346184" y="113744"/>
                      <a:pt x="358786" y="131855"/>
                      <a:pt x="375870" y="143338"/>
                    </a:cubicBezTo>
                    <a:cubicBezTo>
                      <a:pt x="381938" y="150059"/>
                      <a:pt x="415266" y="170970"/>
                      <a:pt x="416946" y="225395"/>
                    </a:cubicBezTo>
                    <a:cubicBezTo>
                      <a:pt x="417973" y="258723"/>
                      <a:pt x="412932" y="275713"/>
                      <a:pt x="408171" y="284582"/>
                    </a:cubicBezTo>
                    <a:cubicBezTo>
                      <a:pt x="367282" y="301292"/>
                      <a:pt x="331807" y="328365"/>
                      <a:pt x="304734" y="362439"/>
                    </a:cubicBezTo>
                    <a:cubicBezTo>
                      <a:pt x="276541" y="338540"/>
                      <a:pt x="263659" y="308480"/>
                      <a:pt x="261325" y="302692"/>
                    </a:cubicBezTo>
                    <a:cubicBezTo>
                      <a:pt x="259271" y="287102"/>
                      <a:pt x="251897" y="272166"/>
                      <a:pt x="239014" y="261150"/>
                    </a:cubicBezTo>
                    <a:cubicBezTo>
                      <a:pt x="211381" y="237625"/>
                      <a:pt x="169838" y="240986"/>
                      <a:pt x="146313" y="268618"/>
                    </a:cubicBezTo>
                    <a:cubicBezTo>
                      <a:pt x="122788" y="296251"/>
                      <a:pt x="126149" y="337793"/>
                      <a:pt x="153782" y="361319"/>
                    </a:cubicBezTo>
                    <a:cubicBezTo>
                      <a:pt x="167972" y="373361"/>
                      <a:pt x="185802" y="378309"/>
                      <a:pt x="202979" y="376535"/>
                    </a:cubicBezTo>
                    <a:cubicBezTo>
                      <a:pt x="209794" y="377562"/>
                      <a:pt x="244895" y="384003"/>
                      <a:pt x="275608" y="408929"/>
                    </a:cubicBezTo>
                    <a:cubicBezTo>
                      <a:pt x="259084" y="442723"/>
                      <a:pt x="249469" y="480625"/>
                      <a:pt x="249469" y="520860"/>
                    </a:cubicBezTo>
                    <a:cubicBezTo>
                      <a:pt x="249469" y="530756"/>
                      <a:pt x="250123" y="540464"/>
                      <a:pt x="251243" y="549986"/>
                    </a:cubicBezTo>
                    <a:cubicBezTo>
                      <a:pt x="248722" y="559509"/>
                      <a:pt x="238267" y="574632"/>
                      <a:pt x="202326" y="591529"/>
                    </a:cubicBezTo>
                    <a:cubicBezTo>
                      <a:pt x="152848" y="614774"/>
                      <a:pt x="119521" y="601238"/>
                      <a:pt x="110932" y="599651"/>
                    </a:cubicBezTo>
                    <a:cubicBezTo>
                      <a:pt x="93849" y="591809"/>
                      <a:pt x="74057" y="589849"/>
                      <a:pt x="54826" y="595917"/>
                    </a:cubicBezTo>
                    <a:cubicBezTo>
                      <a:pt x="13564" y="608986"/>
                      <a:pt x="-9401" y="652956"/>
                      <a:pt x="3669" y="694311"/>
                    </a:cubicBezTo>
                    <a:cubicBezTo>
                      <a:pt x="16738" y="735574"/>
                      <a:pt x="60708" y="758539"/>
                      <a:pt x="102063" y="745469"/>
                    </a:cubicBezTo>
                    <a:cubicBezTo>
                      <a:pt x="123255" y="738748"/>
                      <a:pt x="139498" y="723905"/>
                      <a:pt x="148647" y="705420"/>
                    </a:cubicBezTo>
                    <a:cubicBezTo>
                      <a:pt x="154529" y="698512"/>
                      <a:pt x="170866" y="662758"/>
                      <a:pt x="224544" y="653796"/>
                    </a:cubicBezTo>
                    <a:cubicBezTo>
                      <a:pt x="264032" y="647261"/>
                      <a:pt x="281583" y="652396"/>
                      <a:pt x="289145" y="656783"/>
                    </a:cubicBezTo>
                    <a:cubicBezTo>
                      <a:pt x="307722" y="686283"/>
                      <a:pt x="332087" y="711675"/>
                      <a:pt x="360747" y="731373"/>
                    </a:cubicBezTo>
                    <a:cubicBezTo>
                      <a:pt x="341049" y="768528"/>
                      <a:pt x="307909" y="788599"/>
                      <a:pt x="301934" y="791959"/>
                    </a:cubicBezTo>
                    <a:cubicBezTo>
                      <a:pt x="286717" y="796067"/>
                      <a:pt x="272901" y="805402"/>
                      <a:pt x="263752" y="819685"/>
                    </a:cubicBezTo>
                    <a:cubicBezTo>
                      <a:pt x="244148" y="850212"/>
                      <a:pt x="253017" y="890914"/>
                      <a:pt x="283636" y="910519"/>
                    </a:cubicBezTo>
                    <a:cubicBezTo>
                      <a:pt x="314163" y="930123"/>
                      <a:pt x="354865" y="921254"/>
                      <a:pt x="374470" y="890634"/>
                    </a:cubicBezTo>
                    <a:cubicBezTo>
                      <a:pt x="384552" y="874951"/>
                      <a:pt x="386979" y="856654"/>
                      <a:pt x="382965" y="839850"/>
                    </a:cubicBezTo>
                    <a:cubicBezTo>
                      <a:pt x="383058" y="832568"/>
                      <a:pt x="384739" y="792706"/>
                      <a:pt x="409010" y="757232"/>
                    </a:cubicBezTo>
                    <a:cubicBezTo>
                      <a:pt x="436270" y="768341"/>
                      <a:pt x="465863" y="774689"/>
                      <a:pt x="496950" y="775622"/>
                    </a:cubicBezTo>
                    <a:lnTo>
                      <a:pt x="495923" y="775903"/>
                    </a:lnTo>
                    <a:cubicBezTo>
                      <a:pt x="496297" y="775809"/>
                      <a:pt x="496857" y="775716"/>
                      <a:pt x="497604" y="775622"/>
                    </a:cubicBezTo>
                    <a:cubicBezTo>
                      <a:pt x="499097" y="775622"/>
                      <a:pt x="500498" y="775809"/>
                      <a:pt x="501991" y="775809"/>
                    </a:cubicBezTo>
                    <a:cubicBezTo>
                      <a:pt x="510766" y="777396"/>
                      <a:pt x="527010" y="786825"/>
                      <a:pt x="541666" y="830421"/>
                    </a:cubicBezTo>
                    <a:cubicBezTo>
                      <a:pt x="559123" y="882232"/>
                      <a:pt x="541947" y="913879"/>
                      <a:pt x="539333" y="922188"/>
                    </a:cubicBezTo>
                    <a:cubicBezTo>
                      <a:pt x="529624" y="938245"/>
                      <a:pt x="525423" y="957662"/>
                      <a:pt x="529250" y="977547"/>
                    </a:cubicBezTo>
                    <a:cubicBezTo>
                      <a:pt x="537465" y="1020023"/>
                      <a:pt x="578635" y="1047842"/>
                      <a:pt x="621204" y="1039534"/>
                    </a:cubicBezTo>
                    <a:cubicBezTo>
                      <a:pt x="663680" y="1031318"/>
                      <a:pt x="691499" y="990149"/>
                      <a:pt x="683190" y="947580"/>
                    </a:cubicBezTo>
                    <a:cubicBezTo>
                      <a:pt x="678990" y="925735"/>
                      <a:pt x="666014" y="907998"/>
                      <a:pt x="648743" y="896796"/>
                    </a:cubicBezTo>
                    <a:cubicBezTo>
                      <a:pt x="642582" y="890168"/>
                      <a:pt x="608881" y="869910"/>
                      <a:pt x="606081" y="815578"/>
                    </a:cubicBezTo>
                    <a:cubicBezTo>
                      <a:pt x="603747" y="769741"/>
                      <a:pt x="613455" y="754058"/>
                      <a:pt x="618496" y="749110"/>
                    </a:cubicBezTo>
                    <a:cubicBezTo>
                      <a:pt x="645942" y="735480"/>
                      <a:pt x="670494" y="717090"/>
                      <a:pt x="691126" y="694871"/>
                    </a:cubicBezTo>
                    <a:cubicBezTo>
                      <a:pt x="725386" y="717930"/>
                      <a:pt x="741817" y="751911"/>
                      <a:pt x="744617" y="758165"/>
                    </a:cubicBezTo>
                    <a:cubicBezTo>
                      <a:pt x="747325" y="773662"/>
                      <a:pt x="755260" y="788319"/>
                      <a:pt x="768703" y="798774"/>
                    </a:cubicBezTo>
                    <a:cubicBezTo>
                      <a:pt x="797269" y="821179"/>
                      <a:pt x="838625" y="816045"/>
                      <a:pt x="860936" y="787478"/>
                    </a:cubicBezTo>
                    <a:cubicBezTo>
                      <a:pt x="883341" y="758912"/>
                      <a:pt x="878207" y="717556"/>
                      <a:pt x="849640" y="695245"/>
                    </a:cubicBezTo>
                    <a:cubicBezTo>
                      <a:pt x="834984" y="683762"/>
                      <a:pt x="816967" y="679655"/>
                      <a:pt x="799883" y="682082"/>
                    </a:cubicBezTo>
                    <a:cubicBezTo>
                      <a:pt x="792881" y="681335"/>
                      <a:pt x="756193" y="676201"/>
                      <a:pt x="723987" y="651275"/>
                    </a:cubicBezTo>
                    <a:cubicBezTo>
                      <a:pt x="741257" y="622336"/>
                      <a:pt x="752926" y="589755"/>
                      <a:pt x="757594" y="554934"/>
                    </a:cubicBezTo>
                    <a:cubicBezTo>
                      <a:pt x="761981" y="546159"/>
                      <a:pt x="775238" y="533463"/>
                      <a:pt x="814166" y="524314"/>
                    </a:cubicBezTo>
                    <a:cubicBezTo>
                      <a:pt x="867378" y="511805"/>
                      <a:pt x="897251" y="531969"/>
                      <a:pt x="905279" y="535330"/>
                    </a:cubicBezTo>
                    <a:cubicBezTo>
                      <a:pt x="920309" y="546532"/>
                      <a:pt x="939260" y="552600"/>
                      <a:pt x="959424" y="550640"/>
                    </a:cubicBezTo>
                    <a:cubicBezTo>
                      <a:pt x="1002554" y="546439"/>
                      <a:pt x="1034107" y="508071"/>
                      <a:pt x="1029906" y="465035"/>
                    </a:cubicBezTo>
                    <a:cubicBezTo>
                      <a:pt x="1025239" y="421718"/>
                      <a:pt x="986870" y="390165"/>
                      <a:pt x="943835" y="394366"/>
                    </a:cubicBezTo>
                    <a:close/>
                    <a:moveTo>
                      <a:pt x="399115" y="566977"/>
                    </a:moveTo>
                    <a:cubicBezTo>
                      <a:pt x="362427" y="566977"/>
                      <a:pt x="332647" y="537197"/>
                      <a:pt x="332647" y="500509"/>
                    </a:cubicBezTo>
                    <a:cubicBezTo>
                      <a:pt x="332647" y="463821"/>
                      <a:pt x="362427" y="434041"/>
                      <a:pt x="399115" y="434041"/>
                    </a:cubicBezTo>
                    <a:cubicBezTo>
                      <a:pt x="435803" y="434041"/>
                      <a:pt x="465583" y="463821"/>
                      <a:pt x="465583" y="500509"/>
                    </a:cubicBezTo>
                    <a:cubicBezTo>
                      <a:pt x="465583" y="537197"/>
                      <a:pt x="435896" y="566977"/>
                      <a:pt x="399115" y="566977"/>
                    </a:cubicBezTo>
                    <a:close/>
                    <a:moveTo>
                      <a:pt x="542133" y="584247"/>
                    </a:moveTo>
                    <a:cubicBezTo>
                      <a:pt x="570793" y="584247"/>
                      <a:pt x="594131" y="607492"/>
                      <a:pt x="594131" y="636245"/>
                    </a:cubicBezTo>
                    <a:cubicBezTo>
                      <a:pt x="594131" y="664998"/>
                      <a:pt x="570886" y="688243"/>
                      <a:pt x="542133" y="688243"/>
                    </a:cubicBezTo>
                    <a:cubicBezTo>
                      <a:pt x="513473" y="688243"/>
                      <a:pt x="490135" y="664998"/>
                      <a:pt x="490135" y="636245"/>
                    </a:cubicBezTo>
                    <a:cubicBezTo>
                      <a:pt x="490135" y="607492"/>
                      <a:pt x="513473" y="584247"/>
                      <a:pt x="542133" y="584247"/>
                    </a:cubicBezTo>
                    <a:close/>
                    <a:moveTo>
                      <a:pt x="593011" y="525808"/>
                    </a:moveTo>
                    <a:cubicBezTo>
                      <a:pt x="564351" y="525808"/>
                      <a:pt x="541013" y="502563"/>
                      <a:pt x="541013" y="473810"/>
                    </a:cubicBezTo>
                    <a:cubicBezTo>
                      <a:pt x="541013" y="445150"/>
                      <a:pt x="564258" y="421812"/>
                      <a:pt x="593011" y="421812"/>
                    </a:cubicBezTo>
                    <a:cubicBezTo>
                      <a:pt x="621671" y="421812"/>
                      <a:pt x="645009" y="445057"/>
                      <a:pt x="645009" y="473810"/>
                    </a:cubicBezTo>
                    <a:cubicBezTo>
                      <a:pt x="645009" y="502469"/>
                      <a:pt x="621764" y="525808"/>
                      <a:pt x="593011" y="525808"/>
                    </a:cubicBezTo>
                    <a:close/>
                  </a:path>
                </a:pathLst>
              </a:custGeom>
              <a:solidFill>
                <a:srgbClr val="FFFFFF"/>
              </a:solidFill>
              <a:ln w="9335" cap="flat">
                <a:noFill/>
                <a:prstDash val="solid"/>
                <a:miter/>
              </a:ln>
            </p:spPr>
            <p:txBody>
              <a:bodyPr rtlCol="0" anchor="ctr"/>
              <a:lstStyle/>
              <a:p>
                <a:endParaRPr lang="en-GB"/>
              </a:p>
            </p:txBody>
          </p:sp>
        </p:grpSp>
      </p:grpSp>
      <p:pic>
        <p:nvPicPr>
          <p:cNvPr id="32" name="Picture 31">
            <a:extLst>
              <a:ext uri="{FF2B5EF4-FFF2-40B4-BE49-F238E27FC236}">
                <a16:creationId xmlns:a16="http://schemas.microsoft.com/office/drawing/2014/main" id="{653C97C5-A3DC-8125-C7EA-E4910A843E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55560" y="1276537"/>
            <a:ext cx="607548" cy="576392"/>
          </a:xfrm>
          <a:prstGeom prst="rect">
            <a:avLst/>
          </a:prstGeom>
        </p:spPr>
      </p:pic>
    </p:spTree>
    <p:extLst>
      <p:ext uri="{BB962C8B-B14F-4D97-AF65-F5344CB8AC3E}">
        <p14:creationId xmlns:p14="http://schemas.microsoft.com/office/powerpoint/2010/main" val="19904417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AF4D1-76F4-5B9C-189C-7AC2760469EC}"/>
              </a:ext>
            </a:extLst>
          </p:cNvPr>
          <p:cNvSpPr>
            <a:spLocks noGrp="1"/>
          </p:cNvSpPr>
          <p:nvPr>
            <p:ph type="title"/>
          </p:nvPr>
        </p:nvSpPr>
        <p:spPr/>
        <p:txBody>
          <a:bodyPr/>
          <a:lstStyle/>
          <a:p>
            <a:r>
              <a:rPr lang="en-NO" dirty="0"/>
              <a:t>DATA BIASES</a:t>
            </a:r>
          </a:p>
        </p:txBody>
      </p:sp>
      <p:sp>
        <p:nvSpPr>
          <p:cNvPr id="3" name="Text Placeholder 2">
            <a:extLst>
              <a:ext uri="{FF2B5EF4-FFF2-40B4-BE49-F238E27FC236}">
                <a16:creationId xmlns:a16="http://schemas.microsoft.com/office/drawing/2014/main" id="{60CDDC8A-92C8-D42F-4A0F-3A04459FA265}"/>
              </a:ext>
            </a:extLst>
          </p:cNvPr>
          <p:cNvSpPr>
            <a:spLocks noGrp="1"/>
          </p:cNvSpPr>
          <p:nvPr>
            <p:ph type="body" idx="1"/>
          </p:nvPr>
        </p:nvSpPr>
        <p:spPr>
          <a:xfrm>
            <a:off x="237010" y="1206013"/>
            <a:ext cx="2244933" cy="4780177"/>
          </a:xfrm>
        </p:spPr>
        <p:txBody>
          <a:bodyPr/>
          <a:lstStyle/>
          <a:p>
            <a:pPr marL="228600" lvl="0" indent="-228600" algn="l" rtl="0">
              <a:lnSpc>
                <a:spcPct val="90000"/>
              </a:lnSpc>
              <a:spcBef>
                <a:spcPts val="0"/>
              </a:spcBef>
              <a:spcAft>
                <a:spcPts val="0"/>
              </a:spcAft>
              <a:buSzPts val="2900"/>
              <a:buChar char="•"/>
            </a:pPr>
            <a:r>
              <a:rPr lang="en-US" b="1" dirty="0"/>
              <a:t>taxonomic bias</a:t>
            </a:r>
            <a:r>
              <a:rPr lang="en-US" dirty="0"/>
              <a:t>: some species being more reported than others</a:t>
            </a:r>
          </a:p>
          <a:p>
            <a:pPr marL="228600" lvl="0" indent="-228600" algn="l" rtl="0">
              <a:lnSpc>
                <a:spcPct val="90000"/>
              </a:lnSpc>
              <a:spcBef>
                <a:spcPts val="0"/>
              </a:spcBef>
              <a:spcAft>
                <a:spcPts val="0"/>
              </a:spcAft>
              <a:buSzPts val="2900"/>
              <a:buChar char="•"/>
            </a:pPr>
            <a:endParaRPr lang="en-US" dirty="0"/>
          </a:p>
          <a:p>
            <a:pPr marL="228600" lvl="0" indent="-228600" algn="l" rtl="0">
              <a:lnSpc>
                <a:spcPct val="90000"/>
              </a:lnSpc>
              <a:spcBef>
                <a:spcPts val="0"/>
              </a:spcBef>
              <a:spcAft>
                <a:spcPts val="0"/>
              </a:spcAft>
              <a:buSzPts val="2900"/>
              <a:buChar char="•"/>
            </a:pPr>
            <a:r>
              <a:rPr lang="en-US" b="1" dirty="0"/>
              <a:t>temporal bias</a:t>
            </a:r>
            <a:r>
              <a:rPr lang="en-US" dirty="0"/>
              <a:t>: more data from certain periods</a:t>
            </a:r>
          </a:p>
          <a:p>
            <a:pPr marL="228600" lvl="0" indent="-228600" algn="l" rtl="0">
              <a:lnSpc>
                <a:spcPct val="90000"/>
              </a:lnSpc>
              <a:spcBef>
                <a:spcPts val="0"/>
              </a:spcBef>
              <a:spcAft>
                <a:spcPts val="0"/>
              </a:spcAft>
              <a:buSzPts val="2900"/>
              <a:buChar char="•"/>
            </a:pPr>
            <a:endParaRPr lang="en-US" dirty="0"/>
          </a:p>
          <a:p>
            <a:pPr marL="228600" indent="-228600">
              <a:spcBef>
                <a:spcPts val="0"/>
              </a:spcBef>
              <a:buSzPts val="2900"/>
            </a:pPr>
            <a:r>
              <a:rPr lang="en-US" b="1" dirty="0"/>
              <a:t>sampling bias</a:t>
            </a:r>
            <a:r>
              <a:rPr lang="en-US" dirty="0"/>
              <a:t>: some areas being sampled more than others</a:t>
            </a:r>
          </a:p>
          <a:p>
            <a:pPr marL="0" lvl="0" indent="0" algn="l" rtl="0">
              <a:lnSpc>
                <a:spcPct val="90000"/>
              </a:lnSpc>
              <a:spcBef>
                <a:spcPts val="0"/>
              </a:spcBef>
              <a:spcAft>
                <a:spcPts val="0"/>
              </a:spcAft>
              <a:buSzPts val="2900"/>
              <a:buNone/>
            </a:pPr>
            <a:endParaRPr lang="en-US" dirty="0"/>
          </a:p>
        </p:txBody>
      </p:sp>
      <p:pic>
        <p:nvPicPr>
          <p:cNvPr id="5" name="Google Shape;1645;g2487bb436b2_0_4">
            <a:extLst>
              <a:ext uri="{FF2B5EF4-FFF2-40B4-BE49-F238E27FC236}">
                <a16:creationId xmlns:a16="http://schemas.microsoft.com/office/drawing/2014/main" id="{932A3862-D0FE-5B4D-C42B-4C3836C07379}"/>
              </a:ext>
            </a:extLst>
          </p:cNvPr>
          <p:cNvPicPr preferRelativeResize="0"/>
          <p:nvPr/>
        </p:nvPicPr>
        <p:blipFill>
          <a:blip r:embed="rId2">
            <a:alphaModFix/>
          </a:blip>
          <a:stretch>
            <a:fillRect/>
          </a:stretch>
        </p:blipFill>
        <p:spPr>
          <a:xfrm>
            <a:off x="2481943" y="1206014"/>
            <a:ext cx="9630962" cy="4675012"/>
          </a:xfrm>
          <a:prstGeom prst="rect">
            <a:avLst/>
          </a:prstGeom>
          <a:noFill/>
          <a:ln>
            <a:noFill/>
          </a:ln>
        </p:spPr>
      </p:pic>
    </p:spTree>
    <p:extLst>
      <p:ext uri="{BB962C8B-B14F-4D97-AF65-F5344CB8AC3E}">
        <p14:creationId xmlns:p14="http://schemas.microsoft.com/office/powerpoint/2010/main" val="23990658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AF4D1-76F4-5B9C-189C-7AC2760469EC}"/>
              </a:ext>
            </a:extLst>
          </p:cNvPr>
          <p:cNvSpPr>
            <a:spLocks noGrp="1"/>
          </p:cNvSpPr>
          <p:nvPr>
            <p:ph type="title"/>
          </p:nvPr>
        </p:nvSpPr>
        <p:spPr/>
        <p:txBody>
          <a:bodyPr/>
          <a:lstStyle/>
          <a:p>
            <a:r>
              <a:rPr lang="en-US" dirty="0"/>
              <a:t>(ART AND SCIENCE) OF TAXONOMY </a:t>
            </a:r>
            <a:endParaRPr lang="en-NO" dirty="0"/>
          </a:p>
        </p:txBody>
      </p:sp>
      <p:sp>
        <p:nvSpPr>
          <p:cNvPr id="3" name="Text Placeholder 2">
            <a:extLst>
              <a:ext uri="{FF2B5EF4-FFF2-40B4-BE49-F238E27FC236}">
                <a16:creationId xmlns:a16="http://schemas.microsoft.com/office/drawing/2014/main" id="{60CDDC8A-92C8-D42F-4A0F-3A04459FA265}"/>
              </a:ext>
            </a:extLst>
          </p:cNvPr>
          <p:cNvSpPr>
            <a:spLocks noGrp="1"/>
          </p:cNvSpPr>
          <p:nvPr>
            <p:ph type="body" idx="1"/>
          </p:nvPr>
        </p:nvSpPr>
        <p:spPr>
          <a:xfrm>
            <a:off x="237010" y="1206013"/>
            <a:ext cx="11700818" cy="4780177"/>
          </a:xfrm>
        </p:spPr>
        <p:txBody>
          <a:bodyPr/>
          <a:lstStyle/>
          <a:p>
            <a:pPr marL="44323" lvl="0" indent="0" algn="l" rtl="0">
              <a:spcBef>
                <a:spcPts val="1000"/>
              </a:spcBef>
              <a:spcAft>
                <a:spcPts val="0"/>
              </a:spcAft>
              <a:buSzPts val="2902"/>
              <a:buNone/>
            </a:pPr>
            <a:r>
              <a:rPr lang="en-US" b="1" dirty="0"/>
              <a:t>Taxonomic homonyms</a:t>
            </a:r>
            <a:r>
              <a:rPr lang="en-US" dirty="0"/>
              <a:t>: when filtering based on scientific name, check if all the results are in the same part of taxonomic tree (at least kingdom)</a:t>
            </a:r>
          </a:p>
        </p:txBody>
      </p:sp>
      <p:sp>
        <p:nvSpPr>
          <p:cNvPr id="5" name="Google Shape;1654;g2487bb436b2_0_11">
            <a:extLst>
              <a:ext uri="{FF2B5EF4-FFF2-40B4-BE49-F238E27FC236}">
                <a16:creationId xmlns:a16="http://schemas.microsoft.com/office/drawing/2014/main" id="{CF484370-CF0C-0285-7F6A-CE1E8DD3BC2C}"/>
              </a:ext>
            </a:extLst>
          </p:cNvPr>
          <p:cNvSpPr txBox="1"/>
          <p:nvPr/>
        </p:nvSpPr>
        <p:spPr>
          <a:xfrm>
            <a:off x="1105192" y="5401248"/>
            <a:ext cx="3057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dirty="0" err="1">
                <a:solidFill>
                  <a:schemeClr val="lt1"/>
                </a:solidFill>
                <a:latin typeface="Roboto"/>
                <a:ea typeface="Roboto"/>
                <a:cs typeface="Roboto"/>
                <a:sym typeface="Roboto"/>
              </a:rPr>
              <a:t>Cuspidaria</a:t>
            </a:r>
            <a:r>
              <a:rPr lang="en-US" dirty="0">
                <a:solidFill>
                  <a:schemeClr val="lt1"/>
                </a:solidFill>
                <a:latin typeface="Roboto"/>
                <a:ea typeface="Roboto"/>
                <a:cs typeface="Roboto"/>
                <a:sym typeface="Roboto"/>
              </a:rPr>
              <a:t> </a:t>
            </a:r>
            <a:r>
              <a:rPr lang="en-US" dirty="0" err="1">
                <a:solidFill>
                  <a:schemeClr val="lt1"/>
                </a:solidFill>
                <a:latin typeface="Roboto"/>
                <a:ea typeface="Roboto"/>
                <a:cs typeface="Roboto"/>
                <a:sym typeface="Roboto"/>
              </a:rPr>
              <a:t>cuspidata</a:t>
            </a:r>
            <a:r>
              <a:rPr lang="en-US" dirty="0">
                <a:solidFill>
                  <a:schemeClr val="lt1"/>
                </a:solidFill>
                <a:latin typeface="Roboto"/>
                <a:ea typeface="Roboto"/>
                <a:cs typeface="Roboto"/>
                <a:sym typeface="Roboto"/>
              </a:rPr>
              <a:t> (</a:t>
            </a:r>
            <a:r>
              <a:rPr lang="en-US" dirty="0" err="1">
                <a:solidFill>
                  <a:schemeClr val="lt1"/>
                </a:solidFill>
                <a:latin typeface="Roboto"/>
                <a:ea typeface="Roboto"/>
                <a:cs typeface="Roboto"/>
                <a:sym typeface="Roboto"/>
              </a:rPr>
              <a:t>Olivi</a:t>
            </a:r>
            <a:r>
              <a:rPr lang="en-US" dirty="0">
                <a:solidFill>
                  <a:schemeClr val="lt1"/>
                </a:solidFill>
                <a:latin typeface="Roboto"/>
                <a:ea typeface="Roboto"/>
                <a:cs typeface="Roboto"/>
                <a:sym typeface="Roboto"/>
              </a:rPr>
              <a:t>, 1792)</a:t>
            </a:r>
            <a:endParaRPr dirty="0">
              <a:solidFill>
                <a:schemeClr val="lt1"/>
              </a:solidFill>
              <a:latin typeface="Roboto"/>
              <a:ea typeface="Roboto"/>
              <a:cs typeface="Roboto"/>
              <a:sym typeface="Roboto"/>
            </a:endParaRPr>
          </a:p>
        </p:txBody>
      </p:sp>
      <p:sp>
        <p:nvSpPr>
          <p:cNvPr id="6" name="Google Shape;1655;g2487bb436b2_0_11">
            <a:extLst>
              <a:ext uri="{FF2B5EF4-FFF2-40B4-BE49-F238E27FC236}">
                <a16:creationId xmlns:a16="http://schemas.microsoft.com/office/drawing/2014/main" id="{A9E1764C-32E7-8E95-FB02-92A3E6A2DF76}"/>
              </a:ext>
            </a:extLst>
          </p:cNvPr>
          <p:cNvSpPr txBox="1"/>
          <p:nvPr/>
        </p:nvSpPr>
        <p:spPr>
          <a:xfrm>
            <a:off x="6678387" y="5401248"/>
            <a:ext cx="48573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dirty="0" err="1">
                <a:solidFill>
                  <a:schemeClr val="lt1"/>
                </a:solidFill>
                <a:latin typeface="Roboto"/>
                <a:ea typeface="Roboto"/>
                <a:cs typeface="Roboto"/>
                <a:sym typeface="Roboto"/>
              </a:rPr>
              <a:t>Cuspidaria</a:t>
            </a:r>
            <a:r>
              <a:rPr lang="en-US" dirty="0">
                <a:solidFill>
                  <a:schemeClr val="lt1"/>
                </a:solidFill>
                <a:latin typeface="Roboto"/>
                <a:ea typeface="Roboto"/>
                <a:cs typeface="Roboto"/>
                <a:sym typeface="Roboto"/>
              </a:rPr>
              <a:t> </a:t>
            </a:r>
            <a:r>
              <a:rPr lang="en-US" dirty="0" err="1">
                <a:solidFill>
                  <a:schemeClr val="lt1"/>
                </a:solidFill>
                <a:latin typeface="Roboto"/>
                <a:ea typeface="Roboto"/>
                <a:cs typeface="Roboto"/>
                <a:sym typeface="Roboto"/>
              </a:rPr>
              <a:t>cuspidata</a:t>
            </a:r>
            <a:r>
              <a:rPr lang="en-US" dirty="0">
                <a:solidFill>
                  <a:schemeClr val="lt1"/>
                </a:solidFill>
                <a:latin typeface="Roboto"/>
                <a:ea typeface="Roboto"/>
                <a:cs typeface="Roboto"/>
                <a:sym typeface="Roboto"/>
              </a:rPr>
              <a:t> (M. </a:t>
            </a:r>
            <a:r>
              <a:rPr lang="en-US" dirty="0" err="1">
                <a:solidFill>
                  <a:schemeClr val="lt1"/>
                </a:solidFill>
                <a:latin typeface="Roboto"/>
                <a:ea typeface="Roboto"/>
                <a:cs typeface="Roboto"/>
                <a:sym typeface="Roboto"/>
              </a:rPr>
              <a:t>Bieb</a:t>
            </a:r>
            <a:r>
              <a:rPr lang="en-US" dirty="0">
                <a:solidFill>
                  <a:schemeClr val="lt1"/>
                </a:solidFill>
                <a:latin typeface="Roboto"/>
                <a:ea typeface="Roboto"/>
                <a:cs typeface="Roboto"/>
                <a:sym typeface="Roboto"/>
              </a:rPr>
              <a:t>.) Takht.</a:t>
            </a:r>
            <a:endParaRPr dirty="0">
              <a:solidFill>
                <a:schemeClr val="lt1"/>
              </a:solidFill>
              <a:latin typeface="Roboto"/>
              <a:ea typeface="Roboto"/>
              <a:cs typeface="Roboto"/>
              <a:sym typeface="Roboto"/>
            </a:endParaRPr>
          </a:p>
        </p:txBody>
      </p:sp>
      <p:pic>
        <p:nvPicPr>
          <p:cNvPr id="7" name="Google Shape;1656;g2487bb436b2_0_11">
            <a:extLst>
              <a:ext uri="{FF2B5EF4-FFF2-40B4-BE49-F238E27FC236}">
                <a16:creationId xmlns:a16="http://schemas.microsoft.com/office/drawing/2014/main" id="{81F31B45-6AD8-194A-8AE4-FE63D33A96FB}"/>
              </a:ext>
            </a:extLst>
          </p:cNvPr>
          <p:cNvPicPr preferRelativeResize="0"/>
          <p:nvPr/>
        </p:nvPicPr>
        <p:blipFill>
          <a:blip r:embed="rId2">
            <a:alphaModFix/>
          </a:blip>
          <a:stretch>
            <a:fillRect/>
          </a:stretch>
        </p:blipFill>
        <p:spPr>
          <a:xfrm>
            <a:off x="-257589" y="2204523"/>
            <a:ext cx="5783462" cy="3196725"/>
          </a:xfrm>
          <a:prstGeom prst="rect">
            <a:avLst/>
          </a:prstGeom>
          <a:noFill/>
          <a:ln>
            <a:noFill/>
          </a:ln>
        </p:spPr>
      </p:pic>
      <p:pic>
        <p:nvPicPr>
          <p:cNvPr id="8" name="Google Shape;1657;g2487bb436b2_0_11">
            <a:extLst>
              <a:ext uri="{FF2B5EF4-FFF2-40B4-BE49-F238E27FC236}">
                <a16:creationId xmlns:a16="http://schemas.microsoft.com/office/drawing/2014/main" id="{427C9CAE-144C-507E-9839-4CEB6F55FD3C}"/>
              </a:ext>
            </a:extLst>
          </p:cNvPr>
          <p:cNvPicPr preferRelativeResize="0"/>
          <p:nvPr/>
        </p:nvPicPr>
        <p:blipFill>
          <a:blip r:embed="rId3">
            <a:alphaModFix/>
          </a:blip>
          <a:stretch>
            <a:fillRect/>
          </a:stretch>
        </p:blipFill>
        <p:spPr>
          <a:xfrm>
            <a:off x="6276247" y="2271887"/>
            <a:ext cx="5661581" cy="3129361"/>
          </a:xfrm>
          <a:prstGeom prst="rect">
            <a:avLst/>
          </a:prstGeom>
          <a:noFill/>
          <a:ln>
            <a:noFill/>
          </a:ln>
        </p:spPr>
      </p:pic>
    </p:spTree>
    <p:extLst>
      <p:ext uri="{BB962C8B-B14F-4D97-AF65-F5344CB8AC3E}">
        <p14:creationId xmlns:p14="http://schemas.microsoft.com/office/powerpoint/2010/main" val="3696281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AF4D1-76F4-5B9C-189C-7AC2760469EC}"/>
              </a:ext>
            </a:extLst>
          </p:cNvPr>
          <p:cNvSpPr>
            <a:spLocks noGrp="1"/>
          </p:cNvSpPr>
          <p:nvPr>
            <p:ph type="title"/>
          </p:nvPr>
        </p:nvSpPr>
        <p:spPr/>
        <p:txBody>
          <a:bodyPr/>
          <a:lstStyle/>
          <a:p>
            <a:r>
              <a:rPr lang="en-NO" dirty="0"/>
              <a:t>DATA ISSUES AND FLAGS</a:t>
            </a:r>
          </a:p>
        </p:txBody>
      </p:sp>
      <p:sp>
        <p:nvSpPr>
          <p:cNvPr id="3" name="Text Placeholder 2">
            <a:extLst>
              <a:ext uri="{FF2B5EF4-FFF2-40B4-BE49-F238E27FC236}">
                <a16:creationId xmlns:a16="http://schemas.microsoft.com/office/drawing/2014/main" id="{60CDDC8A-92C8-D42F-4A0F-3A04459FA265}"/>
              </a:ext>
            </a:extLst>
          </p:cNvPr>
          <p:cNvSpPr>
            <a:spLocks noGrp="1"/>
          </p:cNvSpPr>
          <p:nvPr>
            <p:ph type="body" idx="1"/>
          </p:nvPr>
        </p:nvSpPr>
        <p:spPr>
          <a:xfrm>
            <a:off x="237010" y="1206013"/>
            <a:ext cx="4840087" cy="4780177"/>
          </a:xfrm>
        </p:spPr>
        <p:txBody>
          <a:bodyPr/>
          <a:lstStyle/>
          <a:p>
            <a:pPr marL="228600" lvl="0" indent="-228600" algn="l" rtl="0">
              <a:lnSpc>
                <a:spcPct val="90000"/>
              </a:lnSpc>
              <a:spcBef>
                <a:spcPts val="0"/>
              </a:spcBef>
              <a:spcAft>
                <a:spcPts val="0"/>
              </a:spcAft>
              <a:buSzPts val="2900"/>
              <a:buChar char="•"/>
            </a:pPr>
            <a:r>
              <a:rPr lang="en-US" dirty="0"/>
              <a:t>Suite of flags for determining data quality</a:t>
            </a:r>
          </a:p>
          <a:p>
            <a:pPr marL="0" lvl="0" indent="0" algn="l" rtl="0">
              <a:lnSpc>
                <a:spcPct val="90000"/>
              </a:lnSpc>
              <a:spcBef>
                <a:spcPts val="0"/>
              </a:spcBef>
              <a:spcAft>
                <a:spcPts val="0"/>
              </a:spcAft>
              <a:buSzPts val="2900"/>
              <a:buNone/>
            </a:pPr>
            <a:endParaRPr lang="en-US" dirty="0"/>
          </a:p>
          <a:p>
            <a:pPr marL="228600" lvl="0" indent="-228727" algn="l" rtl="0">
              <a:lnSpc>
                <a:spcPct val="90000"/>
              </a:lnSpc>
              <a:spcBef>
                <a:spcPts val="0"/>
              </a:spcBef>
              <a:spcAft>
                <a:spcPts val="0"/>
              </a:spcAft>
              <a:buSzPts val="2902"/>
              <a:buChar char="•"/>
            </a:pPr>
            <a:r>
              <a:rPr lang="en-US" dirty="0"/>
              <a:t>The ones to look for especially</a:t>
            </a:r>
          </a:p>
          <a:p>
            <a:pPr marL="685800" lvl="1" indent="-228600" algn="l" rtl="0">
              <a:lnSpc>
                <a:spcPct val="90000"/>
              </a:lnSpc>
              <a:spcBef>
                <a:spcPts val="0"/>
              </a:spcBef>
              <a:spcAft>
                <a:spcPts val="0"/>
              </a:spcAft>
              <a:buSzPts val="2630"/>
              <a:buChar char="•"/>
            </a:pPr>
            <a:r>
              <a:rPr lang="en-US" dirty="0"/>
              <a:t>Taxon match fuzzy</a:t>
            </a:r>
          </a:p>
          <a:p>
            <a:pPr marL="685800" lvl="1" indent="-228600" algn="l" rtl="0">
              <a:lnSpc>
                <a:spcPct val="90000"/>
              </a:lnSpc>
              <a:spcBef>
                <a:spcPts val="0"/>
              </a:spcBef>
              <a:spcAft>
                <a:spcPts val="0"/>
              </a:spcAft>
              <a:buSzPts val="2630"/>
              <a:buChar char="•"/>
            </a:pPr>
            <a:r>
              <a:rPr lang="en-US" dirty="0"/>
              <a:t>Taxon match </a:t>
            </a:r>
            <a:r>
              <a:rPr lang="en-US" dirty="0" err="1"/>
              <a:t>higherrank</a:t>
            </a:r>
            <a:endParaRPr lang="en-US" dirty="0"/>
          </a:p>
          <a:p>
            <a:pPr marL="685800" lvl="1" indent="-228600" algn="l" rtl="0">
              <a:lnSpc>
                <a:spcPct val="90000"/>
              </a:lnSpc>
              <a:spcBef>
                <a:spcPts val="0"/>
              </a:spcBef>
              <a:spcAft>
                <a:spcPts val="0"/>
              </a:spcAft>
              <a:buSzPts val="2630"/>
              <a:buChar char="•"/>
            </a:pPr>
            <a:r>
              <a:rPr lang="en-US" dirty="0"/>
              <a:t>Coordinate rounded</a:t>
            </a:r>
          </a:p>
        </p:txBody>
      </p:sp>
      <p:pic>
        <p:nvPicPr>
          <p:cNvPr id="4" name="Google Shape;1638;p32">
            <a:extLst>
              <a:ext uri="{FF2B5EF4-FFF2-40B4-BE49-F238E27FC236}">
                <a16:creationId xmlns:a16="http://schemas.microsoft.com/office/drawing/2014/main" id="{8059EBDC-856E-7992-9705-61E1C2A8B117}"/>
              </a:ext>
            </a:extLst>
          </p:cNvPr>
          <p:cNvPicPr preferRelativeResize="0"/>
          <p:nvPr/>
        </p:nvPicPr>
        <p:blipFill>
          <a:blip r:embed="rId2">
            <a:alphaModFix/>
          </a:blip>
          <a:stretch>
            <a:fillRect/>
          </a:stretch>
        </p:blipFill>
        <p:spPr>
          <a:xfrm>
            <a:off x="5182500" y="1009267"/>
            <a:ext cx="7009499" cy="5195382"/>
          </a:xfrm>
          <a:prstGeom prst="rect">
            <a:avLst/>
          </a:prstGeom>
          <a:noFill/>
          <a:ln>
            <a:noFill/>
          </a:ln>
        </p:spPr>
      </p:pic>
    </p:spTree>
    <p:extLst>
      <p:ext uri="{BB962C8B-B14F-4D97-AF65-F5344CB8AC3E}">
        <p14:creationId xmlns:p14="http://schemas.microsoft.com/office/powerpoint/2010/main" val="1550439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AF4D1-76F4-5B9C-189C-7AC2760469EC}"/>
              </a:ext>
            </a:extLst>
          </p:cNvPr>
          <p:cNvSpPr>
            <a:spLocks noGrp="1"/>
          </p:cNvSpPr>
          <p:nvPr>
            <p:ph type="title"/>
          </p:nvPr>
        </p:nvSpPr>
        <p:spPr/>
        <p:txBody>
          <a:bodyPr/>
          <a:lstStyle/>
          <a:p>
            <a:r>
              <a:rPr lang="en-US" dirty="0"/>
              <a:t>DATA SIZE</a:t>
            </a:r>
            <a:endParaRPr lang="en-NO" dirty="0"/>
          </a:p>
        </p:txBody>
      </p:sp>
      <p:sp>
        <p:nvSpPr>
          <p:cNvPr id="3" name="Text Placeholder 2">
            <a:extLst>
              <a:ext uri="{FF2B5EF4-FFF2-40B4-BE49-F238E27FC236}">
                <a16:creationId xmlns:a16="http://schemas.microsoft.com/office/drawing/2014/main" id="{60CDDC8A-92C8-D42F-4A0F-3A04459FA265}"/>
              </a:ext>
            </a:extLst>
          </p:cNvPr>
          <p:cNvSpPr>
            <a:spLocks noGrp="1"/>
          </p:cNvSpPr>
          <p:nvPr>
            <p:ph type="body" idx="1"/>
          </p:nvPr>
        </p:nvSpPr>
        <p:spPr>
          <a:xfrm>
            <a:off x="237010" y="1206013"/>
            <a:ext cx="6695013" cy="4780177"/>
          </a:xfrm>
        </p:spPr>
        <p:txBody>
          <a:bodyPr/>
          <a:lstStyle/>
          <a:p>
            <a:pPr marL="0" lvl="0" indent="0" algn="l" rtl="0">
              <a:spcBef>
                <a:spcPts val="1000"/>
              </a:spcBef>
              <a:spcAft>
                <a:spcPts val="0"/>
              </a:spcAft>
              <a:buNone/>
            </a:pPr>
            <a:r>
              <a:rPr lang="en-US" dirty="0"/>
              <a:t>The size of the dataset you download can be substantial, depending on the extent of your query. Ensure you have the necessary storage and computational resources to handle the data.</a:t>
            </a:r>
          </a:p>
          <a:p>
            <a:pPr marL="0" lvl="0" indent="0" algn="l" rtl="0">
              <a:spcBef>
                <a:spcPts val="1000"/>
              </a:spcBef>
              <a:spcAft>
                <a:spcPts val="0"/>
              </a:spcAft>
              <a:buNone/>
            </a:pPr>
            <a:endParaRPr lang="en-US" dirty="0"/>
          </a:p>
          <a:p>
            <a:pPr marL="0" lvl="0" indent="0" algn="l" rtl="0">
              <a:spcBef>
                <a:spcPts val="1000"/>
              </a:spcBef>
              <a:spcAft>
                <a:spcPts val="0"/>
              </a:spcAft>
              <a:buNone/>
            </a:pPr>
            <a:r>
              <a:rPr lang="en-US" dirty="0"/>
              <a:t>Consider using </a:t>
            </a:r>
            <a:r>
              <a:rPr lang="en-US" u="sng" dirty="0">
                <a:solidFill>
                  <a:schemeClr val="lt2"/>
                </a:solidFill>
                <a:hlinkClick r:id="rId2">
                  <a:extLst>
                    <a:ext uri="{A12FA001-AC4F-418D-AE19-62706E023703}">
                      <ahyp:hlinkClr xmlns:ahyp="http://schemas.microsoft.com/office/drawing/2018/hyperlinkcolor" val="tx"/>
                    </a:ext>
                  </a:extLst>
                </a:hlinkClick>
              </a:rPr>
              <a:t>BigQuerry</a:t>
            </a:r>
            <a:r>
              <a:rPr lang="en-US" dirty="0">
                <a:solidFill>
                  <a:schemeClr val="lt2"/>
                </a:solidFill>
              </a:rPr>
              <a:t> or </a:t>
            </a:r>
            <a:r>
              <a:rPr lang="en-US" u="sng" dirty="0">
                <a:solidFill>
                  <a:schemeClr val="lt2"/>
                </a:solidFill>
                <a:hlinkClick r:id="rId3">
                  <a:extLst>
                    <a:ext uri="{A12FA001-AC4F-418D-AE19-62706E023703}">
                      <ahyp:hlinkClr xmlns:ahyp="http://schemas.microsoft.com/office/drawing/2018/hyperlinkcolor" val="tx"/>
                    </a:ext>
                  </a:extLst>
                </a:hlinkClick>
              </a:rPr>
              <a:t>Apache Spark</a:t>
            </a:r>
            <a:r>
              <a:rPr lang="en-US" dirty="0">
                <a:solidFill>
                  <a:schemeClr val="lt2"/>
                </a:solidFill>
              </a:rPr>
              <a:t> for interactions with really big data</a:t>
            </a:r>
          </a:p>
        </p:txBody>
      </p:sp>
      <p:pic>
        <p:nvPicPr>
          <p:cNvPr id="4" name="Google Shape;1665;g2487bb436b2_0_34">
            <a:extLst>
              <a:ext uri="{FF2B5EF4-FFF2-40B4-BE49-F238E27FC236}">
                <a16:creationId xmlns:a16="http://schemas.microsoft.com/office/drawing/2014/main" id="{03162A60-0BD6-85D2-64CF-AC9397E4E0DA}"/>
              </a:ext>
            </a:extLst>
          </p:cNvPr>
          <p:cNvPicPr preferRelativeResize="0"/>
          <p:nvPr/>
        </p:nvPicPr>
        <p:blipFill>
          <a:blip r:embed="rId4">
            <a:alphaModFix/>
          </a:blip>
          <a:stretch>
            <a:fillRect/>
          </a:stretch>
        </p:blipFill>
        <p:spPr>
          <a:xfrm>
            <a:off x="7019109" y="1016000"/>
            <a:ext cx="4918719" cy="5069534"/>
          </a:xfrm>
          <a:prstGeom prst="rect">
            <a:avLst/>
          </a:prstGeom>
          <a:noFill/>
          <a:ln>
            <a:noFill/>
          </a:ln>
        </p:spPr>
      </p:pic>
    </p:spTree>
    <p:extLst>
      <p:ext uri="{BB962C8B-B14F-4D97-AF65-F5344CB8AC3E}">
        <p14:creationId xmlns:p14="http://schemas.microsoft.com/office/powerpoint/2010/main" val="26125054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0B255-FA93-D5DD-5245-B42A85272B3C}"/>
              </a:ext>
            </a:extLst>
          </p:cNvPr>
          <p:cNvSpPr>
            <a:spLocks noGrp="1"/>
          </p:cNvSpPr>
          <p:nvPr>
            <p:ph type="title"/>
          </p:nvPr>
        </p:nvSpPr>
        <p:spPr/>
        <p:txBody>
          <a:bodyPr>
            <a:normAutofit/>
          </a:bodyPr>
          <a:lstStyle/>
          <a:p>
            <a:pPr algn="ctr"/>
            <a:r>
              <a:rPr lang="en-NO" sz="3600" dirty="0"/>
              <a:t>Accessing GBIF Data</a:t>
            </a:r>
          </a:p>
        </p:txBody>
      </p:sp>
      <p:sp>
        <p:nvSpPr>
          <p:cNvPr id="3" name="Text Placeholder 2">
            <a:extLst>
              <a:ext uri="{FF2B5EF4-FFF2-40B4-BE49-F238E27FC236}">
                <a16:creationId xmlns:a16="http://schemas.microsoft.com/office/drawing/2014/main" id="{386C1C46-1D2B-9573-CAF8-8C69138D81CB}"/>
              </a:ext>
            </a:extLst>
          </p:cNvPr>
          <p:cNvSpPr>
            <a:spLocks noGrp="1"/>
          </p:cNvSpPr>
          <p:nvPr>
            <p:ph type="body" sz="quarter" idx="14"/>
          </p:nvPr>
        </p:nvSpPr>
        <p:spPr/>
        <p:txBody>
          <a:bodyPr/>
          <a:lstStyle/>
          <a:p>
            <a:endParaRPr lang="en-NO"/>
          </a:p>
        </p:txBody>
      </p:sp>
      <p:pic>
        <p:nvPicPr>
          <p:cNvPr id="8" name="Picture Placeholder 7">
            <a:extLst>
              <a:ext uri="{FF2B5EF4-FFF2-40B4-BE49-F238E27FC236}">
                <a16:creationId xmlns:a16="http://schemas.microsoft.com/office/drawing/2014/main" id="{232135A4-CB67-9B4E-FE42-2EC5AAA00D30}"/>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t="17605" b="17605"/>
          <a:stretch>
            <a:fillRect/>
          </a:stretch>
        </p:blipFill>
        <p:spPr/>
      </p:pic>
      <p:sp>
        <p:nvSpPr>
          <p:cNvPr id="5" name="Content Placeholder 4">
            <a:extLst>
              <a:ext uri="{FF2B5EF4-FFF2-40B4-BE49-F238E27FC236}">
                <a16:creationId xmlns:a16="http://schemas.microsoft.com/office/drawing/2014/main" id="{CC4BF871-3189-400C-4FCF-A68FDDC2BAC9}"/>
              </a:ext>
            </a:extLst>
          </p:cNvPr>
          <p:cNvSpPr>
            <a:spLocks noGrp="1"/>
          </p:cNvSpPr>
          <p:nvPr>
            <p:ph sz="quarter" idx="16"/>
          </p:nvPr>
        </p:nvSpPr>
        <p:spPr/>
        <p:txBody>
          <a:bodyPr/>
          <a:lstStyle/>
          <a:p>
            <a:endParaRPr lang="en-NO"/>
          </a:p>
        </p:txBody>
      </p:sp>
      <p:sp>
        <p:nvSpPr>
          <p:cNvPr id="6" name="Text Placeholder 5">
            <a:extLst>
              <a:ext uri="{FF2B5EF4-FFF2-40B4-BE49-F238E27FC236}">
                <a16:creationId xmlns:a16="http://schemas.microsoft.com/office/drawing/2014/main" id="{3B04FB67-33A8-ACBB-4FA9-AF92532D5EE3}"/>
              </a:ext>
            </a:extLst>
          </p:cNvPr>
          <p:cNvSpPr>
            <a:spLocks noGrp="1"/>
          </p:cNvSpPr>
          <p:nvPr>
            <p:ph type="body" sz="quarter" idx="17"/>
          </p:nvPr>
        </p:nvSpPr>
        <p:spPr/>
        <p:txBody>
          <a:bodyPr/>
          <a:lstStyle/>
          <a:p>
            <a:r>
              <a:rPr lang="en-NO" dirty="0"/>
              <a:t>Trondheim | 24/05/2023</a:t>
            </a:r>
          </a:p>
        </p:txBody>
      </p:sp>
    </p:spTree>
    <p:extLst>
      <p:ext uri="{BB962C8B-B14F-4D97-AF65-F5344CB8AC3E}">
        <p14:creationId xmlns:p14="http://schemas.microsoft.com/office/powerpoint/2010/main" val="3294621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C5CFA-CC1E-4631-AA41-251C5CC99ED0}"/>
              </a:ext>
            </a:extLst>
          </p:cNvPr>
          <p:cNvSpPr>
            <a:spLocks noGrp="1"/>
          </p:cNvSpPr>
          <p:nvPr>
            <p:ph type="title"/>
          </p:nvPr>
        </p:nvSpPr>
        <p:spPr/>
        <p:txBody>
          <a:bodyPr/>
          <a:lstStyle/>
          <a:p>
            <a:r>
              <a:rPr lang="en-US" b="1" kern="100" dirty="0">
                <a:solidFill>
                  <a:schemeClr val="bg1"/>
                </a:solidFill>
              </a:rPr>
              <a:t>BY THE NUMBERS</a:t>
            </a:r>
            <a:r>
              <a:rPr lang="en-US" kern="100" dirty="0">
                <a:solidFill>
                  <a:schemeClr val="bg1"/>
                </a:solidFill>
              </a:rPr>
              <a:t> | 3</a:t>
            </a:r>
            <a:r>
              <a:rPr lang="en-US" kern="100" baseline="30000" dirty="0">
                <a:solidFill>
                  <a:schemeClr val="bg1"/>
                </a:solidFill>
              </a:rPr>
              <a:t>rd</a:t>
            </a:r>
            <a:r>
              <a:rPr lang="en-US" kern="100" dirty="0">
                <a:solidFill>
                  <a:schemeClr val="bg1"/>
                </a:solidFill>
              </a:rPr>
              <a:t> May 2023</a:t>
            </a:r>
            <a:endParaRPr lang="en-US" dirty="0">
              <a:solidFill>
                <a:schemeClr val="bg1"/>
              </a:solidFill>
            </a:endParaRPr>
          </a:p>
        </p:txBody>
      </p:sp>
      <p:grpSp>
        <p:nvGrpSpPr>
          <p:cNvPr id="21" name="Group 20">
            <a:extLst>
              <a:ext uri="{FF2B5EF4-FFF2-40B4-BE49-F238E27FC236}">
                <a16:creationId xmlns:a16="http://schemas.microsoft.com/office/drawing/2014/main" id="{0B6094E6-A99B-4F43-B099-FB60E4048DE1}"/>
              </a:ext>
            </a:extLst>
          </p:cNvPr>
          <p:cNvGrpSpPr>
            <a:grpSpLocks noChangeAspect="1"/>
          </p:cNvGrpSpPr>
          <p:nvPr/>
        </p:nvGrpSpPr>
        <p:grpSpPr>
          <a:xfrm>
            <a:off x="255588" y="3249042"/>
            <a:ext cx="2828925" cy="1068292"/>
            <a:chOff x="255588" y="3249042"/>
            <a:chExt cx="2828925" cy="1068292"/>
          </a:xfrm>
        </p:grpSpPr>
        <p:sp>
          <p:nvSpPr>
            <p:cNvPr id="6" name="Rectangle 5">
              <a:extLst>
                <a:ext uri="{FF2B5EF4-FFF2-40B4-BE49-F238E27FC236}">
                  <a16:creationId xmlns:a16="http://schemas.microsoft.com/office/drawing/2014/main" id="{455434A2-062A-489B-8727-D215FB2AB2FE}"/>
                </a:ext>
              </a:extLst>
            </p:cNvPr>
            <p:cNvSpPr/>
            <p:nvPr/>
          </p:nvSpPr>
          <p:spPr>
            <a:xfrm>
              <a:off x="255588" y="3249042"/>
              <a:ext cx="2828925" cy="1068292"/>
            </a:xfrm>
            <a:prstGeom prst="rect">
              <a:avLst/>
            </a:prstGeom>
            <a:solidFill>
              <a:srgbClr val="125CA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180000" bIns="7200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4800" b="1" dirty="0">
                  <a:solidFill>
                    <a:schemeClr val="bg2"/>
                  </a:solidFill>
                  <a:latin typeface="Roboto Bold"/>
                </a:rPr>
                <a:t>64</a:t>
              </a:r>
              <a:endParaRPr kumimoji="0" lang="en-US" sz="4800" b="1" i="0" u="none" strike="noStrike" kern="1200" cap="none" spc="0" normalizeH="0" baseline="0" noProof="0" dirty="0">
                <a:ln>
                  <a:noFill/>
                </a:ln>
                <a:solidFill>
                  <a:schemeClr val="bg2"/>
                </a:solidFill>
                <a:effectLst/>
                <a:uLnTx/>
                <a:uFillTx/>
                <a:latin typeface="Roboto Bold"/>
                <a:ea typeface="+mn-ea"/>
                <a:cs typeface="+mn-cs"/>
              </a:endParaRPr>
            </a:p>
          </p:txBody>
        </p:sp>
        <p:sp>
          <p:nvSpPr>
            <p:cNvPr id="36" name="Rectangle 35">
              <a:extLst>
                <a:ext uri="{FF2B5EF4-FFF2-40B4-BE49-F238E27FC236}">
                  <a16:creationId xmlns:a16="http://schemas.microsoft.com/office/drawing/2014/main" id="{A9614C0E-8562-41B3-924C-ABAEF9B4D881}"/>
                </a:ext>
              </a:extLst>
            </p:cNvPr>
            <p:cNvSpPr/>
            <p:nvPr/>
          </p:nvSpPr>
          <p:spPr>
            <a:xfrm>
              <a:off x="512783" y="3504499"/>
              <a:ext cx="1645724"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a typeface="+mn-ea"/>
                  <a:cs typeface="+mn-cs"/>
                </a:rPr>
                <a:t>Country Participants</a:t>
              </a:r>
            </a:p>
          </p:txBody>
        </p:sp>
      </p:grpSp>
      <p:grpSp>
        <p:nvGrpSpPr>
          <p:cNvPr id="22" name="Group 21">
            <a:extLst>
              <a:ext uri="{FF2B5EF4-FFF2-40B4-BE49-F238E27FC236}">
                <a16:creationId xmlns:a16="http://schemas.microsoft.com/office/drawing/2014/main" id="{81A96ECE-3FF1-4E5F-9B72-C0B1C0E8A807}"/>
              </a:ext>
            </a:extLst>
          </p:cNvPr>
          <p:cNvGrpSpPr>
            <a:grpSpLocks noChangeAspect="1"/>
          </p:cNvGrpSpPr>
          <p:nvPr/>
        </p:nvGrpSpPr>
        <p:grpSpPr>
          <a:xfrm>
            <a:off x="3211513" y="3249042"/>
            <a:ext cx="2828925" cy="1068292"/>
            <a:chOff x="3211513" y="3249042"/>
            <a:chExt cx="2828925" cy="1068292"/>
          </a:xfrm>
        </p:grpSpPr>
        <p:sp>
          <p:nvSpPr>
            <p:cNvPr id="7" name="Rectangle 6">
              <a:extLst>
                <a:ext uri="{FF2B5EF4-FFF2-40B4-BE49-F238E27FC236}">
                  <a16:creationId xmlns:a16="http://schemas.microsoft.com/office/drawing/2014/main" id="{89C38E25-5E86-456A-B035-3CF1A658A388}"/>
                </a:ext>
              </a:extLst>
            </p:cNvPr>
            <p:cNvSpPr/>
            <p:nvPr/>
          </p:nvSpPr>
          <p:spPr>
            <a:xfrm>
              <a:off x="3211513" y="3249042"/>
              <a:ext cx="2828925" cy="1068292"/>
            </a:xfrm>
            <a:prstGeom prst="rect">
              <a:avLst/>
            </a:prstGeom>
            <a:solidFill>
              <a:srgbClr val="125CA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180000" bIns="7200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2"/>
                  </a:solidFill>
                  <a:effectLst/>
                  <a:uLnTx/>
                  <a:uFillTx/>
                  <a:latin typeface="Roboto Bold"/>
                  <a:ea typeface="+mn-ea"/>
                  <a:cs typeface="+mn-cs"/>
                </a:rPr>
                <a:t>43</a:t>
              </a:r>
            </a:p>
          </p:txBody>
        </p:sp>
        <p:sp>
          <p:nvSpPr>
            <p:cNvPr id="40" name="Rectangle 39">
              <a:extLst>
                <a:ext uri="{FF2B5EF4-FFF2-40B4-BE49-F238E27FC236}">
                  <a16:creationId xmlns:a16="http://schemas.microsoft.com/office/drawing/2014/main" id="{F56EB9CB-0B1D-47E7-9875-FBE3D2BA9143}"/>
                </a:ext>
              </a:extLst>
            </p:cNvPr>
            <p:cNvSpPr/>
            <p:nvPr/>
          </p:nvSpPr>
          <p:spPr>
            <a:xfrm>
              <a:off x="3456354" y="3504499"/>
              <a:ext cx="1501360"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a typeface="+mn-ea"/>
                  <a:cs typeface="+mn-cs"/>
                </a:rPr>
                <a:t>Organizational Participants</a:t>
              </a:r>
            </a:p>
          </p:txBody>
        </p:sp>
      </p:grpSp>
      <p:grpSp>
        <p:nvGrpSpPr>
          <p:cNvPr id="83" name="Group 82">
            <a:extLst>
              <a:ext uri="{FF2B5EF4-FFF2-40B4-BE49-F238E27FC236}">
                <a16:creationId xmlns:a16="http://schemas.microsoft.com/office/drawing/2014/main" id="{8FD8DC59-B723-46FE-8F5E-1F9544EA7A86}"/>
              </a:ext>
            </a:extLst>
          </p:cNvPr>
          <p:cNvGrpSpPr>
            <a:grpSpLocks noChangeAspect="1"/>
          </p:cNvGrpSpPr>
          <p:nvPr/>
        </p:nvGrpSpPr>
        <p:grpSpPr>
          <a:xfrm>
            <a:off x="9105900" y="2818923"/>
            <a:ext cx="2834803" cy="3174623"/>
            <a:chOff x="9105900" y="2818923"/>
            <a:chExt cx="2834803" cy="3174623"/>
          </a:xfrm>
        </p:grpSpPr>
        <p:pic>
          <p:nvPicPr>
            <p:cNvPr id="41" name="Graphic 40">
              <a:extLst>
                <a:ext uri="{FF2B5EF4-FFF2-40B4-BE49-F238E27FC236}">
                  <a16:creationId xmlns:a16="http://schemas.microsoft.com/office/drawing/2014/main" id="{471BD6D3-6469-4ABA-B34E-5224031A5198}"/>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58386" b="47708"/>
            <a:stretch>
              <a:fillRect/>
            </a:stretch>
          </p:blipFill>
          <p:spPr>
            <a:xfrm rot="10800000">
              <a:off x="9113373" y="2818923"/>
              <a:ext cx="2827330" cy="3165952"/>
            </a:xfrm>
            <a:custGeom>
              <a:avLst/>
              <a:gdLst>
                <a:gd name="connsiteX0" fmla="*/ 0 w 2827330"/>
                <a:gd name="connsiteY0" fmla="*/ 0 h 3165952"/>
                <a:gd name="connsiteX1" fmla="*/ 2827330 w 2827330"/>
                <a:gd name="connsiteY1" fmla="*/ 0 h 3165952"/>
                <a:gd name="connsiteX2" fmla="*/ 2827330 w 2827330"/>
                <a:gd name="connsiteY2" fmla="*/ 3165952 h 3165952"/>
                <a:gd name="connsiteX3" fmla="*/ 0 w 2827330"/>
                <a:gd name="connsiteY3" fmla="*/ 3165952 h 3165952"/>
              </a:gdLst>
              <a:ahLst/>
              <a:cxnLst>
                <a:cxn ang="0">
                  <a:pos x="connsiteX0" y="connsiteY0"/>
                </a:cxn>
                <a:cxn ang="0">
                  <a:pos x="connsiteX1" y="connsiteY1"/>
                </a:cxn>
                <a:cxn ang="0">
                  <a:pos x="connsiteX2" y="connsiteY2"/>
                </a:cxn>
                <a:cxn ang="0">
                  <a:pos x="connsiteX3" y="connsiteY3"/>
                </a:cxn>
              </a:cxnLst>
              <a:rect l="l" t="t" r="r" b="b"/>
              <a:pathLst>
                <a:path w="2827330" h="3165952">
                  <a:moveTo>
                    <a:pt x="0" y="0"/>
                  </a:moveTo>
                  <a:lnTo>
                    <a:pt x="2827330" y="0"/>
                  </a:lnTo>
                  <a:lnTo>
                    <a:pt x="2827330" y="3165952"/>
                  </a:lnTo>
                  <a:lnTo>
                    <a:pt x="0" y="3165952"/>
                  </a:lnTo>
                  <a:close/>
                </a:path>
              </a:pathLst>
            </a:custGeom>
          </p:spPr>
        </p:pic>
        <p:sp>
          <p:nvSpPr>
            <p:cNvPr id="42" name="Rectangle 41">
              <a:extLst>
                <a:ext uri="{FF2B5EF4-FFF2-40B4-BE49-F238E27FC236}">
                  <a16:creationId xmlns:a16="http://schemas.microsoft.com/office/drawing/2014/main" id="{8F5FB710-99E3-42AD-9321-D2958D9D4974}"/>
                </a:ext>
              </a:extLst>
            </p:cNvPr>
            <p:cNvSpPr/>
            <p:nvPr/>
          </p:nvSpPr>
          <p:spPr>
            <a:xfrm>
              <a:off x="9105900" y="2818923"/>
              <a:ext cx="2833688" cy="3165952"/>
            </a:xfrm>
            <a:prstGeom prst="rect">
              <a:avLst/>
            </a:prstGeom>
            <a:solidFill>
              <a:srgbClr val="125CA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32000" tIns="720000" rIns="72000" bIns="72000" numCol="1" spcCol="0" rtlCol="0" fromWordArt="0" anchor="t"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NO" sz="4800" b="1" dirty="0">
                  <a:latin typeface=""/>
                </a:rPr>
                <a:t>8 703</a:t>
              </a:r>
              <a:endParaRPr kumimoji="0" lang="en-US" sz="4800" b="1" i="0" u="none" strike="noStrike" kern="1200" cap="none" spc="0" normalizeH="0" baseline="0" noProof="0" dirty="0">
                <a:ln>
                  <a:noFill/>
                </a:ln>
                <a:solidFill>
                  <a:schemeClr val="bg1"/>
                </a:solidFill>
                <a:effectLst/>
                <a:uLnTx/>
                <a:uFillTx/>
                <a:latin typeface=""/>
              </a:endParaRPr>
            </a:p>
          </p:txBody>
        </p:sp>
        <p:sp>
          <p:nvSpPr>
            <p:cNvPr id="43" name="Freeform: Shape 42">
              <a:extLst>
                <a:ext uri="{FF2B5EF4-FFF2-40B4-BE49-F238E27FC236}">
                  <a16:creationId xmlns:a16="http://schemas.microsoft.com/office/drawing/2014/main" id="{7ED33040-A8C6-4B34-84F1-83D32C183C27}"/>
                </a:ext>
              </a:extLst>
            </p:cNvPr>
            <p:cNvSpPr/>
            <p:nvPr/>
          </p:nvSpPr>
          <p:spPr>
            <a:xfrm rot="10800000">
              <a:off x="9105900" y="4578128"/>
              <a:ext cx="1955800" cy="1415418"/>
            </a:xfrm>
            <a:custGeom>
              <a:avLst/>
              <a:gdLst>
                <a:gd name="connsiteX0" fmla="*/ 7790 w 2329858"/>
                <a:gd name="connsiteY0" fmla="*/ 0 h 1686125"/>
                <a:gd name="connsiteX1" fmla="*/ 2329858 w 2329858"/>
                <a:gd name="connsiteY1" fmla="*/ 0 h 1686125"/>
                <a:gd name="connsiteX2" fmla="*/ 2329858 w 2329858"/>
                <a:gd name="connsiteY2" fmla="*/ 1460032 h 1686125"/>
                <a:gd name="connsiteX3" fmla="*/ 2262030 w 2329858"/>
                <a:gd name="connsiteY3" fmla="*/ 1501239 h 1686125"/>
                <a:gd name="connsiteX4" fmla="*/ 1531856 w 2329858"/>
                <a:gd name="connsiteY4" fmla="*/ 1686125 h 1686125"/>
                <a:gd name="connsiteX5" fmla="*/ 0 w 2329858"/>
                <a:gd name="connsiteY5" fmla="*/ 154269 h 168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9858" h="1686125">
                  <a:moveTo>
                    <a:pt x="7790" y="0"/>
                  </a:moveTo>
                  <a:lnTo>
                    <a:pt x="2329858" y="0"/>
                  </a:lnTo>
                  <a:lnTo>
                    <a:pt x="2329858" y="1460032"/>
                  </a:lnTo>
                  <a:lnTo>
                    <a:pt x="2262030" y="1501239"/>
                  </a:lnTo>
                  <a:cubicBezTo>
                    <a:pt x="2044976" y="1619149"/>
                    <a:pt x="1796238" y="1686125"/>
                    <a:pt x="1531856" y="1686125"/>
                  </a:cubicBezTo>
                  <a:cubicBezTo>
                    <a:pt x="685835" y="1686125"/>
                    <a:pt x="0" y="1000290"/>
                    <a:pt x="0" y="154269"/>
                  </a:cubicBezTo>
                  <a:close/>
                </a:path>
              </a:pathLst>
            </a:custGeom>
            <a:solidFill>
              <a:schemeClr val="accent3">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sp>
          <p:nvSpPr>
            <p:cNvPr id="46" name="Rectangle 45">
              <a:extLst>
                <a:ext uri="{FF2B5EF4-FFF2-40B4-BE49-F238E27FC236}">
                  <a16:creationId xmlns:a16="http://schemas.microsoft.com/office/drawing/2014/main" id="{48101461-AC56-4AAF-9DC5-73C4B8B89906}"/>
                </a:ext>
              </a:extLst>
            </p:cNvPr>
            <p:cNvSpPr>
              <a:spLocks noChangeAspect="1"/>
            </p:cNvSpPr>
            <p:nvPr/>
          </p:nvSpPr>
          <p:spPr>
            <a:xfrm>
              <a:off x="9455088" y="3037560"/>
              <a:ext cx="2471163"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a typeface="+mn-ea"/>
                  <a:cs typeface="+mn-cs"/>
                </a:rPr>
                <a:t>Peer-review papers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accent3"/>
                  </a:solidFill>
                  <a:latin typeface="Roboto Regular" panose="02000000000000000000" pitchFamily="2" charset="0"/>
                </a:rPr>
                <a:t>using data</a:t>
              </a:r>
              <a:endPar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ndParaRPr>
            </a:p>
          </p:txBody>
        </p:sp>
        <p:grpSp>
          <p:nvGrpSpPr>
            <p:cNvPr id="39" name="Graphic 33">
              <a:extLst>
                <a:ext uri="{FF2B5EF4-FFF2-40B4-BE49-F238E27FC236}">
                  <a16:creationId xmlns:a16="http://schemas.microsoft.com/office/drawing/2014/main" id="{72416DE0-000A-471A-BAF0-0ECFFF3ACF8F}"/>
                </a:ext>
              </a:extLst>
            </p:cNvPr>
            <p:cNvGrpSpPr/>
            <p:nvPr/>
          </p:nvGrpSpPr>
          <p:grpSpPr>
            <a:xfrm>
              <a:off x="9586878" y="4905376"/>
              <a:ext cx="627672" cy="849630"/>
              <a:chOff x="4600575" y="1404937"/>
              <a:chExt cx="2991992" cy="4050030"/>
            </a:xfrm>
            <a:solidFill>
              <a:schemeClr val="bg1"/>
            </a:solidFill>
          </p:grpSpPr>
          <p:sp>
            <p:nvSpPr>
              <p:cNvPr id="48" name="Freeform: Shape 47">
                <a:extLst>
                  <a:ext uri="{FF2B5EF4-FFF2-40B4-BE49-F238E27FC236}">
                    <a16:creationId xmlns:a16="http://schemas.microsoft.com/office/drawing/2014/main" id="{E1B01DCE-458D-47EB-84DC-CA4FD75E274E}"/>
                  </a:ext>
                </a:extLst>
              </p:cNvPr>
              <p:cNvSpPr/>
              <p:nvPr/>
            </p:nvSpPr>
            <p:spPr>
              <a:xfrm>
                <a:off x="5071586" y="1404937"/>
                <a:ext cx="2520981" cy="3558635"/>
              </a:xfrm>
              <a:custGeom>
                <a:avLst/>
                <a:gdLst>
                  <a:gd name="connsiteX0" fmla="*/ 2520982 w 2520981"/>
                  <a:gd name="connsiteY0" fmla="*/ 152876 h 3558635"/>
                  <a:gd name="connsiteX1" fmla="*/ 2520982 w 2520981"/>
                  <a:gd name="connsiteY1" fmla="*/ 3405759 h 3558635"/>
                  <a:gd name="connsiteX2" fmla="*/ 2368201 w 2520981"/>
                  <a:gd name="connsiteY2" fmla="*/ 3558635 h 3558635"/>
                  <a:gd name="connsiteX3" fmla="*/ 2171510 w 2520981"/>
                  <a:gd name="connsiteY3" fmla="*/ 3558635 h 3558635"/>
                  <a:gd name="connsiteX4" fmla="*/ 2171510 w 2520981"/>
                  <a:gd name="connsiteY4" fmla="*/ 909066 h 3558635"/>
                  <a:gd name="connsiteX5" fmla="*/ 2171414 w 2520981"/>
                  <a:gd name="connsiteY5" fmla="*/ 907161 h 3558635"/>
                  <a:gd name="connsiteX6" fmla="*/ 2171129 w 2520981"/>
                  <a:gd name="connsiteY6" fmla="*/ 903065 h 3558635"/>
                  <a:gd name="connsiteX7" fmla="*/ 2171129 w 2520981"/>
                  <a:gd name="connsiteY7" fmla="*/ 902875 h 3558635"/>
                  <a:gd name="connsiteX8" fmla="*/ 2171033 w 2520981"/>
                  <a:gd name="connsiteY8" fmla="*/ 902399 h 3558635"/>
                  <a:gd name="connsiteX9" fmla="*/ 2170271 w 2520981"/>
                  <a:gd name="connsiteY9" fmla="*/ 896684 h 3558635"/>
                  <a:gd name="connsiteX10" fmla="*/ 2168461 w 2520981"/>
                  <a:gd name="connsiteY10" fmla="*/ 889826 h 3558635"/>
                  <a:gd name="connsiteX11" fmla="*/ 2166938 w 2520981"/>
                  <a:gd name="connsiteY11" fmla="*/ 885825 h 3558635"/>
                  <a:gd name="connsiteX12" fmla="*/ 2166652 w 2520981"/>
                  <a:gd name="connsiteY12" fmla="*/ 885158 h 3558635"/>
                  <a:gd name="connsiteX13" fmla="*/ 2165509 w 2520981"/>
                  <a:gd name="connsiteY13" fmla="*/ 882872 h 3558635"/>
                  <a:gd name="connsiteX14" fmla="*/ 2163604 w 2520981"/>
                  <a:gd name="connsiteY14" fmla="*/ 878967 h 3558635"/>
                  <a:gd name="connsiteX15" fmla="*/ 2161318 w 2520981"/>
                  <a:gd name="connsiteY15" fmla="*/ 875443 h 3558635"/>
                  <a:gd name="connsiteX16" fmla="*/ 2160937 w 2520981"/>
                  <a:gd name="connsiteY16" fmla="*/ 874871 h 3558635"/>
                  <a:gd name="connsiteX17" fmla="*/ 2159318 w 2520981"/>
                  <a:gd name="connsiteY17" fmla="*/ 872681 h 3558635"/>
                  <a:gd name="connsiteX18" fmla="*/ 2157413 w 2520981"/>
                  <a:gd name="connsiteY18" fmla="*/ 870299 h 3558635"/>
                  <a:gd name="connsiteX19" fmla="*/ 2155698 w 2520981"/>
                  <a:gd name="connsiteY19" fmla="*/ 868299 h 3558635"/>
                  <a:gd name="connsiteX20" fmla="*/ 2153793 w 2520981"/>
                  <a:gd name="connsiteY20" fmla="*/ 866299 h 3558635"/>
                  <a:gd name="connsiteX21" fmla="*/ 2153698 w 2520981"/>
                  <a:gd name="connsiteY21" fmla="*/ 866204 h 3558635"/>
                  <a:gd name="connsiteX22" fmla="*/ 2153126 w 2520981"/>
                  <a:gd name="connsiteY22" fmla="*/ 865537 h 3558635"/>
                  <a:gd name="connsiteX23" fmla="*/ 2152936 w 2520981"/>
                  <a:gd name="connsiteY23" fmla="*/ 865346 h 3558635"/>
                  <a:gd name="connsiteX24" fmla="*/ 2151698 w 2520981"/>
                  <a:gd name="connsiteY24" fmla="*/ 864108 h 3558635"/>
                  <a:gd name="connsiteX25" fmla="*/ 1632204 w 2520981"/>
                  <a:gd name="connsiteY25" fmla="*/ 385667 h 3558635"/>
                  <a:gd name="connsiteX26" fmla="*/ 1629632 w 2520981"/>
                  <a:gd name="connsiteY26" fmla="*/ 383667 h 3558635"/>
                  <a:gd name="connsiteX27" fmla="*/ 1625346 w 2520981"/>
                  <a:gd name="connsiteY27" fmla="*/ 380333 h 3558635"/>
                  <a:gd name="connsiteX28" fmla="*/ 1624394 w 2520981"/>
                  <a:gd name="connsiteY28" fmla="*/ 379667 h 3558635"/>
                  <a:gd name="connsiteX29" fmla="*/ 1620679 w 2520981"/>
                  <a:gd name="connsiteY29" fmla="*/ 377381 h 3558635"/>
                  <a:gd name="connsiteX30" fmla="*/ 1619536 w 2520981"/>
                  <a:gd name="connsiteY30" fmla="*/ 376714 h 3558635"/>
                  <a:gd name="connsiteX31" fmla="*/ 1614678 w 2520981"/>
                  <a:gd name="connsiteY31" fmla="*/ 374523 h 3558635"/>
                  <a:gd name="connsiteX32" fmla="*/ 1610106 w 2520981"/>
                  <a:gd name="connsiteY32" fmla="*/ 372809 h 3558635"/>
                  <a:gd name="connsiteX33" fmla="*/ 1603153 w 2520981"/>
                  <a:gd name="connsiteY33" fmla="*/ 370904 h 3558635"/>
                  <a:gd name="connsiteX34" fmla="*/ 1592866 w 2520981"/>
                  <a:gd name="connsiteY34" fmla="*/ 369761 h 3558635"/>
                  <a:gd name="connsiteX35" fmla="*/ 1589437 w 2520981"/>
                  <a:gd name="connsiteY35" fmla="*/ 369665 h 3558635"/>
                  <a:gd name="connsiteX36" fmla="*/ 0 w 2520981"/>
                  <a:gd name="connsiteY36" fmla="*/ 369665 h 3558635"/>
                  <a:gd name="connsiteX37" fmla="*/ 0 w 2520981"/>
                  <a:gd name="connsiteY37" fmla="*/ 152495 h 3558635"/>
                  <a:gd name="connsiteX38" fmla="*/ 152781 w 2520981"/>
                  <a:gd name="connsiteY38" fmla="*/ 0 h 3558635"/>
                  <a:gd name="connsiteX39" fmla="*/ 2368201 w 2520981"/>
                  <a:gd name="connsiteY39" fmla="*/ 0 h 3558635"/>
                  <a:gd name="connsiteX40" fmla="*/ 2520982 w 2520981"/>
                  <a:gd name="connsiteY40" fmla="*/ 152876 h 3558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520981" h="3558635">
                    <a:moveTo>
                      <a:pt x="2520982" y="152876"/>
                    </a:moveTo>
                    <a:lnTo>
                      <a:pt x="2520982" y="3405759"/>
                    </a:lnTo>
                    <a:cubicBezTo>
                      <a:pt x="2520982" y="3490151"/>
                      <a:pt x="2452402" y="3558635"/>
                      <a:pt x="2368201" y="3558635"/>
                    </a:cubicBezTo>
                    <a:lnTo>
                      <a:pt x="2171510" y="3558635"/>
                    </a:lnTo>
                    <a:lnTo>
                      <a:pt x="2171510" y="909066"/>
                    </a:lnTo>
                    <a:cubicBezTo>
                      <a:pt x="2171510" y="908399"/>
                      <a:pt x="2171414" y="907828"/>
                      <a:pt x="2171414" y="907161"/>
                    </a:cubicBezTo>
                    <a:cubicBezTo>
                      <a:pt x="2171414" y="905732"/>
                      <a:pt x="2171319" y="904399"/>
                      <a:pt x="2171129" y="903065"/>
                    </a:cubicBezTo>
                    <a:cubicBezTo>
                      <a:pt x="2171129" y="902970"/>
                      <a:pt x="2171129" y="902970"/>
                      <a:pt x="2171129" y="902875"/>
                    </a:cubicBezTo>
                    <a:cubicBezTo>
                      <a:pt x="2171129" y="902684"/>
                      <a:pt x="2171129" y="902589"/>
                      <a:pt x="2171033" y="902399"/>
                    </a:cubicBezTo>
                    <a:cubicBezTo>
                      <a:pt x="2170938" y="900494"/>
                      <a:pt x="2170557" y="898588"/>
                      <a:pt x="2170271" y="896684"/>
                    </a:cubicBezTo>
                    <a:cubicBezTo>
                      <a:pt x="2169795" y="894398"/>
                      <a:pt x="2169224" y="892112"/>
                      <a:pt x="2168461" y="889826"/>
                    </a:cubicBezTo>
                    <a:cubicBezTo>
                      <a:pt x="2167985" y="888587"/>
                      <a:pt x="2167604" y="887159"/>
                      <a:pt x="2166938" y="885825"/>
                    </a:cubicBezTo>
                    <a:cubicBezTo>
                      <a:pt x="2166938" y="885635"/>
                      <a:pt x="2166842" y="885349"/>
                      <a:pt x="2166652" y="885158"/>
                    </a:cubicBezTo>
                    <a:cubicBezTo>
                      <a:pt x="2166271" y="884492"/>
                      <a:pt x="2165985" y="883634"/>
                      <a:pt x="2165509" y="882872"/>
                    </a:cubicBezTo>
                    <a:cubicBezTo>
                      <a:pt x="2164937" y="881444"/>
                      <a:pt x="2164366" y="880205"/>
                      <a:pt x="2163604" y="878967"/>
                    </a:cubicBezTo>
                    <a:cubicBezTo>
                      <a:pt x="2162937" y="877729"/>
                      <a:pt x="2162175" y="876586"/>
                      <a:pt x="2161318" y="875443"/>
                    </a:cubicBezTo>
                    <a:cubicBezTo>
                      <a:pt x="2161318" y="875252"/>
                      <a:pt x="2161127" y="875062"/>
                      <a:pt x="2160937" y="874871"/>
                    </a:cubicBezTo>
                    <a:cubicBezTo>
                      <a:pt x="2160461" y="874109"/>
                      <a:pt x="2159984" y="873252"/>
                      <a:pt x="2159318" y="872681"/>
                    </a:cubicBezTo>
                    <a:cubicBezTo>
                      <a:pt x="2158841" y="871919"/>
                      <a:pt x="2158175" y="871061"/>
                      <a:pt x="2157413" y="870299"/>
                    </a:cubicBezTo>
                    <a:cubicBezTo>
                      <a:pt x="2156841" y="869633"/>
                      <a:pt x="2156365" y="868966"/>
                      <a:pt x="2155698" y="868299"/>
                    </a:cubicBezTo>
                    <a:cubicBezTo>
                      <a:pt x="2155127" y="867632"/>
                      <a:pt x="2154555" y="866965"/>
                      <a:pt x="2153793" y="866299"/>
                    </a:cubicBezTo>
                    <a:lnTo>
                      <a:pt x="2153698" y="866204"/>
                    </a:lnTo>
                    <a:cubicBezTo>
                      <a:pt x="2153698" y="866013"/>
                      <a:pt x="2153412" y="865727"/>
                      <a:pt x="2153126" y="865537"/>
                    </a:cubicBezTo>
                    <a:cubicBezTo>
                      <a:pt x="2153126" y="865442"/>
                      <a:pt x="2153031" y="865346"/>
                      <a:pt x="2152936" y="865346"/>
                    </a:cubicBezTo>
                    <a:cubicBezTo>
                      <a:pt x="2152555" y="864870"/>
                      <a:pt x="2152174" y="864489"/>
                      <a:pt x="2151698" y="864108"/>
                    </a:cubicBezTo>
                    <a:lnTo>
                      <a:pt x="1632204" y="385667"/>
                    </a:lnTo>
                    <a:cubicBezTo>
                      <a:pt x="1631442" y="384905"/>
                      <a:pt x="1630490" y="384143"/>
                      <a:pt x="1629632" y="383667"/>
                    </a:cubicBezTo>
                    <a:cubicBezTo>
                      <a:pt x="1628299" y="382524"/>
                      <a:pt x="1626870" y="381381"/>
                      <a:pt x="1625346" y="380333"/>
                    </a:cubicBezTo>
                    <a:cubicBezTo>
                      <a:pt x="1624965" y="379952"/>
                      <a:pt x="1624679" y="379857"/>
                      <a:pt x="1624394" y="379667"/>
                    </a:cubicBezTo>
                    <a:cubicBezTo>
                      <a:pt x="1623155" y="378905"/>
                      <a:pt x="1621917" y="378047"/>
                      <a:pt x="1620679" y="377381"/>
                    </a:cubicBezTo>
                    <a:cubicBezTo>
                      <a:pt x="1620298" y="377095"/>
                      <a:pt x="1619917" y="376809"/>
                      <a:pt x="1619536" y="376714"/>
                    </a:cubicBezTo>
                    <a:cubicBezTo>
                      <a:pt x="1617917" y="376047"/>
                      <a:pt x="1616392" y="375190"/>
                      <a:pt x="1614678" y="374523"/>
                    </a:cubicBezTo>
                    <a:cubicBezTo>
                      <a:pt x="1613154" y="373856"/>
                      <a:pt x="1611725" y="373285"/>
                      <a:pt x="1610106" y="372809"/>
                    </a:cubicBezTo>
                    <a:cubicBezTo>
                      <a:pt x="1607915" y="372047"/>
                      <a:pt x="1605534" y="371380"/>
                      <a:pt x="1603153" y="370904"/>
                    </a:cubicBezTo>
                    <a:cubicBezTo>
                      <a:pt x="1599819" y="370237"/>
                      <a:pt x="1596295" y="369856"/>
                      <a:pt x="1592866" y="369761"/>
                    </a:cubicBezTo>
                    <a:cubicBezTo>
                      <a:pt x="1591628" y="369761"/>
                      <a:pt x="1590484" y="369665"/>
                      <a:pt x="1589437" y="369665"/>
                    </a:cubicBezTo>
                    <a:lnTo>
                      <a:pt x="0" y="369665"/>
                    </a:lnTo>
                    <a:lnTo>
                      <a:pt x="0" y="152495"/>
                    </a:lnTo>
                    <a:cubicBezTo>
                      <a:pt x="0" y="68580"/>
                      <a:pt x="68485" y="0"/>
                      <a:pt x="152781" y="0"/>
                    </a:cubicBezTo>
                    <a:lnTo>
                      <a:pt x="2368201" y="0"/>
                    </a:lnTo>
                    <a:cubicBezTo>
                      <a:pt x="2452402" y="0"/>
                      <a:pt x="2520982" y="68580"/>
                      <a:pt x="2520982" y="152876"/>
                    </a:cubicBez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49" name="Freeform: Shape 48">
                <a:extLst>
                  <a:ext uri="{FF2B5EF4-FFF2-40B4-BE49-F238E27FC236}">
                    <a16:creationId xmlns:a16="http://schemas.microsoft.com/office/drawing/2014/main" id="{E59E50E5-E02E-46EC-A07B-02DCDB436F3A}"/>
                  </a:ext>
                </a:extLst>
              </p:cNvPr>
              <p:cNvSpPr/>
              <p:nvPr/>
            </p:nvSpPr>
            <p:spPr>
              <a:xfrm>
                <a:off x="6723697" y="1974150"/>
                <a:ext cx="302990" cy="279177"/>
              </a:xfrm>
              <a:custGeom>
                <a:avLst/>
                <a:gdLst>
                  <a:gd name="connsiteX0" fmla="*/ 302990 w 302990"/>
                  <a:gd name="connsiteY0" fmla="*/ 279178 h 279177"/>
                  <a:gd name="connsiteX1" fmla="*/ 0 w 302990"/>
                  <a:gd name="connsiteY1" fmla="*/ 279178 h 279177"/>
                  <a:gd name="connsiteX2" fmla="*/ 0 w 302990"/>
                  <a:gd name="connsiteY2" fmla="*/ 0 h 279177"/>
                </a:gdLst>
                <a:ahLst/>
                <a:cxnLst>
                  <a:cxn ang="0">
                    <a:pos x="connsiteX0" y="connsiteY0"/>
                  </a:cxn>
                  <a:cxn ang="0">
                    <a:pos x="connsiteX1" y="connsiteY1"/>
                  </a:cxn>
                  <a:cxn ang="0">
                    <a:pos x="connsiteX2" y="connsiteY2"/>
                  </a:cxn>
                </a:cxnLst>
                <a:rect l="l" t="t" r="r" b="b"/>
                <a:pathLst>
                  <a:path w="302990" h="279177">
                    <a:moveTo>
                      <a:pt x="302990" y="279178"/>
                    </a:moveTo>
                    <a:lnTo>
                      <a:pt x="0" y="279178"/>
                    </a:lnTo>
                    <a:lnTo>
                      <a:pt x="0" y="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52" name="Freeform: Shape 51">
                <a:extLst>
                  <a:ext uri="{FF2B5EF4-FFF2-40B4-BE49-F238E27FC236}">
                    <a16:creationId xmlns:a16="http://schemas.microsoft.com/office/drawing/2014/main" id="{5977BE76-20F8-4328-9262-F70C645CC9B8}"/>
                  </a:ext>
                </a:extLst>
              </p:cNvPr>
              <p:cNvSpPr/>
              <p:nvPr/>
            </p:nvSpPr>
            <p:spPr>
              <a:xfrm>
                <a:off x="4600575" y="1896522"/>
                <a:ext cx="2520981" cy="3558444"/>
              </a:xfrm>
              <a:custGeom>
                <a:avLst/>
                <a:gdLst>
                  <a:gd name="connsiteX0" fmla="*/ 2062258 w 2520981"/>
                  <a:gd name="connsiteY0" fmla="*/ 478346 h 3558444"/>
                  <a:gd name="connsiteX1" fmla="*/ 2001488 w 2520981"/>
                  <a:gd name="connsiteY1" fmla="*/ 417481 h 3558444"/>
                  <a:gd name="connsiteX2" fmla="*/ 2001488 w 2520981"/>
                  <a:gd name="connsiteY2" fmla="*/ 0 h 3558444"/>
                  <a:gd name="connsiteX3" fmla="*/ 152781 w 2520981"/>
                  <a:gd name="connsiteY3" fmla="*/ 0 h 3558444"/>
                  <a:gd name="connsiteX4" fmla="*/ 0 w 2520981"/>
                  <a:gd name="connsiteY4" fmla="*/ 152686 h 3558444"/>
                  <a:gd name="connsiteX5" fmla="*/ 0 w 2520981"/>
                  <a:gd name="connsiteY5" fmla="*/ 3405664 h 3558444"/>
                  <a:gd name="connsiteX6" fmla="*/ 152781 w 2520981"/>
                  <a:gd name="connsiteY6" fmla="*/ 3558445 h 3558444"/>
                  <a:gd name="connsiteX7" fmla="*/ 2368201 w 2520981"/>
                  <a:gd name="connsiteY7" fmla="*/ 3558445 h 3558444"/>
                  <a:gd name="connsiteX8" fmla="*/ 2520982 w 2520981"/>
                  <a:gd name="connsiteY8" fmla="*/ 3405664 h 3558444"/>
                  <a:gd name="connsiteX9" fmla="*/ 2520982 w 2520981"/>
                  <a:gd name="connsiteY9" fmla="*/ 478346 h 3558444"/>
                  <a:gd name="connsiteX10" fmla="*/ 2062258 w 2520981"/>
                  <a:gd name="connsiteY10" fmla="*/ 478346 h 3558444"/>
                  <a:gd name="connsiteX11" fmla="*/ 329851 w 2520981"/>
                  <a:gd name="connsiteY11" fmla="*/ 798290 h 3558444"/>
                  <a:gd name="connsiteX12" fmla="*/ 1518476 w 2520981"/>
                  <a:gd name="connsiteY12" fmla="*/ 798290 h 3558444"/>
                  <a:gd name="connsiteX13" fmla="*/ 1579340 w 2520981"/>
                  <a:gd name="connsiteY13" fmla="*/ 859155 h 3558444"/>
                  <a:gd name="connsiteX14" fmla="*/ 1518476 w 2520981"/>
                  <a:gd name="connsiteY14" fmla="*/ 919925 h 3558444"/>
                  <a:gd name="connsiteX15" fmla="*/ 329851 w 2520981"/>
                  <a:gd name="connsiteY15" fmla="*/ 919925 h 3558444"/>
                  <a:gd name="connsiteX16" fmla="*/ 269081 w 2520981"/>
                  <a:gd name="connsiteY16" fmla="*/ 859155 h 3558444"/>
                  <a:gd name="connsiteX17" fmla="*/ 329851 w 2520981"/>
                  <a:gd name="connsiteY17" fmla="*/ 798290 h 3558444"/>
                  <a:gd name="connsiteX18" fmla="*/ 2183987 w 2520981"/>
                  <a:gd name="connsiteY18" fmla="*/ 2691194 h 3558444"/>
                  <a:gd name="connsiteX19" fmla="*/ 329851 w 2520981"/>
                  <a:gd name="connsiteY19" fmla="*/ 2691194 h 3558444"/>
                  <a:gd name="connsiteX20" fmla="*/ 269081 w 2520981"/>
                  <a:gd name="connsiteY20" fmla="*/ 2630424 h 3558444"/>
                  <a:gd name="connsiteX21" fmla="*/ 329851 w 2520981"/>
                  <a:gd name="connsiteY21" fmla="*/ 2569559 h 3558444"/>
                  <a:gd name="connsiteX22" fmla="*/ 2183987 w 2520981"/>
                  <a:gd name="connsiteY22" fmla="*/ 2569559 h 3558444"/>
                  <a:gd name="connsiteX23" fmla="*/ 2244852 w 2520981"/>
                  <a:gd name="connsiteY23" fmla="*/ 2630424 h 3558444"/>
                  <a:gd name="connsiteX24" fmla="*/ 2183987 w 2520981"/>
                  <a:gd name="connsiteY24" fmla="*/ 2691194 h 3558444"/>
                  <a:gd name="connsiteX25" fmla="*/ 2183987 w 2520981"/>
                  <a:gd name="connsiteY25" fmla="*/ 2107597 h 3558444"/>
                  <a:gd name="connsiteX26" fmla="*/ 329851 w 2520981"/>
                  <a:gd name="connsiteY26" fmla="*/ 2107597 h 3558444"/>
                  <a:gd name="connsiteX27" fmla="*/ 269081 w 2520981"/>
                  <a:gd name="connsiteY27" fmla="*/ 2046827 h 3558444"/>
                  <a:gd name="connsiteX28" fmla="*/ 329851 w 2520981"/>
                  <a:gd name="connsiteY28" fmla="*/ 1985962 h 3558444"/>
                  <a:gd name="connsiteX29" fmla="*/ 2183987 w 2520981"/>
                  <a:gd name="connsiteY29" fmla="*/ 1985962 h 3558444"/>
                  <a:gd name="connsiteX30" fmla="*/ 2244852 w 2520981"/>
                  <a:gd name="connsiteY30" fmla="*/ 2046827 h 3558444"/>
                  <a:gd name="connsiteX31" fmla="*/ 2183987 w 2520981"/>
                  <a:gd name="connsiteY31" fmla="*/ 2107597 h 3558444"/>
                  <a:gd name="connsiteX32" fmla="*/ 2183987 w 2520981"/>
                  <a:gd name="connsiteY32" fmla="*/ 1483043 h 3558444"/>
                  <a:gd name="connsiteX33" fmla="*/ 329851 w 2520981"/>
                  <a:gd name="connsiteY33" fmla="*/ 1483043 h 3558444"/>
                  <a:gd name="connsiteX34" fmla="*/ 269081 w 2520981"/>
                  <a:gd name="connsiteY34" fmla="*/ 1422273 h 3558444"/>
                  <a:gd name="connsiteX35" fmla="*/ 329851 w 2520981"/>
                  <a:gd name="connsiteY35" fmla="*/ 1361408 h 3558444"/>
                  <a:gd name="connsiteX36" fmla="*/ 2183987 w 2520981"/>
                  <a:gd name="connsiteY36" fmla="*/ 1361408 h 3558444"/>
                  <a:gd name="connsiteX37" fmla="*/ 2244852 w 2520981"/>
                  <a:gd name="connsiteY37" fmla="*/ 1422273 h 3558444"/>
                  <a:gd name="connsiteX38" fmla="*/ 2183987 w 2520981"/>
                  <a:gd name="connsiteY38" fmla="*/ 1483043 h 355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520981" h="3558444">
                    <a:moveTo>
                      <a:pt x="2062258" y="478346"/>
                    </a:moveTo>
                    <a:cubicBezTo>
                      <a:pt x="2028730" y="478346"/>
                      <a:pt x="2001488" y="451104"/>
                      <a:pt x="2001488" y="417481"/>
                    </a:cubicBezTo>
                    <a:lnTo>
                      <a:pt x="2001488" y="0"/>
                    </a:lnTo>
                    <a:lnTo>
                      <a:pt x="152781" y="0"/>
                    </a:lnTo>
                    <a:cubicBezTo>
                      <a:pt x="68580" y="0"/>
                      <a:pt x="0" y="68390"/>
                      <a:pt x="0" y="152686"/>
                    </a:cubicBezTo>
                    <a:lnTo>
                      <a:pt x="0" y="3405664"/>
                    </a:lnTo>
                    <a:cubicBezTo>
                      <a:pt x="0" y="3489865"/>
                      <a:pt x="68580" y="3558445"/>
                      <a:pt x="152781" y="3558445"/>
                    </a:cubicBezTo>
                    <a:lnTo>
                      <a:pt x="2368201" y="3558445"/>
                    </a:lnTo>
                    <a:cubicBezTo>
                      <a:pt x="2452497" y="3558445"/>
                      <a:pt x="2520982" y="3489865"/>
                      <a:pt x="2520982" y="3405664"/>
                    </a:cubicBezTo>
                    <a:lnTo>
                      <a:pt x="2520982" y="478346"/>
                    </a:lnTo>
                    <a:lnTo>
                      <a:pt x="2062258" y="478346"/>
                    </a:lnTo>
                    <a:close/>
                    <a:moveTo>
                      <a:pt x="329851" y="798290"/>
                    </a:moveTo>
                    <a:lnTo>
                      <a:pt x="1518476" y="798290"/>
                    </a:lnTo>
                    <a:cubicBezTo>
                      <a:pt x="1552004" y="798290"/>
                      <a:pt x="1579340" y="825532"/>
                      <a:pt x="1579340" y="859155"/>
                    </a:cubicBezTo>
                    <a:cubicBezTo>
                      <a:pt x="1579340" y="892683"/>
                      <a:pt x="1552099" y="919925"/>
                      <a:pt x="1518476" y="919925"/>
                    </a:cubicBezTo>
                    <a:lnTo>
                      <a:pt x="329851" y="919925"/>
                    </a:lnTo>
                    <a:cubicBezTo>
                      <a:pt x="296323" y="919925"/>
                      <a:pt x="269081" y="892778"/>
                      <a:pt x="269081" y="859155"/>
                    </a:cubicBezTo>
                    <a:cubicBezTo>
                      <a:pt x="269081" y="825627"/>
                      <a:pt x="296228" y="798290"/>
                      <a:pt x="329851" y="798290"/>
                    </a:cubicBezTo>
                    <a:close/>
                    <a:moveTo>
                      <a:pt x="2183987" y="2691194"/>
                    </a:moveTo>
                    <a:lnTo>
                      <a:pt x="329851" y="2691194"/>
                    </a:lnTo>
                    <a:cubicBezTo>
                      <a:pt x="296323" y="2691194"/>
                      <a:pt x="269081" y="2664047"/>
                      <a:pt x="269081" y="2630424"/>
                    </a:cubicBezTo>
                    <a:cubicBezTo>
                      <a:pt x="269081" y="2596896"/>
                      <a:pt x="296228" y="2569559"/>
                      <a:pt x="329851" y="2569559"/>
                    </a:cubicBezTo>
                    <a:lnTo>
                      <a:pt x="2183987" y="2569559"/>
                    </a:lnTo>
                    <a:cubicBezTo>
                      <a:pt x="2217515" y="2569559"/>
                      <a:pt x="2244852" y="2596801"/>
                      <a:pt x="2244852" y="2630424"/>
                    </a:cubicBezTo>
                    <a:cubicBezTo>
                      <a:pt x="2244852" y="2664047"/>
                      <a:pt x="2217611" y="2691194"/>
                      <a:pt x="2183987" y="2691194"/>
                    </a:cubicBezTo>
                    <a:close/>
                    <a:moveTo>
                      <a:pt x="2183987" y="2107597"/>
                    </a:moveTo>
                    <a:lnTo>
                      <a:pt x="329851" y="2107597"/>
                    </a:lnTo>
                    <a:cubicBezTo>
                      <a:pt x="296323" y="2107597"/>
                      <a:pt x="269081" y="2080451"/>
                      <a:pt x="269081" y="2046827"/>
                    </a:cubicBezTo>
                    <a:cubicBezTo>
                      <a:pt x="269081" y="2013204"/>
                      <a:pt x="296228" y="1985962"/>
                      <a:pt x="329851" y="1985962"/>
                    </a:cubicBezTo>
                    <a:lnTo>
                      <a:pt x="2183987" y="1985962"/>
                    </a:lnTo>
                    <a:cubicBezTo>
                      <a:pt x="2217515" y="1985962"/>
                      <a:pt x="2244852" y="2013204"/>
                      <a:pt x="2244852" y="2046827"/>
                    </a:cubicBezTo>
                    <a:cubicBezTo>
                      <a:pt x="2244852" y="2080451"/>
                      <a:pt x="2217611" y="2107597"/>
                      <a:pt x="2183987" y="2107597"/>
                    </a:cubicBezTo>
                    <a:close/>
                    <a:moveTo>
                      <a:pt x="2183987" y="1483043"/>
                    </a:moveTo>
                    <a:lnTo>
                      <a:pt x="329851" y="1483043"/>
                    </a:lnTo>
                    <a:cubicBezTo>
                      <a:pt x="296323" y="1483043"/>
                      <a:pt x="269081" y="1455896"/>
                      <a:pt x="269081" y="1422273"/>
                    </a:cubicBezTo>
                    <a:cubicBezTo>
                      <a:pt x="269081" y="1388745"/>
                      <a:pt x="296228" y="1361408"/>
                      <a:pt x="329851" y="1361408"/>
                    </a:cubicBezTo>
                    <a:lnTo>
                      <a:pt x="2183987" y="1361408"/>
                    </a:lnTo>
                    <a:cubicBezTo>
                      <a:pt x="2217515" y="1361408"/>
                      <a:pt x="2244852" y="1388650"/>
                      <a:pt x="2244852" y="1422273"/>
                    </a:cubicBezTo>
                    <a:cubicBezTo>
                      <a:pt x="2244852" y="1455801"/>
                      <a:pt x="2217611" y="1483043"/>
                      <a:pt x="2183987" y="1483043"/>
                    </a:cubicBez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grpSp>
      </p:grpSp>
      <p:grpSp>
        <p:nvGrpSpPr>
          <p:cNvPr id="60" name="Group 59">
            <a:extLst>
              <a:ext uri="{FF2B5EF4-FFF2-40B4-BE49-F238E27FC236}">
                <a16:creationId xmlns:a16="http://schemas.microsoft.com/office/drawing/2014/main" id="{21D1C6E6-AB96-4C40-B67C-83CE99261C6D}"/>
              </a:ext>
            </a:extLst>
          </p:cNvPr>
          <p:cNvGrpSpPr>
            <a:grpSpLocks noChangeAspect="1"/>
          </p:cNvGrpSpPr>
          <p:nvPr/>
        </p:nvGrpSpPr>
        <p:grpSpPr>
          <a:xfrm>
            <a:off x="255262" y="1206373"/>
            <a:ext cx="5791199" cy="1928369"/>
            <a:chOff x="255262" y="1206373"/>
            <a:chExt cx="5791199" cy="1928369"/>
          </a:xfrm>
        </p:grpSpPr>
        <p:grpSp>
          <p:nvGrpSpPr>
            <p:cNvPr id="3" name="Group 2">
              <a:extLst>
                <a:ext uri="{FF2B5EF4-FFF2-40B4-BE49-F238E27FC236}">
                  <a16:creationId xmlns:a16="http://schemas.microsoft.com/office/drawing/2014/main" id="{873B2CD3-8692-4BC3-A272-20372DAD34D8}"/>
                </a:ext>
              </a:extLst>
            </p:cNvPr>
            <p:cNvGrpSpPr/>
            <p:nvPr/>
          </p:nvGrpSpPr>
          <p:grpSpPr>
            <a:xfrm>
              <a:off x="255262" y="1206373"/>
              <a:ext cx="5791199" cy="1928369"/>
              <a:chOff x="255262" y="1206373"/>
              <a:chExt cx="5791199" cy="1928369"/>
            </a:xfrm>
          </p:grpSpPr>
          <p:pic>
            <p:nvPicPr>
              <p:cNvPr id="50" name="Graphic 49">
                <a:extLst>
                  <a:ext uri="{FF2B5EF4-FFF2-40B4-BE49-F238E27FC236}">
                    <a16:creationId xmlns:a16="http://schemas.microsoft.com/office/drawing/2014/main" id="{8DB6DE76-B4B0-4C6D-BA2F-022395E5791E}"/>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67863" b="26791"/>
              <a:stretch>
                <a:fillRect/>
              </a:stretch>
            </p:blipFill>
            <p:spPr>
              <a:xfrm rot="5400000">
                <a:off x="2186677" y="-725042"/>
                <a:ext cx="1928369" cy="5791199"/>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p:spPr>
          </p:pic>
          <p:sp>
            <p:nvSpPr>
              <p:cNvPr id="5" name="Rectangle 4">
                <a:extLst>
                  <a:ext uri="{FF2B5EF4-FFF2-40B4-BE49-F238E27FC236}">
                    <a16:creationId xmlns:a16="http://schemas.microsoft.com/office/drawing/2014/main" id="{B980D8BC-1ACE-4A98-8DD0-D9FCFA66BBBA}"/>
                  </a:ext>
                </a:extLst>
              </p:cNvPr>
              <p:cNvSpPr/>
              <p:nvPr/>
            </p:nvSpPr>
            <p:spPr>
              <a:xfrm>
                <a:off x="255588" y="1210691"/>
                <a:ext cx="5783262" cy="1924050"/>
              </a:xfrm>
              <a:prstGeom prst="rect">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6000" tIns="72000" rIns="72000" bIns="18000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4800" b="1" i="0" u="none" strike="noStrike" kern="1200" cap="none" spc="0" normalizeH="0" baseline="0" noProof="0" dirty="0">
                    <a:ln>
                      <a:noFill/>
                    </a:ln>
                    <a:solidFill>
                      <a:srgbClr val="221F20"/>
                    </a:solidFill>
                    <a:effectLst/>
                    <a:uLnTx/>
                    <a:uFillTx/>
                    <a:latin typeface="+mj-lt"/>
                    <a:ea typeface="+mn-ea"/>
                    <a:cs typeface="+mn-cs"/>
                  </a:rPr>
                  <a:t>2 309 951 275</a:t>
                </a:r>
                <a:endParaRPr kumimoji="0" lang="en-US" sz="4800" b="1" i="0" u="none" strike="noStrike" kern="1200" cap="none" spc="0" normalizeH="0" baseline="0" noProof="0" dirty="0">
                  <a:ln>
                    <a:noFill/>
                  </a:ln>
                  <a:solidFill>
                    <a:srgbClr val="221F20"/>
                  </a:solidFill>
                  <a:effectLst/>
                  <a:uLnTx/>
                  <a:uFillTx/>
                  <a:latin typeface="+mj-lt"/>
                  <a:ea typeface="+mn-ea"/>
                  <a:cs typeface="+mn-cs"/>
                </a:endParaRPr>
              </a:p>
            </p:txBody>
          </p:sp>
          <p:sp>
            <p:nvSpPr>
              <p:cNvPr id="13" name="Rectangle 12">
                <a:extLst>
                  <a:ext uri="{FF2B5EF4-FFF2-40B4-BE49-F238E27FC236}">
                    <a16:creationId xmlns:a16="http://schemas.microsoft.com/office/drawing/2014/main" id="{0FE86B9A-5AD3-4BF2-B96C-4F8E7B7FDB61}"/>
                  </a:ext>
                </a:extLst>
              </p:cNvPr>
              <p:cNvSpPr/>
              <p:nvPr/>
            </p:nvSpPr>
            <p:spPr>
              <a:xfrm>
                <a:off x="448983" y="1775230"/>
                <a:ext cx="2727029"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rPr>
                  <a:t>Species occurrence records</a:t>
                </a:r>
              </a:p>
            </p:txBody>
          </p:sp>
          <p:sp>
            <p:nvSpPr>
              <p:cNvPr id="33" name="Freeform: Shape 32">
                <a:extLst>
                  <a:ext uri="{FF2B5EF4-FFF2-40B4-BE49-F238E27FC236}">
                    <a16:creationId xmlns:a16="http://schemas.microsoft.com/office/drawing/2014/main" id="{35B0D10B-3548-4CA3-AEDA-9D682BA5C36C}"/>
                  </a:ext>
                </a:extLst>
              </p:cNvPr>
              <p:cNvSpPr/>
              <p:nvPr/>
            </p:nvSpPr>
            <p:spPr>
              <a:xfrm>
                <a:off x="4166224" y="1210692"/>
                <a:ext cx="1767990" cy="1149641"/>
              </a:xfrm>
              <a:custGeom>
                <a:avLst/>
                <a:gdLst>
                  <a:gd name="connsiteX0" fmla="*/ 45118 w 1767990"/>
                  <a:gd name="connsiteY0" fmla="*/ 0 h 1149641"/>
                  <a:gd name="connsiteX1" fmla="*/ 1722872 w 1767990"/>
                  <a:gd name="connsiteY1" fmla="*/ 0 h 1149641"/>
                  <a:gd name="connsiteX2" fmla="*/ 1750031 w 1767990"/>
                  <a:gd name="connsiteY2" fmla="*/ 87490 h 1149641"/>
                  <a:gd name="connsiteX3" fmla="*/ 1767990 w 1767990"/>
                  <a:gd name="connsiteY3" fmla="*/ 265646 h 1149641"/>
                  <a:gd name="connsiteX4" fmla="*/ 883995 w 1767990"/>
                  <a:gd name="connsiteY4" fmla="*/ 1149641 h 1149641"/>
                  <a:gd name="connsiteX5" fmla="*/ 0 w 1767990"/>
                  <a:gd name="connsiteY5" fmla="*/ 265646 h 1149641"/>
                  <a:gd name="connsiteX6" fmla="*/ 17960 w 1767990"/>
                  <a:gd name="connsiteY6" fmla="*/ 87490 h 114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7990" h="1149641">
                    <a:moveTo>
                      <a:pt x="45118" y="0"/>
                    </a:moveTo>
                    <a:lnTo>
                      <a:pt x="1722872" y="0"/>
                    </a:lnTo>
                    <a:lnTo>
                      <a:pt x="1750031" y="87490"/>
                    </a:lnTo>
                    <a:cubicBezTo>
                      <a:pt x="1761806" y="145036"/>
                      <a:pt x="1767990" y="204619"/>
                      <a:pt x="1767990" y="265646"/>
                    </a:cubicBezTo>
                    <a:cubicBezTo>
                      <a:pt x="1767990" y="753863"/>
                      <a:pt x="1372212" y="1149641"/>
                      <a:pt x="883995" y="1149641"/>
                    </a:cubicBezTo>
                    <a:cubicBezTo>
                      <a:pt x="395778" y="1149641"/>
                      <a:pt x="0" y="753863"/>
                      <a:pt x="0" y="265646"/>
                    </a:cubicBezTo>
                    <a:cubicBezTo>
                      <a:pt x="0" y="204619"/>
                      <a:pt x="6184" y="145036"/>
                      <a:pt x="17960" y="87490"/>
                    </a:cubicBezTo>
                    <a:close/>
                  </a:path>
                </a:pathLst>
              </a:custGeom>
              <a:solidFill>
                <a:schemeClr val="bg1">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grpSp>
        <p:grpSp>
          <p:nvGrpSpPr>
            <p:cNvPr id="55" name="Graphic 53">
              <a:extLst>
                <a:ext uri="{FF2B5EF4-FFF2-40B4-BE49-F238E27FC236}">
                  <a16:creationId xmlns:a16="http://schemas.microsoft.com/office/drawing/2014/main" id="{E9E1C0D5-CD0F-4FF4-BBB4-E7A91DC18911}"/>
                </a:ext>
              </a:extLst>
            </p:cNvPr>
            <p:cNvGrpSpPr/>
            <p:nvPr/>
          </p:nvGrpSpPr>
          <p:grpSpPr>
            <a:xfrm>
              <a:off x="4785400" y="1319962"/>
              <a:ext cx="529637" cy="883932"/>
              <a:chOff x="4764739" y="1247773"/>
              <a:chExt cx="572547" cy="955547"/>
            </a:xfrm>
            <a:solidFill>
              <a:srgbClr val="FFFFFF"/>
            </a:solidFill>
          </p:grpSpPr>
          <p:sp>
            <p:nvSpPr>
              <p:cNvPr id="56" name="Freeform: Shape 55">
                <a:extLst>
                  <a:ext uri="{FF2B5EF4-FFF2-40B4-BE49-F238E27FC236}">
                    <a16:creationId xmlns:a16="http://schemas.microsoft.com/office/drawing/2014/main" id="{FF9552AE-F76A-4DD4-B3E3-BA481F53B4FE}"/>
                  </a:ext>
                </a:extLst>
              </p:cNvPr>
              <p:cNvSpPr/>
              <p:nvPr/>
            </p:nvSpPr>
            <p:spPr>
              <a:xfrm>
                <a:off x="4764739" y="1962148"/>
                <a:ext cx="571690" cy="241172"/>
              </a:xfrm>
              <a:custGeom>
                <a:avLst/>
                <a:gdLst>
                  <a:gd name="connsiteX0" fmla="*/ 407194 w 571690"/>
                  <a:gd name="connsiteY0" fmla="*/ 286 h 241172"/>
                  <a:gd name="connsiteX1" fmla="*/ 361855 w 571690"/>
                  <a:gd name="connsiteY1" fmla="*/ 51530 h 241172"/>
                  <a:gd name="connsiteX2" fmla="*/ 514636 w 571690"/>
                  <a:gd name="connsiteY2" fmla="*/ 115824 h 241172"/>
                  <a:gd name="connsiteX3" fmla="*/ 285941 w 571690"/>
                  <a:gd name="connsiteY3" fmla="*/ 184023 h 241172"/>
                  <a:gd name="connsiteX4" fmla="*/ 57150 w 571690"/>
                  <a:gd name="connsiteY4" fmla="*/ 115824 h 241172"/>
                  <a:gd name="connsiteX5" fmla="*/ 211455 w 571690"/>
                  <a:gd name="connsiteY5" fmla="*/ 51340 h 241172"/>
                  <a:gd name="connsiteX6" fmla="*/ 166116 w 571690"/>
                  <a:gd name="connsiteY6" fmla="*/ 0 h 241172"/>
                  <a:gd name="connsiteX7" fmla="*/ 0 w 571690"/>
                  <a:gd name="connsiteY7" fmla="*/ 115824 h 241172"/>
                  <a:gd name="connsiteX8" fmla="*/ 285845 w 571690"/>
                  <a:gd name="connsiteY8" fmla="*/ 241173 h 241172"/>
                  <a:gd name="connsiteX9" fmla="*/ 571691 w 571690"/>
                  <a:gd name="connsiteY9" fmla="*/ 115824 h 241172"/>
                  <a:gd name="connsiteX10" fmla="*/ 407194 w 571690"/>
                  <a:gd name="connsiteY10" fmla="*/ 286 h 241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1690" h="241172">
                    <a:moveTo>
                      <a:pt x="407194" y="286"/>
                    </a:moveTo>
                    <a:cubicBezTo>
                      <a:pt x="390049" y="20383"/>
                      <a:pt x="374618" y="37624"/>
                      <a:pt x="361855" y="51530"/>
                    </a:cubicBezTo>
                    <a:cubicBezTo>
                      <a:pt x="450818" y="60865"/>
                      <a:pt x="514636" y="86106"/>
                      <a:pt x="514636" y="115824"/>
                    </a:cubicBezTo>
                    <a:cubicBezTo>
                      <a:pt x="514636" y="153448"/>
                      <a:pt x="412242" y="184023"/>
                      <a:pt x="285941" y="184023"/>
                    </a:cubicBezTo>
                    <a:cubicBezTo>
                      <a:pt x="159639" y="184023"/>
                      <a:pt x="57150" y="153448"/>
                      <a:pt x="57150" y="115824"/>
                    </a:cubicBezTo>
                    <a:cubicBezTo>
                      <a:pt x="57150" y="85915"/>
                      <a:pt x="121730" y="60579"/>
                      <a:pt x="211455" y="51340"/>
                    </a:cubicBezTo>
                    <a:cubicBezTo>
                      <a:pt x="198692" y="37433"/>
                      <a:pt x="183261" y="20098"/>
                      <a:pt x="166116" y="0"/>
                    </a:cubicBezTo>
                    <a:cubicBezTo>
                      <a:pt x="86868" y="13049"/>
                      <a:pt x="0" y="43720"/>
                      <a:pt x="0" y="115824"/>
                    </a:cubicBezTo>
                    <a:cubicBezTo>
                      <a:pt x="0" y="235077"/>
                      <a:pt x="238125" y="241173"/>
                      <a:pt x="285845" y="241173"/>
                    </a:cubicBezTo>
                    <a:cubicBezTo>
                      <a:pt x="333566" y="241173"/>
                      <a:pt x="571691" y="235172"/>
                      <a:pt x="571691" y="115824"/>
                    </a:cubicBezTo>
                    <a:cubicBezTo>
                      <a:pt x="571786" y="44196"/>
                      <a:pt x="486061" y="13430"/>
                      <a:pt x="407194" y="286"/>
                    </a:cubicBezTo>
                    <a:close/>
                  </a:path>
                </a:pathLst>
              </a:custGeom>
              <a:solidFill>
                <a:srgbClr val="FFFFFF"/>
              </a:solidFill>
              <a:ln w="9525" cap="flat">
                <a:noFill/>
                <a:prstDash val="solid"/>
                <a:miter/>
              </a:ln>
            </p:spPr>
            <p:txBody>
              <a:bodyPr rtlCol="0" anchor="ctr"/>
              <a:lstStyle/>
              <a:p>
                <a:endParaRPr lang="en-GB" dirty="0">
                  <a:latin typeface="Roboto Regular" panose="02000000000000000000" pitchFamily="2" charset="0"/>
                </a:endParaRPr>
              </a:p>
            </p:txBody>
          </p:sp>
          <p:sp>
            <p:nvSpPr>
              <p:cNvPr id="57" name="Freeform: Shape 56">
                <a:extLst>
                  <a:ext uri="{FF2B5EF4-FFF2-40B4-BE49-F238E27FC236}">
                    <a16:creationId xmlns:a16="http://schemas.microsoft.com/office/drawing/2014/main" id="{92018D70-47A4-4591-8496-FE7285D75C0F}"/>
                  </a:ext>
                </a:extLst>
              </p:cNvPr>
              <p:cNvSpPr/>
              <p:nvPr/>
            </p:nvSpPr>
            <p:spPr>
              <a:xfrm>
                <a:off x="4765786" y="1247773"/>
                <a:ext cx="571500" cy="762000"/>
              </a:xfrm>
              <a:custGeom>
                <a:avLst/>
                <a:gdLst>
                  <a:gd name="connsiteX0" fmla="*/ 95 w 571500"/>
                  <a:gd name="connsiteY0" fmla="*/ 285750 h 762000"/>
                  <a:gd name="connsiteX1" fmla="*/ 29623 w 571500"/>
                  <a:gd name="connsiteY1" fmla="*/ 406908 h 762000"/>
                  <a:gd name="connsiteX2" fmla="*/ 285655 w 571500"/>
                  <a:gd name="connsiteY2" fmla="*/ 762000 h 762000"/>
                  <a:gd name="connsiteX3" fmla="*/ 541401 w 571500"/>
                  <a:gd name="connsiteY3" fmla="*/ 407861 h 762000"/>
                  <a:gd name="connsiteX4" fmla="*/ 571500 w 571500"/>
                  <a:gd name="connsiteY4" fmla="*/ 281845 h 762000"/>
                  <a:gd name="connsiteX5" fmla="*/ 571310 w 571500"/>
                  <a:gd name="connsiteY5" fmla="*/ 275463 h 762000"/>
                  <a:gd name="connsiteX6" fmla="*/ 571214 w 571500"/>
                  <a:gd name="connsiteY6" fmla="*/ 270510 h 762000"/>
                  <a:gd name="connsiteX7" fmla="*/ 285750 w 571500"/>
                  <a:gd name="connsiteY7" fmla="*/ 0 h 762000"/>
                  <a:gd name="connsiteX8" fmla="*/ 0 w 571500"/>
                  <a:gd name="connsiteY8" fmla="*/ 281845 h 762000"/>
                  <a:gd name="connsiteX9" fmla="*/ 0 w 571500"/>
                  <a:gd name="connsiteY9" fmla="*/ 283369 h 762000"/>
                  <a:gd name="connsiteX10" fmla="*/ 0 w 571500"/>
                  <a:gd name="connsiteY10" fmla="*/ 283464 h 762000"/>
                  <a:gd name="connsiteX11" fmla="*/ 95 w 571500"/>
                  <a:gd name="connsiteY11" fmla="*/ 285750 h 762000"/>
                  <a:gd name="connsiteX12" fmla="*/ 285750 w 571500"/>
                  <a:gd name="connsiteY12" fmla="*/ 199168 h 762000"/>
                  <a:gd name="connsiteX13" fmla="*/ 369761 w 571500"/>
                  <a:gd name="connsiteY13" fmla="*/ 281845 h 762000"/>
                  <a:gd name="connsiteX14" fmla="*/ 285750 w 571500"/>
                  <a:gd name="connsiteY14" fmla="*/ 364522 h 762000"/>
                  <a:gd name="connsiteX15" fmla="*/ 201740 w 571500"/>
                  <a:gd name="connsiteY15" fmla="*/ 281845 h 762000"/>
                  <a:gd name="connsiteX16" fmla="*/ 285750 w 571500"/>
                  <a:gd name="connsiteY16" fmla="*/ 199168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71500" h="762000">
                    <a:moveTo>
                      <a:pt x="95" y="285750"/>
                    </a:moveTo>
                    <a:cubicBezTo>
                      <a:pt x="667" y="329279"/>
                      <a:pt x="11240" y="370332"/>
                      <a:pt x="29623" y="406908"/>
                    </a:cubicBezTo>
                    <a:cubicBezTo>
                      <a:pt x="102680" y="578834"/>
                      <a:pt x="285655" y="762000"/>
                      <a:pt x="285655" y="762000"/>
                    </a:cubicBezTo>
                    <a:cubicBezTo>
                      <a:pt x="285655" y="762000"/>
                      <a:pt x="468154" y="579787"/>
                      <a:pt x="541401" y="407861"/>
                    </a:cubicBezTo>
                    <a:cubicBezTo>
                      <a:pt x="560642" y="369951"/>
                      <a:pt x="571500" y="327184"/>
                      <a:pt x="571500" y="281845"/>
                    </a:cubicBezTo>
                    <a:cubicBezTo>
                      <a:pt x="571500" y="279749"/>
                      <a:pt x="571405" y="277654"/>
                      <a:pt x="571310" y="275463"/>
                    </a:cubicBezTo>
                    <a:cubicBezTo>
                      <a:pt x="571405" y="266319"/>
                      <a:pt x="571691" y="265367"/>
                      <a:pt x="571214" y="270510"/>
                    </a:cubicBezTo>
                    <a:cubicBezTo>
                      <a:pt x="565214" y="120110"/>
                      <a:pt x="439769" y="0"/>
                      <a:pt x="285750" y="0"/>
                    </a:cubicBezTo>
                    <a:cubicBezTo>
                      <a:pt x="127921" y="0"/>
                      <a:pt x="0" y="126206"/>
                      <a:pt x="0" y="281845"/>
                    </a:cubicBezTo>
                    <a:cubicBezTo>
                      <a:pt x="0" y="282321"/>
                      <a:pt x="0" y="282893"/>
                      <a:pt x="0" y="283369"/>
                    </a:cubicBezTo>
                    <a:cubicBezTo>
                      <a:pt x="0" y="283369"/>
                      <a:pt x="0" y="283464"/>
                      <a:pt x="0" y="283464"/>
                    </a:cubicBezTo>
                    <a:cubicBezTo>
                      <a:pt x="0" y="284226"/>
                      <a:pt x="95" y="284988"/>
                      <a:pt x="95" y="285750"/>
                    </a:cubicBezTo>
                    <a:close/>
                    <a:moveTo>
                      <a:pt x="285750" y="199168"/>
                    </a:moveTo>
                    <a:cubicBezTo>
                      <a:pt x="332137" y="199168"/>
                      <a:pt x="369761" y="236220"/>
                      <a:pt x="369761" y="281845"/>
                    </a:cubicBezTo>
                    <a:cubicBezTo>
                      <a:pt x="369761" y="327565"/>
                      <a:pt x="332137" y="364522"/>
                      <a:pt x="285750" y="364522"/>
                    </a:cubicBezTo>
                    <a:cubicBezTo>
                      <a:pt x="239363" y="364522"/>
                      <a:pt x="201740" y="327470"/>
                      <a:pt x="201740" y="281845"/>
                    </a:cubicBezTo>
                    <a:cubicBezTo>
                      <a:pt x="201740" y="236220"/>
                      <a:pt x="239363" y="199168"/>
                      <a:pt x="285750" y="199168"/>
                    </a:cubicBezTo>
                    <a:close/>
                  </a:path>
                </a:pathLst>
              </a:custGeom>
              <a:solidFill>
                <a:srgbClr val="FFFFFF"/>
              </a:solidFill>
              <a:ln w="9525" cap="flat">
                <a:noFill/>
                <a:prstDash val="solid"/>
                <a:miter/>
              </a:ln>
            </p:spPr>
            <p:txBody>
              <a:bodyPr rtlCol="0" anchor="ctr"/>
              <a:lstStyle/>
              <a:p>
                <a:endParaRPr lang="en-GB" dirty="0">
                  <a:latin typeface="Roboto Regular" panose="02000000000000000000" pitchFamily="2" charset="0"/>
                </a:endParaRPr>
              </a:p>
            </p:txBody>
          </p:sp>
        </p:grpSp>
      </p:grpSp>
      <p:grpSp>
        <p:nvGrpSpPr>
          <p:cNvPr id="63" name="Group 62">
            <a:extLst>
              <a:ext uri="{FF2B5EF4-FFF2-40B4-BE49-F238E27FC236}">
                <a16:creationId xmlns:a16="http://schemas.microsoft.com/office/drawing/2014/main" id="{07698E78-3980-443C-8C24-7C9BF4498D6C}"/>
              </a:ext>
            </a:extLst>
          </p:cNvPr>
          <p:cNvGrpSpPr>
            <a:grpSpLocks noChangeAspect="1"/>
          </p:cNvGrpSpPr>
          <p:nvPr/>
        </p:nvGrpSpPr>
        <p:grpSpPr>
          <a:xfrm>
            <a:off x="6153149" y="1210711"/>
            <a:ext cx="5817155" cy="1505127"/>
            <a:chOff x="6153150" y="1210691"/>
            <a:chExt cx="5791200" cy="1498411"/>
          </a:xfrm>
        </p:grpSpPr>
        <p:sp>
          <p:nvSpPr>
            <p:cNvPr id="8" name="Rectangle 7">
              <a:extLst>
                <a:ext uri="{FF2B5EF4-FFF2-40B4-BE49-F238E27FC236}">
                  <a16:creationId xmlns:a16="http://schemas.microsoft.com/office/drawing/2014/main" id="{D0D13FD6-8D44-43CE-857A-6C2AA04B9077}"/>
                </a:ext>
              </a:extLst>
            </p:cNvPr>
            <p:cNvSpPr/>
            <p:nvPr/>
          </p:nvSpPr>
          <p:spPr>
            <a:xfrm>
              <a:off x="6153150" y="1210691"/>
              <a:ext cx="5791200" cy="14984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0" tIns="72000" rIns="72000" bIns="72000" numCol="1" spcCol="0" rtlCol="0" fromWordArt="0" anchor="b" anchorCtr="0" forceAA="0" compatLnSpc="1">
              <a:prstTxWarp prst="textNoShape">
                <a:avLst/>
              </a:prstTxWarp>
              <a:noAutofit/>
            </a:bodyPr>
            <a:lstStyle/>
            <a:p>
              <a:pPr>
                <a:defRPr/>
              </a:pPr>
              <a:r>
                <a:rPr lang="en-US" sz="4800" b="1" dirty="0">
                  <a:solidFill>
                    <a:srgbClr val="221F20"/>
                  </a:solidFill>
                  <a:latin typeface="Roboto Bold"/>
                </a:rPr>
                <a:t>85 215</a:t>
              </a:r>
              <a:endParaRPr kumimoji="0" lang="en-US" sz="4800" b="1" i="0" u="none" strike="noStrike" kern="1200" cap="none" spc="0" normalizeH="0" baseline="0" noProof="0" dirty="0">
                <a:ln>
                  <a:noFill/>
                </a:ln>
                <a:solidFill>
                  <a:srgbClr val="221F20"/>
                </a:solidFill>
                <a:effectLst/>
                <a:uLnTx/>
                <a:uFillTx/>
                <a:latin typeface="Roboto Bold"/>
                <a:ea typeface="+mn-ea"/>
                <a:cs typeface="+mn-cs"/>
              </a:endParaRPr>
            </a:p>
          </p:txBody>
        </p:sp>
        <p:sp>
          <p:nvSpPr>
            <p:cNvPr id="74" name="Rectangle 73">
              <a:extLst>
                <a:ext uri="{FF2B5EF4-FFF2-40B4-BE49-F238E27FC236}">
                  <a16:creationId xmlns:a16="http://schemas.microsoft.com/office/drawing/2014/main" id="{A7288246-D42E-411C-A82C-681B16776E44}"/>
                </a:ext>
              </a:extLst>
            </p:cNvPr>
            <p:cNvSpPr>
              <a:spLocks noChangeAspect="1"/>
            </p:cNvSpPr>
            <p:nvPr/>
          </p:nvSpPr>
          <p:spPr>
            <a:xfrm>
              <a:off x="6645344" y="1515348"/>
              <a:ext cx="99418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rPr>
                <a:t>Datasets</a:t>
              </a:r>
            </a:p>
          </p:txBody>
        </p:sp>
        <p:sp>
          <p:nvSpPr>
            <p:cNvPr id="38" name="Freeform: Shape 37">
              <a:extLst>
                <a:ext uri="{FF2B5EF4-FFF2-40B4-BE49-F238E27FC236}">
                  <a16:creationId xmlns:a16="http://schemas.microsoft.com/office/drawing/2014/main" id="{CA5D655C-C5D9-4A05-AA54-27782EA25E8D}"/>
                </a:ext>
              </a:extLst>
            </p:cNvPr>
            <p:cNvSpPr/>
            <p:nvPr/>
          </p:nvSpPr>
          <p:spPr>
            <a:xfrm rot="10800000">
              <a:off x="9844850" y="1214649"/>
              <a:ext cx="1557718" cy="1272356"/>
            </a:xfrm>
            <a:custGeom>
              <a:avLst/>
              <a:gdLst>
                <a:gd name="connsiteX0" fmla="*/ 749206 w 1498412"/>
                <a:gd name="connsiteY0" fmla="*/ 0 h 1223915"/>
                <a:gd name="connsiteX1" fmla="*/ 1498412 w 1498412"/>
                <a:gd name="connsiteY1" fmla="*/ 749206 h 1223915"/>
                <a:gd name="connsiteX2" fmla="*/ 1370459 w 1498412"/>
                <a:gd name="connsiteY2" fmla="*/ 1168094 h 1223915"/>
                <a:gd name="connsiteX3" fmla="*/ 1324403 w 1498412"/>
                <a:gd name="connsiteY3" fmla="*/ 1223915 h 1223915"/>
                <a:gd name="connsiteX4" fmla="*/ 174009 w 1498412"/>
                <a:gd name="connsiteY4" fmla="*/ 1223915 h 1223915"/>
                <a:gd name="connsiteX5" fmla="*/ 127953 w 1498412"/>
                <a:gd name="connsiteY5" fmla="*/ 1168094 h 1223915"/>
                <a:gd name="connsiteX6" fmla="*/ 0 w 1498412"/>
                <a:gd name="connsiteY6" fmla="*/ 749206 h 1223915"/>
                <a:gd name="connsiteX7" fmla="*/ 749206 w 1498412"/>
                <a:gd name="connsiteY7" fmla="*/ 0 h 122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8412" h="1223915">
                  <a:moveTo>
                    <a:pt x="749206" y="0"/>
                  </a:moveTo>
                  <a:cubicBezTo>
                    <a:pt x="1162981" y="0"/>
                    <a:pt x="1498412" y="335431"/>
                    <a:pt x="1498412" y="749206"/>
                  </a:cubicBezTo>
                  <a:cubicBezTo>
                    <a:pt x="1498412" y="904372"/>
                    <a:pt x="1451242" y="1048520"/>
                    <a:pt x="1370459" y="1168094"/>
                  </a:cubicBezTo>
                  <a:lnTo>
                    <a:pt x="1324403" y="1223915"/>
                  </a:lnTo>
                  <a:lnTo>
                    <a:pt x="174009" y="1223915"/>
                  </a:lnTo>
                  <a:lnTo>
                    <a:pt x="127953" y="1168094"/>
                  </a:lnTo>
                  <a:cubicBezTo>
                    <a:pt x="47170" y="1048520"/>
                    <a:pt x="0" y="904372"/>
                    <a:pt x="0" y="749206"/>
                  </a:cubicBezTo>
                  <a:cubicBezTo>
                    <a:pt x="0" y="335431"/>
                    <a:pt x="335431" y="0"/>
                    <a:pt x="74920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endParaRPr>
            </a:p>
          </p:txBody>
        </p:sp>
        <p:sp>
          <p:nvSpPr>
            <p:cNvPr id="62" name="Graphic 60">
              <a:extLst>
                <a:ext uri="{FF2B5EF4-FFF2-40B4-BE49-F238E27FC236}">
                  <a16:creationId xmlns:a16="http://schemas.microsoft.com/office/drawing/2014/main" id="{8DFA97B9-DAEF-45A3-B9BA-2EEAE5EF3522}"/>
                </a:ext>
              </a:extLst>
            </p:cNvPr>
            <p:cNvSpPr>
              <a:spLocks noChangeAspect="1"/>
            </p:cNvSpPr>
            <p:nvPr/>
          </p:nvSpPr>
          <p:spPr>
            <a:xfrm>
              <a:off x="10228421" y="1403244"/>
              <a:ext cx="793718" cy="793718"/>
            </a:xfrm>
            <a:custGeom>
              <a:avLst/>
              <a:gdLst>
                <a:gd name="connsiteX0" fmla="*/ 595313 w 793718"/>
                <a:gd name="connsiteY0" fmla="*/ 297656 h 793718"/>
                <a:gd name="connsiteX1" fmla="*/ 793718 w 793718"/>
                <a:gd name="connsiteY1" fmla="*/ 198406 h 793718"/>
                <a:gd name="connsiteX2" fmla="*/ 396907 w 793718"/>
                <a:gd name="connsiteY2" fmla="*/ 0 h 793718"/>
                <a:gd name="connsiteX3" fmla="*/ 0 w 793718"/>
                <a:gd name="connsiteY3" fmla="*/ 198406 h 793718"/>
                <a:gd name="connsiteX4" fmla="*/ 198406 w 793718"/>
                <a:gd name="connsiteY4" fmla="*/ 297656 h 793718"/>
                <a:gd name="connsiteX5" fmla="*/ 0 w 793718"/>
                <a:gd name="connsiteY5" fmla="*/ 396907 h 793718"/>
                <a:gd name="connsiteX6" fmla="*/ 198406 w 793718"/>
                <a:gd name="connsiteY6" fmla="*/ 496157 h 793718"/>
                <a:gd name="connsiteX7" fmla="*/ 0 w 793718"/>
                <a:gd name="connsiteY7" fmla="*/ 595313 h 793718"/>
                <a:gd name="connsiteX8" fmla="*/ 396907 w 793718"/>
                <a:gd name="connsiteY8" fmla="*/ 793718 h 793718"/>
                <a:gd name="connsiteX9" fmla="*/ 793718 w 793718"/>
                <a:gd name="connsiteY9" fmla="*/ 595313 h 793718"/>
                <a:gd name="connsiteX10" fmla="*/ 595313 w 793718"/>
                <a:gd name="connsiteY10" fmla="*/ 496062 h 793718"/>
                <a:gd name="connsiteX11" fmla="*/ 793718 w 793718"/>
                <a:gd name="connsiteY11" fmla="*/ 396812 h 793718"/>
                <a:gd name="connsiteX12" fmla="*/ 595313 w 793718"/>
                <a:gd name="connsiteY12" fmla="*/ 297656 h 793718"/>
                <a:gd name="connsiteX13" fmla="*/ 142018 w 793718"/>
                <a:gd name="connsiteY13" fmla="*/ 396907 h 793718"/>
                <a:gd name="connsiteX14" fmla="*/ 269462 w 793718"/>
                <a:gd name="connsiteY14" fmla="*/ 333185 h 793718"/>
                <a:gd name="connsiteX15" fmla="*/ 396907 w 793718"/>
                <a:gd name="connsiteY15" fmla="*/ 396907 h 793718"/>
                <a:gd name="connsiteX16" fmla="*/ 524351 w 793718"/>
                <a:gd name="connsiteY16" fmla="*/ 333185 h 793718"/>
                <a:gd name="connsiteX17" fmla="*/ 651796 w 793718"/>
                <a:gd name="connsiteY17" fmla="*/ 396907 h 793718"/>
                <a:gd name="connsiteX18" fmla="*/ 396907 w 793718"/>
                <a:gd name="connsiteY18" fmla="*/ 524161 h 793718"/>
                <a:gd name="connsiteX19" fmla="*/ 142018 w 793718"/>
                <a:gd name="connsiteY19" fmla="*/ 396907 h 793718"/>
                <a:gd name="connsiteX20" fmla="*/ 525018 w 793718"/>
                <a:gd name="connsiteY20" fmla="*/ 531971 h 793718"/>
                <a:gd name="connsiteX21" fmla="*/ 651796 w 793718"/>
                <a:gd name="connsiteY21" fmla="*/ 595313 h 793718"/>
                <a:gd name="connsiteX22" fmla="*/ 396907 w 793718"/>
                <a:gd name="connsiteY22" fmla="*/ 722757 h 793718"/>
                <a:gd name="connsiteX23" fmla="*/ 142018 w 793718"/>
                <a:gd name="connsiteY23" fmla="*/ 595313 h 793718"/>
                <a:gd name="connsiteX24" fmla="*/ 269462 w 793718"/>
                <a:gd name="connsiteY24" fmla="*/ 531590 h 793718"/>
                <a:gd name="connsiteX25" fmla="*/ 396907 w 793718"/>
                <a:gd name="connsiteY25" fmla="*/ 595313 h 793718"/>
                <a:gd name="connsiteX26" fmla="*/ 525018 w 793718"/>
                <a:gd name="connsiteY26" fmla="*/ 531971 h 79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93718" h="793718">
                  <a:moveTo>
                    <a:pt x="595313" y="297656"/>
                  </a:moveTo>
                  <a:lnTo>
                    <a:pt x="793718" y="198406"/>
                  </a:lnTo>
                  <a:lnTo>
                    <a:pt x="396907" y="0"/>
                  </a:lnTo>
                  <a:lnTo>
                    <a:pt x="0" y="198406"/>
                  </a:lnTo>
                  <a:lnTo>
                    <a:pt x="198406" y="297656"/>
                  </a:lnTo>
                  <a:lnTo>
                    <a:pt x="0" y="396907"/>
                  </a:lnTo>
                  <a:lnTo>
                    <a:pt x="198406" y="496157"/>
                  </a:lnTo>
                  <a:lnTo>
                    <a:pt x="0" y="595313"/>
                  </a:lnTo>
                  <a:lnTo>
                    <a:pt x="396907" y="793718"/>
                  </a:lnTo>
                  <a:lnTo>
                    <a:pt x="793718" y="595313"/>
                  </a:lnTo>
                  <a:lnTo>
                    <a:pt x="595313" y="496062"/>
                  </a:lnTo>
                  <a:lnTo>
                    <a:pt x="793718" y="396812"/>
                  </a:lnTo>
                  <a:lnTo>
                    <a:pt x="595313" y="297656"/>
                  </a:lnTo>
                  <a:close/>
                  <a:moveTo>
                    <a:pt x="142018" y="396907"/>
                  </a:moveTo>
                  <a:lnTo>
                    <a:pt x="269462" y="333185"/>
                  </a:lnTo>
                  <a:lnTo>
                    <a:pt x="396907" y="396907"/>
                  </a:lnTo>
                  <a:lnTo>
                    <a:pt x="524351" y="333185"/>
                  </a:lnTo>
                  <a:lnTo>
                    <a:pt x="651796" y="396907"/>
                  </a:lnTo>
                  <a:lnTo>
                    <a:pt x="396907" y="524161"/>
                  </a:lnTo>
                  <a:lnTo>
                    <a:pt x="142018" y="396907"/>
                  </a:lnTo>
                  <a:close/>
                  <a:moveTo>
                    <a:pt x="525018" y="531971"/>
                  </a:moveTo>
                  <a:lnTo>
                    <a:pt x="651796" y="595313"/>
                  </a:lnTo>
                  <a:lnTo>
                    <a:pt x="396907" y="722757"/>
                  </a:lnTo>
                  <a:lnTo>
                    <a:pt x="142018" y="595313"/>
                  </a:lnTo>
                  <a:lnTo>
                    <a:pt x="269462" y="531590"/>
                  </a:lnTo>
                  <a:lnTo>
                    <a:pt x="396907" y="595313"/>
                  </a:lnTo>
                  <a:lnTo>
                    <a:pt x="525018" y="531971"/>
                  </a:lnTo>
                  <a:close/>
                </a:path>
              </a:pathLst>
            </a:custGeom>
            <a:solidFill>
              <a:schemeClr val="accent3"/>
            </a:solidFill>
            <a:ln w="9525" cap="flat">
              <a:noFill/>
              <a:prstDash val="solid"/>
              <a:miter/>
            </a:ln>
          </p:spPr>
          <p:txBody>
            <a:bodyPr rtlCol="0" anchor="ctr"/>
            <a:lstStyle/>
            <a:p>
              <a:endParaRPr lang="en-GB" dirty="0">
                <a:latin typeface="Roboto Regular" panose="02000000000000000000" pitchFamily="2" charset="0"/>
              </a:endParaRPr>
            </a:p>
          </p:txBody>
        </p:sp>
      </p:grpSp>
      <p:grpSp>
        <p:nvGrpSpPr>
          <p:cNvPr id="78" name="Group 77">
            <a:extLst>
              <a:ext uri="{FF2B5EF4-FFF2-40B4-BE49-F238E27FC236}">
                <a16:creationId xmlns:a16="http://schemas.microsoft.com/office/drawing/2014/main" id="{147B43FF-CF89-4541-A111-E80A9E11F97F}"/>
              </a:ext>
            </a:extLst>
          </p:cNvPr>
          <p:cNvGrpSpPr>
            <a:grpSpLocks noChangeAspect="1"/>
          </p:cNvGrpSpPr>
          <p:nvPr/>
        </p:nvGrpSpPr>
        <p:grpSpPr>
          <a:xfrm>
            <a:off x="6164264" y="2818923"/>
            <a:ext cx="2827335" cy="3165952"/>
            <a:chOff x="6164264" y="2818923"/>
            <a:chExt cx="2827335" cy="3165952"/>
          </a:xfrm>
        </p:grpSpPr>
        <p:pic>
          <p:nvPicPr>
            <p:cNvPr id="44" name="Graphic 43">
              <a:extLst>
                <a:ext uri="{FF2B5EF4-FFF2-40B4-BE49-F238E27FC236}">
                  <a16:creationId xmlns:a16="http://schemas.microsoft.com/office/drawing/2014/main" id="{D86F2852-A0B7-4888-929E-B8F14A85F98E}"/>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58386" b="47708"/>
            <a:stretch>
              <a:fillRect/>
            </a:stretch>
          </p:blipFill>
          <p:spPr>
            <a:xfrm>
              <a:off x="6164264" y="2818923"/>
              <a:ext cx="2827330" cy="3165952"/>
            </a:xfrm>
            <a:custGeom>
              <a:avLst/>
              <a:gdLst>
                <a:gd name="connsiteX0" fmla="*/ 0 w 2827330"/>
                <a:gd name="connsiteY0" fmla="*/ 0 h 3165952"/>
                <a:gd name="connsiteX1" fmla="*/ 2827330 w 2827330"/>
                <a:gd name="connsiteY1" fmla="*/ 0 h 3165952"/>
                <a:gd name="connsiteX2" fmla="*/ 2827330 w 2827330"/>
                <a:gd name="connsiteY2" fmla="*/ 3165952 h 3165952"/>
                <a:gd name="connsiteX3" fmla="*/ 0 w 2827330"/>
                <a:gd name="connsiteY3" fmla="*/ 3165952 h 3165952"/>
              </a:gdLst>
              <a:ahLst/>
              <a:cxnLst>
                <a:cxn ang="0">
                  <a:pos x="connsiteX0" y="connsiteY0"/>
                </a:cxn>
                <a:cxn ang="0">
                  <a:pos x="connsiteX1" y="connsiteY1"/>
                </a:cxn>
                <a:cxn ang="0">
                  <a:pos x="connsiteX2" y="connsiteY2"/>
                </a:cxn>
                <a:cxn ang="0">
                  <a:pos x="connsiteX3" y="connsiteY3"/>
                </a:cxn>
              </a:cxnLst>
              <a:rect l="l" t="t" r="r" b="b"/>
              <a:pathLst>
                <a:path w="2827330" h="3165952">
                  <a:moveTo>
                    <a:pt x="0" y="0"/>
                  </a:moveTo>
                  <a:lnTo>
                    <a:pt x="2827330" y="0"/>
                  </a:lnTo>
                  <a:lnTo>
                    <a:pt x="2827330" y="3165952"/>
                  </a:lnTo>
                  <a:lnTo>
                    <a:pt x="0" y="3165952"/>
                  </a:lnTo>
                  <a:close/>
                </a:path>
              </a:pathLst>
            </a:custGeom>
          </p:spPr>
        </p:pic>
        <p:sp>
          <p:nvSpPr>
            <p:cNvPr id="9" name="Rectangle 8">
              <a:extLst>
                <a:ext uri="{FF2B5EF4-FFF2-40B4-BE49-F238E27FC236}">
                  <a16:creationId xmlns:a16="http://schemas.microsoft.com/office/drawing/2014/main" id="{84D559A5-923E-4AF7-AD95-53612588A0DB}"/>
                </a:ext>
              </a:extLst>
            </p:cNvPr>
            <p:cNvSpPr/>
            <p:nvPr/>
          </p:nvSpPr>
          <p:spPr>
            <a:xfrm>
              <a:off x="6164264" y="2818923"/>
              <a:ext cx="2827330" cy="3165952"/>
            </a:xfrm>
            <a:prstGeom prst="rect">
              <a:avLst/>
            </a:prstGeom>
            <a:solidFill>
              <a:schemeClr val="accent6">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18000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221F20"/>
                  </a:solidFill>
                  <a:effectLst/>
                  <a:uLnTx/>
                  <a:uFillTx/>
                  <a:latin typeface="Roboto Bold"/>
                  <a:ea typeface="+mn-ea"/>
                  <a:cs typeface="+mn-cs"/>
                </a:rPr>
                <a:t>2 479</a:t>
              </a:r>
            </a:p>
          </p:txBody>
        </p:sp>
        <p:sp>
          <p:nvSpPr>
            <p:cNvPr id="58" name="Rectangle 57">
              <a:extLst>
                <a:ext uri="{FF2B5EF4-FFF2-40B4-BE49-F238E27FC236}">
                  <a16:creationId xmlns:a16="http://schemas.microsoft.com/office/drawing/2014/main" id="{6F1F4AA1-16BB-4371-8EFB-E30E0B7E7144}"/>
                </a:ext>
              </a:extLst>
            </p:cNvPr>
            <p:cNvSpPr/>
            <p:nvPr/>
          </p:nvSpPr>
          <p:spPr>
            <a:xfrm>
              <a:off x="6801983" y="4772243"/>
              <a:ext cx="195888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rPr>
                <a:t>Publishers</a:t>
              </a:r>
            </a:p>
          </p:txBody>
        </p:sp>
        <p:sp>
          <p:nvSpPr>
            <p:cNvPr id="71" name="Freeform: Shape 70">
              <a:extLst>
                <a:ext uri="{FF2B5EF4-FFF2-40B4-BE49-F238E27FC236}">
                  <a16:creationId xmlns:a16="http://schemas.microsoft.com/office/drawing/2014/main" id="{EBDB8BCB-66E8-46FA-AF40-3F196FDBEFF5}"/>
                </a:ext>
              </a:extLst>
            </p:cNvPr>
            <p:cNvSpPr/>
            <p:nvPr/>
          </p:nvSpPr>
          <p:spPr>
            <a:xfrm>
              <a:off x="7032512" y="2818923"/>
              <a:ext cx="1959087" cy="1417797"/>
            </a:xfrm>
            <a:custGeom>
              <a:avLst/>
              <a:gdLst>
                <a:gd name="connsiteX0" fmla="*/ 7790 w 2329858"/>
                <a:gd name="connsiteY0" fmla="*/ 0 h 1686125"/>
                <a:gd name="connsiteX1" fmla="*/ 2329858 w 2329858"/>
                <a:gd name="connsiteY1" fmla="*/ 0 h 1686125"/>
                <a:gd name="connsiteX2" fmla="*/ 2329858 w 2329858"/>
                <a:gd name="connsiteY2" fmla="*/ 1460032 h 1686125"/>
                <a:gd name="connsiteX3" fmla="*/ 2262030 w 2329858"/>
                <a:gd name="connsiteY3" fmla="*/ 1501239 h 1686125"/>
                <a:gd name="connsiteX4" fmla="*/ 1531856 w 2329858"/>
                <a:gd name="connsiteY4" fmla="*/ 1686125 h 1686125"/>
                <a:gd name="connsiteX5" fmla="*/ 0 w 2329858"/>
                <a:gd name="connsiteY5" fmla="*/ 154269 h 168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9858" h="1686125">
                  <a:moveTo>
                    <a:pt x="7790" y="0"/>
                  </a:moveTo>
                  <a:lnTo>
                    <a:pt x="2329858" y="0"/>
                  </a:lnTo>
                  <a:lnTo>
                    <a:pt x="2329858" y="1460032"/>
                  </a:lnTo>
                  <a:lnTo>
                    <a:pt x="2262030" y="1501239"/>
                  </a:lnTo>
                  <a:cubicBezTo>
                    <a:pt x="2044976" y="1619149"/>
                    <a:pt x="1796238" y="1686125"/>
                    <a:pt x="1531856" y="1686125"/>
                  </a:cubicBezTo>
                  <a:cubicBezTo>
                    <a:pt x="685835" y="1686125"/>
                    <a:pt x="0" y="1000290"/>
                    <a:pt x="0" y="154269"/>
                  </a:cubicBezTo>
                  <a:close/>
                </a:path>
              </a:pathLst>
            </a:custGeom>
            <a:solidFill>
              <a:schemeClr val="bg1">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grpSp>
          <p:nvGrpSpPr>
            <p:cNvPr id="65" name="Graphic 63">
              <a:extLst>
                <a:ext uri="{FF2B5EF4-FFF2-40B4-BE49-F238E27FC236}">
                  <a16:creationId xmlns:a16="http://schemas.microsoft.com/office/drawing/2014/main" id="{598E292C-4972-43E9-9425-FEE695F3964F}"/>
                </a:ext>
              </a:extLst>
            </p:cNvPr>
            <p:cNvGrpSpPr/>
            <p:nvPr/>
          </p:nvGrpSpPr>
          <p:grpSpPr>
            <a:xfrm>
              <a:off x="7819974" y="3024187"/>
              <a:ext cx="785526" cy="805148"/>
              <a:chOff x="7763468" y="3024187"/>
              <a:chExt cx="785526" cy="805148"/>
            </a:xfrm>
            <a:solidFill>
              <a:schemeClr val="bg1"/>
            </a:solidFill>
          </p:grpSpPr>
          <p:sp>
            <p:nvSpPr>
              <p:cNvPr id="66" name="Freeform: Shape 65">
                <a:extLst>
                  <a:ext uri="{FF2B5EF4-FFF2-40B4-BE49-F238E27FC236}">
                    <a16:creationId xmlns:a16="http://schemas.microsoft.com/office/drawing/2014/main" id="{B151AC01-D086-4880-8C36-297389A6B4DB}"/>
                  </a:ext>
                </a:extLst>
              </p:cNvPr>
              <p:cNvSpPr/>
              <p:nvPr/>
            </p:nvSpPr>
            <p:spPr>
              <a:xfrm>
                <a:off x="8193236" y="3309175"/>
                <a:ext cx="92392" cy="342328"/>
              </a:xfrm>
              <a:custGeom>
                <a:avLst/>
                <a:gdLst>
                  <a:gd name="connsiteX0" fmla="*/ 0 w 92392"/>
                  <a:gd name="connsiteY0" fmla="*/ 0 h 342328"/>
                  <a:gd name="connsiteX1" fmla="*/ 92393 w 92392"/>
                  <a:gd name="connsiteY1" fmla="*/ 0 h 342328"/>
                  <a:gd name="connsiteX2" fmla="*/ 92393 w 92392"/>
                  <a:gd name="connsiteY2" fmla="*/ 342329 h 342328"/>
                  <a:gd name="connsiteX3" fmla="*/ 0 w 92392"/>
                  <a:gd name="connsiteY3" fmla="*/ 342329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3" y="0"/>
                    </a:lnTo>
                    <a:lnTo>
                      <a:pt x="92393" y="342329"/>
                    </a:lnTo>
                    <a:lnTo>
                      <a:pt x="0" y="342329"/>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7" name="Freeform: Shape 66">
                <a:extLst>
                  <a:ext uri="{FF2B5EF4-FFF2-40B4-BE49-F238E27FC236}">
                    <a16:creationId xmlns:a16="http://schemas.microsoft.com/office/drawing/2014/main" id="{1C307345-8597-4404-B67C-4CB1A7D217CA}"/>
                  </a:ext>
                </a:extLst>
              </p:cNvPr>
              <p:cNvSpPr/>
              <p:nvPr/>
            </p:nvSpPr>
            <p:spPr>
              <a:xfrm>
                <a:off x="7860527"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8" name="Freeform: Shape 67">
                <a:extLst>
                  <a:ext uri="{FF2B5EF4-FFF2-40B4-BE49-F238E27FC236}">
                    <a16:creationId xmlns:a16="http://schemas.microsoft.com/office/drawing/2014/main" id="{EC2DAE3A-E858-44AA-AA21-E7CAB9417662}"/>
                  </a:ext>
                </a:extLst>
              </p:cNvPr>
              <p:cNvSpPr/>
              <p:nvPr/>
            </p:nvSpPr>
            <p:spPr>
              <a:xfrm>
                <a:off x="8026834"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9" name="Freeform: Shape 68">
                <a:extLst>
                  <a:ext uri="{FF2B5EF4-FFF2-40B4-BE49-F238E27FC236}">
                    <a16:creationId xmlns:a16="http://schemas.microsoft.com/office/drawing/2014/main" id="{8AC5CDE3-1C4D-41B4-B14B-D4272339010D}"/>
                  </a:ext>
                </a:extLst>
              </p:cNvPr>
              <p:cNvSpPr/>
              <p:nvPr/>
            </p:nvSpPr>
            <p:spPr>
              <a:xfrm>
                <a:off x="8359542"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0" name="Freeform: Shape 69">
                <a:extLst>
                  <a:ext uri="{FF2B5EF4-FFF2-40B4-BE49-F238E27FC236}">
                    <a16:creationId xmlns:a16="http://schemas.microsoft.com/office/drawing/2014/main" id="{49D42329-3484-43A3-AF25-19A35D7AF253}"/>
                  </a:ext>
                </a:extLst>
              </p:cNvPr>
              <p:cNvSpPr/>
              <p:nvPr/>
            </p:nvSpPr>
            <p:spPr>
              <a:xfrm>
                <a:off x="7763468" y="3024187"/>
                <a:ext cx="785526" cy="159829"/>
              </a:xfrm>
              <a:custGeom>
                <a:avLst/>
                <a:gdLst>
                  <a:gd name="connsiteX0" fmla="*/ 392716 w 785526"/>
                  <a:gd name="connsiteY0" fmla="*/ 0 h 159829"/>
                  <a:gd name="connsiteX1" fmla="*/ 0 w 785526"/>
                  <a:gd name="connsiteY1" fmla="*/ 159830 h 159829"/>
                  <a:gd name="connsiteX2" fmla="*/ 785527 w 785526"/>
                  <a:gd name="connsiteY2" fmla="*/ 159830 h 159829"/>
                </a:gdLst>
                <a:ahLst/>
                <a:cxnLst>
                  <a:cxn ang="0">
                    <a:pos x="connsiteX0" y="connsiteY0"/>
                  </a:cxn>
                  <a:cxn ang="0">
                    <a:pos x="connsiteX1" y="connsiteY1"/>
                  </a:cxn>
                  <a:cxn ang="0">
                    <a:pos x="connsiteX2" y="connsiteY2"/>
                  </a:cxn>
                </a:cxnLst>
                <a:rect l="l" t="t" r="r" b="b"/>
                <a:pathLst>
                  <a:path w="785526" h="159829">
                    <a:moveTo>
                      <a:pt x="392716" y="0"/>
                    </a:moveTo>
                    <a:lnTo>
                      <a:pt x="0" y="159830"/>
                    </a:lnTo>
                    <a:lnTo>
                      <a:pt x="785527" y="15983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5" name="Freeform: Shape 74">
                <a:extLst>
                  <a:ext uri="{FF2B5EF4-FFF2-40B4-BE49-F238E27FC236}">
                    <a16:creationId xmlns:a16="http://schemas.microsoft.com/office/drawing/2014/main" id="{BABE0CF6-5535-46D8-859B-E17C08A60B76}"/>
                  </a:ext>
                </a:extLst>
              </p:cNvPr>
              <p:cNvSpPr/>
              <p:nvPr/>
            </p:nvSpPr>
            <p:spPr>
              <a:xfrm>
                <a:off x="7816522" y="3696175"/>
                <a:ext cx="679418" cy="49720"/>
              </a:xfrm>
              <a:custGeom>
                <a:avLst/>
                <a:gdLst>
                  <a:gd name="connsiteX0" fmla="*/ 0 w 679418"/>
                  <a:gd name="connsiteY0" fmla="*/ 0 h 49720"/>
                  <a:gd name="connsiteX1" fmla="*/ 679418 w 679418"/>
                  <a:gd name="connsiteY1" fmla="*/ 0 h 49720"/>
                  <a:gd name="connsiteX2" fmla="*/ 679418 w 679418"/>
                  <a:gd name="connsiteY2" fmla="*/ 49721 h 49720"/>
                  <a:gd name="connsiteX3" fmla="*/ 0 w 679418"/>
                  <a:gd name="connsiteY3" fmla="*/ 49721 h 49720"/>
                </a:gdLst>
                <a:ahLst/>
                <a:cxnLst>
                  <a:cxn ang="0">
                    <a:pos x="connsiteX0" y="connsiteY0"/>
                  </a:cxn>
                  <a:cxn ang="0">
                    <a:pos x="connsiteX1" y="connsiteY1"/>
                  </a:cxn>
                  <a:cxn ang="0">
                    <a:pos x="connsiteX2" y="connsiteY2"/>
                  </a:cxn>
                  <a:cxn ang="0">
                    <a:pos x="connsiteX3" y="connsiteY3"/>
                  </a:cxn>
                </a:cxnLst>
                <a:rect l="l" t="t" r="r" b="b"/>
                <a:pathLst>
                  <a:path w="679418" h="49720">
                    <a:moveTo>
                      <a:pt x="0" y="0"/>
                    </a:moveTo>
                    <a:lnTo>
                      <a:pt x="679418" y="0"/>
                    </a:lnTo>
                    <a:lnTo>
                      <a:pt x="679418" y="49721"/>
                    </a:lnTo>
                    <a:lnTo>
                      <a:pt x="0" y="49721"/>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6" name="Freeform: Shape 75">
                <a:extLst>
                  <a:ext uri="{FF2B5EF4-FFF2-40B4-BE49-F238E27FC236}">
                    <a16:creationId xmlns:a16="http://schemas.microsoft.com/office/drawing/2014/main" id="{BFEBB80C-C8CE-4EBB-86D1-DB1E562CEF67}"/>
                  </a:ext>
                </a:extLst>
              </p:cNvPr>
              <p:cNvSpPr/>
              <p:nvPr/>
            </p:nvSpPr>
            <p:spPr>
              <a:xfrm>
                <a:off x="7763468" y="3220402"/>
                <a:ext cx="785526" cy="40481"/>
              </a:xfrm>
              <a:custGeom>
                <a:avLst/>
                <a:gdLst>
                  <a:gd name="connsiteX0" fmla="*/ 0 w 785526"/>
                  <a:gd name="connsiteY0" fmla="*/ 0 h 40481"/>
                  <a:gd name="connsiteX1" fmla="*/ 785527 w 785526"/>
                  <a:gd name="connsiteY1" fmla="*/ 0 h 40481"/>
                  <a:gd name="connsiteX2" fmla="*/ 785527 w 785526"/>
                  <a:gd name="connsiteY2" fmla="*/ 40481 h 40481"/>
                  <a:gd name="connsiteX3" fmla="*/ 0 w 785526"/>
                  <a:gd name="connsiteY3" fmla="*/ 40481 h 40481"/>
                </a:gdLst>
                <a:ahLst/>
                <a:cxnLst>
                  <a:cxn ang="0">
                    <a:pos x="connsiteX0" y="connsiteY0"/>
                  </a:cxn>
                  <a:cxn ang="0">
                    <a:pos x="connsiteX1" y="connsiteY1"/>
                  </a:cxn>
                  <a:cxn ang="0">
                    <a:pos x="connsiteX2" y="connsiteY2"/>
                  </a:cxn>
                  <a:cxn ang="0">
                    <a:pos x="connsiteX3" y="connsiteY3"/>
                  </a:cxn>
                </a:cxnLst>
                <a:rect l="l" t="t" r="r" b="b"/>
                <a:pathLst>
                  <a:path w="785526" h="40481">
                    <a:moveTo>
                      <a:pt x="0" y="0"/>
                    </a:moveTo>
                    <a:lnTo>
                      <a:pt x="785527" y="0"/>
                    </a:lnTo>
                    <a:lnTo>
                      <a:pt x="785527" y="40481"/>
                    </a:lnTo>
                    <a:lnTo>
                      <a:pt x="0" y="40481"/>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7" name="Freeform: Shape 76">
                <a:extLst>
                  <a:ext uri="{FF2B5EF4-FFF2-40B4-BE49-F238E27FC236}">
                    <a16:creationId xmlns:a16="http://schemas.microsoft.com/office/drawing/2014/main" id="{D7B5532C-2932-4109-BF26-3E70EE22A708}"/>
                  </a:ext>
                </a:extLst>
              </p:cNvPr>
              <p:cNvSpPr/>
              <p:nvPr/>
            </p:nvSpPr>
            <p:spPr>
              <a:xfrm>
                <a:off x="7771373" y="3779614"/>
                <a:ext cx="769620" cy="49720"/>
              </a:xfrm>
              <a:custGeom>
                <a:avLst/>
                <a:gdLst>
                  <a:gd name="connsiteX0" fmla="*/ 0 w 769620"/>
                  <a:gd name="connsiteY0" fmla="*/ 0 h 49720"/>
                  <a:gd name="connsiteX1" fmla="*/ 769620 w 769620"/>
                  <a:gd name="connsiteY1" fmla="*/ 0 h 49720"/>
                  <a:gd name="connsiteX2" fmla="*/ 769620 w 769620"/>
                  <a:gd name="connsiteY2" fmla="*/ 49720 h 49720"/>
                  <a:gd name="connsiteX3" fmla="*/ 0 w 769620"/>
                  <a:gd name="connsiteY3" fmla="*/ 49720 h 49720"/>
                </a:gdLst>
                <a:ahLst/>
                <a:cxnLst>
                  <a:cxn ang="0">
                    <a:pos x="connsiteX0" y="connsiteY0"/>
                  </a:cxn>
                  <a:cxn ang="0">
                    <a:pos x="connsiteX1" y="connsiteY1"/>
                  </a:cxn>
                  <a:cxn ang="0">
                    <a:pos x="connsiteX2" y="connsiteY2"/>
                  </a:cxn>
                  <a:cxn ang="0">
                    <a:pos x="connsiteX3" y="connsiteY3"/>
                  </a:cxn>
                </a:cxnLst>
                <a:rect l="l" t="t" r="r" b="b"/>
                <a:pathLst>
                  <a:path w="769620" h="49720">
                    <a:moveTo>
                      <a:pt x="0" y="0"/>
                    </a:moveTo>
                    <a:lnTo>
                      <a:pt x="769620" y="0"/>
                    </a:lnTo>
                    <a:lnTo>
                      <a:pt x="769620" y="49720"/>
                    </a:lnTo>
                    <a:lnTo>
                      <a:pt x="0" y="4972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grpSp>
      </p:grpSp>
      <p:grpSp>
        <p:nvGrpSpPr>
          <p:cNvPr id="82" name="Group 81">
            <a:extLst>
              <a:ext uri="{FF2B5EF4-FFF2-40B4-BE49-F238E27FC236}">
                <a16:creationId xmlns:a16="http://schemas.microsoft.com/office/drawing/2014/main" id="{1C0108C3-EC4F-478E-8E7E-6B202B4858E7}"/>
              </a:ext>
            </a:extLst>
          </p:cNvPr>
          <p:cNvGrpSpPr>
            <a:grpSpLocks noChangeAspect="1"/>
          </p:cNvGrpSpPr>
          <p:nvPr/>
        </p:nvGrpSpPr>
        <p:grpSpPr>
          <a:xfrm>
            <a:off x="251619" y="4486464"/>
            <a:ext cx="5794841" cy="1498411"/>
            <a:chOff x="251619" y="4486464"/>
            <a:chExt cx="5794841" cy="1498411"/>
          </a:xfrm>
        </p:grpSpPr>
        <p:grpSp>
          <p:nvGrpSpPr>
            <p:cNvPr id="32" name="Group 31">
              <a:extLst>
                <a:ext uri="{FF2B5EF4-FFF2-40B4-BE49-F238E27FC236}">
                  <a16:creationId xmlns:a16="http://schemas.microsoft.com/office/drawing/2014/main" id="{6ACA7A4E-E900-4AFD-8FA5-FD32A707FCFF}"/>
                </a:ext>
              </a:extLst>
            </p:cNvPr>
            <p:cNvGrpSpPr/>
            <p:nvPr/>
          </p:nvGrpSpPr>
          <p:grpSpPr>
            <a:xfrm>
              <a:off x="251619" y="4486464"/>
              <a:ext cx="5794841" cy="1498411"/>
              <a:chOff x="251619" y="4486464"/>
              <a:chExt cx="5794841" cy="1498411"/>
            </a:xfrm>
          </p:grpSpPr>
          <p:sp>
            <p:nvSpPr>
              <p:cNvPr id="35" name="Rectangle 34">
                <a:extLst>
                  <a:ext uri="{FF2B5EF4-FFF2-40B4-BE49-F238E27FC236}">
                    <a16:creationId xmlns:a16="http://schemas.microsoft.com/office/drawing/2014/main" id="{064678BC-0DC3-442F-8512-B7B807AF8FAC}"/>
                  </a:ext>
                </a:extLst>
              </p:cNvPr>
              <p:cNvSpPr/>
              <p:nvPr/>
            </p:nvSpPr>
            <p:spPr>
              <a:xfrm>
                <a:off x="251619" y="4486464"/>
                <a:ext cx="5791200" cy="14984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72000" tIns="72000" rIns="72000" bIns="7200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b="1" dirty="0">
                    <a:solidFill>
                      <a:srgbClr val="221F20"/>
                    </a:solidFill>
                    <a:latin typeface="Roboto Bold"/>
                  </a:rPr>
                  <a:t>&gt;119 billion</a:t>
                </a:r>
                <a:endParaRPr kumimoji="0" lang="en-US" sz="4800" b="1" i="0" u="none" strike="noStrike" kern="1200" cap="none" spc="0" normalizeH="0" baseline="0" noProof="0" dirty="0">
                  <a:ln>
                    <a:noFill/>
                  </a:ln>
                  <a:solidFill>
                    <a:srgbClr val="221F20"/>
                  </a:solidFill>
                  <a:effectLst/>
                  <a:uLnTx/>
                  <a:uFillTx/>
                  <a:latin typeface="Roboto Bold"/>
                  <a:ea typeface="+mn-ea"/>
                  <a:cs typeface="+mn-cs"/>
                </a:endParaRPr>
              </a:p>
            </p:txBody>
          </p:sp>
          <p:sp>
            <p:nvSpPr>
              <p:cNvPr id="45" name="Rectangle 44">
                <a:extLst>
                  <a:ext uri="{FF2B5EF4-FFF2-40B4-BE49-F238E27FC236}">
                    <a16:creationId xmlns:a16="http://schemas.microsoft.com/office/drawing/2014/main" id="{432CEE52-413F-4FBD-8F76-CFDFF369CBD9}"/>
                  </a:ext>
                </a:extLst>
              </p:cNvPr>
              <p:cNvSpPr/>
              <p:nvPr/>
            </p:nvSpPr>
            <p:spPr>
              <a:xfrm>
                <a:off x="1958981" y="4811872"/>
                <a:ext cx="4087479"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rPr>
                  <a:t>Records downloaded per month in 2022</a:t>
                </a:r>
                <a:endParaRPr kumimoji="0" lang="en-US" sz="18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7" name="Freeform: Shape 36">
                <a:extLst>
                  <a:ext uri="{FF2B5EF4-FFF2-40B4-BE49-F238E27FC236}">
                    <a16:creationId xmlns:a16="http://schemas.microsoft.com/office/drawing/2014/main" id="{884AC696-DA2C-4BE4-A1B5-E346042D10EC}"/>
                  </a:ext>
                </a:extLst>
              </p:cNvPr>
              <p:cNvSpPr/>
              <p:nvPr/>
            </p:nvSpPr>
            <p:spPr>
              <a:xfrm>
                <a:off x="346269" y="4760960"/>
                <a:ext cx="1498412" cy="1223915"/>
              </a:xfrm>
              <a:custGeom>
                <a:avLst/>
                <a:gdLst>
                  <a:gd name="connsiteX0" fmla="*/ 749206 w 1498412"/>
                  <a:gd name="connsiteY0" fmla="*/ 0 h 1223915"/>
                  <a:gd name="connsiteX1" fmla="*/ 1498412 w 1498412"/>
                  <a:gd name="connsiteY1" fmla="*/ 749206 h 1223915"/>
                  <a:gd name="connsiteX2" fmla="*/ 1370459 w 1498412"/>
                  <a:gd name="connsiteY2" fmla="*/ 1168094 h 1223915"/>
                  <a:gd name="connsiteX3" fmla="*/ 1324403 w 1498412"/>
                  <a:gd name="connsiteY3" fmla="*/ 1223915 h 1223915"/>
                  <a:gd name="connsiteX4" fmla="*/ 174009 w 1498412"/>
                  <a:gd name="connsiteY4" fmla="*/ 1223915 h 1223915"/>
                  <a:gd name="connsiteX5" fmla="*/ 127953 w 1498412"/>
                  <a:gd name="connsiteY5" fmla="*/ 1168094 h 1223915"/>
                  <a:gd name="connsiteX6" fmla="*/ 0 w 1498412"/>
                  <a:gd name="connsiteY6" fmla="*/ 749206 h 1223915"/>
                  <a:gd name="connsiteX7" fmla="*/ 749206 w 1498412"/>
                  <a:gd name="connsiteY7" fmla="*/ 0 h 122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8412" h="1223915">
                    <a:moveTo>
                      <a:pt x="749206" y="0"/>
                    </a:moveTo>
                    <a:cubicBezTo>
                      <a:pt x="1162981" y="0"/>
                      <a:pt x="1498412" y="335431"/>
                      <a:pt x="1498412" y="749206"/>
                    </a:cubicBezTo>
                    <a:cubicBezTo>
                      <a:pt x="1498412" y="904372"/>
                      <a:pt x="1451242" y="1048520"/>
                      <a:pt x="1370459" y="1168094"/>
                    </a:cubicBezTo>
                    <a:lnTo>
                      <a:pt x="1324403" y="1223915"/>
                    </a:lnTo>
                    <a:lnTo>
                      <a:pt x="174009" y="1223915"/>
                    </a:lnTo>
                    <a:lnTo>
                      <a:pt x="127953" y="1168094"/>
                    </a:lnTo>
                    <a:cubicBezTo>
                      <a:pt x="47170" y="1048520"/>
                      <a:pt x="0" y="904372"/>
                      <a:pt x="0" y="749206"/>
                    </a:cubicBezTo>
                    <a:cubicBezTo>
                      <a:pt x="0" y="335431"/>
                      <a:pt x="335431" y="0"/>
                      <a:pt x="74920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endParaRPr>
              </a:p>
            </p:txBody>
          </p:sp>
        </p:grpSp>
        <p:grpSp>
          <p:nvGrpSpPr>
            <p:cNvPr id="81" name="Group 80">
              <a:extLst>
                <a:ext uri="{FF2B5EF4-FFF2-40B4-BE49-F238E27FC236}">
                  <a16:creationId xmlns:a16="http://schemas.microsoft.com/office/drawing/2014/main" id="{10A9B2C4-829A-405E-97DB-3E029529EC34}"/>
                </a:ext>
              </a:extLst>
            </p:cNvPr>
            <p:cNvGrpSpPr/>
            <p:nvPr/>
          </p:nvGrpSpPr>
          <p:grpSpPr>
            <a:xfrm>
              <a:off x="771736" y="5110797"/>
              <a:ext cx="647480" cy="660396"/>
              <a:chOff x="704760" y="5042485"/>
              <a:chExt cx="781431" cy="797020"/>
            </a:xfrm>
          </p:grpSpPr>
          <p:sp>
            <p:nvSpPr>
              <p:cNvPr id="79" name="Freeform: Shape 78">
                <a:extLst>
                  <a:ext uri="{FF2B5EF4-FFF2-40B4-BE49-F238E27FC236}">
                    <a16:creationId xmlns:a16="http://schemas.microsoft.com/office/drawing/2014/main" id="{18DD351E-A324-4A31-87D9-CC2E0C42680B}"/>
                  </a:ext>
                </a:extLst>
              </p:cNvPr>
              <p:cNvSpPr/>
              <p:nvPr/>
            </p:nvSpPr>
            <p:spPr>
              <a:xfrm>
                <a:off x="881481" y="5042485"/>
                <a:ext cx="427975" cy="582009"/>
              </a:xfrm>
              <a:custGeom>
                <a:avLst/>
                <a:gdLst>
                  <a:gd name="connsiteX0" fmla="*/ 19248 w 31352"/>
                  <a:gd name="connsiteY0" fmla="*/ 40481 h 42636"/>
                  <a:gd name="connsiteX1" fmla="*/ 30392 w 31352"/>
                  <a:gd name="connsiteY1" fmla="*/ 24575 h 42636"/>
                  <a:gd name="connsiteX2" fmla="*/ 27725 w 31352"/>
                  <a:gd name="connsiteY2" fmla="*/ 19431 h 42636"/>
                  <a:gd name="connsiteX3" fmla="*/ 23153 w 31352"/>
                  <a:gd name="connsiteY3" fmla="*/ 19431 h 42636"/>
                  <a:gd name="connsiteX4" fmla="*/ 23153 w 31352"/>
                  <a:gd name="connsiteY4" fmla="*/ 4858 h 42636"/>
                  <a:gd name="connsiteX5" fmla="*/ 18296 w 31352"/>
                  <a:gd name="connsiteY5" fmla="*/ 0 h 42636"/>
                  <a:gd name="connsiteX6" fmla="*/ 13152 w 31352"/>
                  <a:gd name="connsiteY6" fmla="*/ 0 h 42636"/>
                  <a:gd name="connsiteX7" fmla="*/ 8294 w 31352"/>
                  <a:gd name="connsiteY7" fmla="*/ 4858 h 42636"/>
                  <a:gd name="connsiteX8" fmla="*/ 8294 w 31352"/>
                  <a:gd name="connsiteY8" fmla="*/ 19526 h 42636"/>
                  <a:gd name="connsiteX9" fmla="*/ 3627 w 31352"/>
                  <a:gd name="connsiteY9" fmla="*/ 19526 h 42636"/>
                  <a:gd name="connsiteX10" fmla="*/ 960 w 31352"/>
                  <a:gd name="connsiteY10" fmla="*/ 24670 h 42636"/>
                  <a:gd name="connsiteX11" fmla="*/ 12104 w 31352"/>
                  <a:gd name="connsiteY11" fmla="*/ 40577 h 42636"/>
                  <a:gd name="connsiteX12" fmla="*/ 19248 w 31352"/>
                  <a:gd name="connsiteY12" fmla="*/ 40481 h 4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352" h="42636">
                    <a:moveTo>
                      <a:pt x="19248" y="40481"/>
                    </a:moveTo>
                    <a:lnTo>
                      <a:pt x="30392" y="24575"/>
                    </a:lnTo>
                    <a:cubicBezTo>
                      <a:pt x="32393" y="21812"/>
                      <a:pt x="31154" y="19431"/>
                      <a:pt x="27725" y="19431"/>
                    </a:cubicBezTo>
                    <a:lnTo>
                      <a:pt x="23153" y="19431"/>
                    </a:lnTo>
                    <a:lnTo>
                      <a:pt x="23153" y="4858"/>
                    </a:lnTo>
                    <a:cubicBezTo>
                      <a:pt x="23153" y="2191"/>
                      <a:pt x="20963" y="0"/>
                      <a:pt x="18296" y="0"/>
                    </a:cubicBezTo>
                    <a:lnTo>
                      <a:pt x="13152" y="0"/>
                    </a:lnTo>
                    <a:cubicBezTo>
                      <a:pt x="10485" y="0"/>
                      <a:pt x="8294" y="2191"/>
                      <a:pt x="8294" y="4858"/>
                    </a:cubicBezTo>
                    <a:lnTo>
                      <a:pt x="8294" y="19526"/>
                    </a:lnTo>
                    <a:lnTo>
                      <a:pt x="3627" y="19526"/>
                    </a:lnTo>
                    <a:cubicBezTo>
                      <a:pt x="198" y="19526"/>
                      <a:pt x="-1040" y="21812"/>
                      <a:pt x="960" y="24670"/>
                    </a:cubicBezTo>
                    <a:lnTo>
                      <a:pt x="12104" y="40577"/>
                    </a:lnTo>
                    <a:cubicBezTo>
                      <a:pt x="14105" y="43339"/>
                      <a:pt x="17343" y="43339"/>
                      <a:pt x="19248" y="40481"/>
                    </a:cubicBezTo>
                    <a:close/>
                  </a:path>
                </a:pathLst>
              </a:custGeom>
              <a:solidFill>
                <a:schemeClr val="accent3"/>
              </a:solidFill>
              <a:ln w="9095" cap="flat">
                <a:noFill/>
                <a:prstDash val="solid"/>
                <a:miter/>
              </a:ln>
            </p:spPr>
            <p:txBody>
              <a:bodyPr rtlCol="0" anchor="ctr"/>
              <a:lstStyle/>
              <a:p>
                <a:endParaRPr lang="en-GB" dirty="0">
                  <a:solidFill>
                    <a:srgbClr val="000000"/>
                  </a:solidFill>
                  <a:latin typeface="Roboto Regular" panose="02000000000000000000" pitchFamily="2" charset="0"/>
                </a:endParaRPr>
              </a:p>
            </p:txBody>
          </p:sp>
          <p:sp>
            <p:nvSpPr>
              <p:cNvPr id="80" name="Freeform: Shape 79">
                <a:extLst>
                  <a:ext uri="{FF2B5EF4-FFF2-40B4-BE49-F238E27FC236}">
                    <a16:creationId xmlns:a16="http://schemas.microsoft.com/office/drawing/2014/main" id="{90C5B336-7B2E-4AC6-AE27-7D232C3A033F}"/>
                  </a:ext>
                </a:extLst>
              </p:cNvPr>
              <p:cNvSpPr/>
              <p:nvPr/>
            </p:nvSpPr>
            <p:spPr>
              <a:xfrm>
                <a:off x="704760" y="5585972"/>
                <a:ext cx="781431" cy="253533"/>
              </a:xfrm>
              <a:custGeom>
                <a:avLst/>
                <a:gdLst>
                  <a:gd name="connsiteX0" fmla="*/ 54293 w 57245"/>
                  <a:gd name="connsiteY0" fmla="*/ 18574 h 18573"/>
                  <a:gd name="connsiteX1" fmla="*/ 57245 w 57245"/>
                  <a:gd name="connsiteY1" fmla="*/ 15621 h 18573"/>
                  <a:gd name="connsiteX2" fmla="*/ 57245 w 57245"/>
                  <a:gd name="connsiteY2" fmla="*/ 2953 h 18573"/>
                  <a:gd name="connsiteX3" fmla="*/ 54293 w 57245"/>
                  <a:gd name="connsiteY3" fmla="*/ 0 h 18573"/>
                  <a:gd name="connsiteX4" fmla="*/ 51911 w 57245"/>
                  <a:gd name="connsiteY4" fmla="*/ 0 h 18573"/>
                  <a:gd name="connsiteX5" fmla="*/ 48959 w 57245"/>
                  <a:gd name="connsiteY5" fmla="*/ 2953 h 18573"/>
                  <a:gd name="connsiteX6" fmla="*/ 48959 w 57245"/>
                  <a:gd name="connsiteY6" fmla="*/ 6953 h 18573"/>
                  <a:gd name="connsiteX7" fmla="*/ 46006 w 57245"/>
                  <a:gd name="connsiteY7" fmla="*/ 9906 h 18573"/>
                  <a:gd name="connsiteX8" fmla="*/ 11335 w 57245"/>
                  <a:gd name="connsiteY8" fmla="*/ 9906 h 18573"/>
                  <a:gd name="connsiteX9" fmla="*/ 8382 w 57245"/>
                  <a:gd name="connsiteY9" fmla="*/ 6953 h 18573"/>
                  <a:gd name="connsiteX10" fmla="*/ 8382 w 57245"/>
                  <a:gd name="connsiteY10" fmla="*/ 2953 h 18573"/>
                  <a:gd name="connsiteX11" fmla="*/ 5429 w 57245"/>
                  <a:gd name="connsiteY11" fmla="*/ 0 h 18573"/>
                  <a:gd name="connsiteX12" fmla="*/ 2953 w 57245"/>
                  <a:gd name="connsiteY12" fmla="*/ 0 h 18573"/>
                  <a:gd name="connsiteX13" fmla="*/ 0 w 57245"/>
                  <a:gd name="connsiteY13" fmla="*/ 2953 h 18573"/>
                  <a:gd name="connsiteX14" fmla="*/ 0 w 57245"/>
                  <a:gd name="connsiteY14" fmla="*/ 15526 h 18573"/>
                  <a:gd name="connsiteX15" fmla="*/ 2953 w 57245"/>
                  <a:gd name="connsiteY15" fmla="*/ 18479 h 18573"/>
                  <a:gd name="connsiteX16" fmla="*/ 54293 w 57245"/>
                  <a:gd name="connsiteY16" fmla="*/ 18479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7245" h="18573">
                    <a:moveTo>
                      <a:pt x="54293" y="18574"/>
                    </a:moveTo>
                    <a:cubicBezTo>
                      <a:pt x="55912" y="18574"/>
                      <a:pt x="57245" y="17240"/>
                      <a:pt x="57245" y="15621"/>
                    </a:cubicBezTo>
                    <a:lnTo>
                      <a:pt x="57245" y="2953"/>
                    </a:lnTo>
                    <a:cubicBezTo>
                      <a:pt x="57245" y="1334"/>
                      <a:pt x="55912" y="0"/>
                      <a:pt x="54293" y="0"/>
                    </a:cubicBezTo>
                    <a:lnTo>
                      <a:pt x="51911" y="0"/>
                    </a:lnTo>
                    <a:cubicBezTo>
                      <a:pt x="50292" y="0"/>
                      <a:pt x="48959" y="1334"/>
                      <a:pt x="48959" y="2953"/>
                    </a:cubicBezTo>
                    <a:lnTo>
                      <a:pt x="48959" y="6953"/>
                    </a:lnTo>
                    <a:cubicBezTo>
                      <a:pt x="48959" y="8573"/>
                      <a:pt x="47625" y="9906"/>
                      <a:pt x="46006" y="9906"/>
                    </a:cubicBezTo>
                    <a:lnTo>
                      <a:pt x="11335" y="9906"/>
                    </a:lnTo>
                    <a:cubicBezTo>
                      <a:pt x="9716" y="9906"/>
                      <a:pt x="8382" y="8573"/>
                      <a:pt x="8382" y="6953"/>
                    </a:cubicBezTo>
                    <a:lnTo>
                      <a:pt x="8382" y="2953"/>
                    </a:lnTo>
                    <a:cubicBezTo>
                      <a:pt x="8382" y="1334"/>
                      <a:pt x="7049" y="0"/>
                      <a:pt x="5429" y="0"/>
                    </a:cubicBezTo>
                    <a:lnTo>
                      <a:pt x="2953" y="0"/>
                    </a:lnTo>
                    <a:cubicBezTo>
                      <a:pt x="1334" y="0"/>
                      <a:pt x="0" y="1334"/>
                      <a:pt x="0" y="2953"/>
                    </a:cubicBezTo>
                    <a:lnTo>
                      <a:pt x="0" y="15526"/>
                    </a:lnTo>
                    <a:cubicBezTo>
                      <a:pt x="0" y="17145"/>
                      <a:pt x="1334" y="18479"/>
                      <a:pt x="2953" y="18479"/>
                    </a:cubicBezTo>
                    <a:lnTo>
                      <a:pt x="54293" y="18479"/>
                    </a:lnTo>
                    <a:close/>
                  </a:path>
                </a:pathLst>
              </a:custGeom>
              <a:solidFill>
                <a:schemeClr val="accent3"/>
              </a:solidFill>
              <a:ln w="9095" cap="flat">
                <a:noFill/>
                <a:prstDash val="solid"/>
                <a:miter/>
              </a:ln>
            </p:spPr>
            <p:txBody>
              <a:bodyPr rtlCol="0" anchor="ctr"/>
              <a:lstStyle/>
              <a:p>
                <a:endParaRPr lang="en-GB" dirty="0">
                  <a:solidFill>
                    <a:srgbClr val="000000"/>
                  </a:solidFill>
                  <a:latin typeface="Roboto Regular" panose="02000000000000000000" pitchFamily="2" charset="0"/>
                </a:endParaRPr>
              </a:p>
            </p:txBody>
          </p:sp>
        </p:grpSp>
      </p:grpSp>
      <p:pic>
        <p:nvPicPr>
          <p:cNvPr id="12" name="Picture 11">
            <a:extLst>
              <a:ext uri="{FF2B5EF4-FFF2-40B4-BE49-F238E27FC236}">
                <a16:creationId xmlns:a16="http://schemas.microsoft.com/office/drawing/2014/main" id="{D9859F0E-0EDC-1440-BA6A-C688F1C0A87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84888" y="84802"/>
            <a:ext cx="2475712" cy="1112899"/>
          </a:xfrm>
          <a:prstGeom prst="rect">
            <a:avLst/>
          </a:prstGeom>
        </p:spPr>
      </p:pic>
      <p:sp>
        <p:nvSpPr>
          <p:cNvPr id="4" name="Rectangle 3">
            <a:extLst>
              <a:ext uri="{FF2B5EF4-FFF2-40B4-BE49-F238E27FC236}">
                <a16:creationId xmlns:a16="http://schemas.microsoft.com/office/drawing/2014/main" id="{8727B28A-8C98-6E5C-BB51-A5A0E5D94F14}"/>
              </a:ext>
            </a:extLst>
          </p:cNvPr>
          <p:cNvSpPr/>
          <p:nvPr/>
        </p:nvSpPr>
        <p:spPr>
          <a:xfrm>
            <a:off x="251619" y="3250017"/>
            <a:ext cx="2832894" cy="1071866"/>
          </a:xfrm>
          <a:prstGeom prst="rect">
            <a:avLst/>
          </a:prstGeom>
          <a:solidFill>
            <a:srgbClr val="929292">
              <a:alpha val="76078"/>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10" name="Rectangle 9">
            <a:extLst>
              <a:ext uri="{FF2B5EF4-FFF2-40B4-BE49-F238E27FC236}">
                <a16:creationId xmlns:a16="http://schemas.microsoft.com/office/drawing/2014/main" id="{5FFC0037-6E7A-28F2-FA26-80C1A8B1EC31}"/>
              </a:ext>
            </a:extLst>
          </p:cNvPr>
          <p:cNvSpPr/>
          <p:nvPr/>
        </p:nvSpPr>
        <p:spPr>
          <a:xfrm>
            <a:off x="3191585" y="3250017"/>
            <a:ext cx="2855522" cy="1068292"/>
          </a:xfrm>
          <a:prstGeom prst="rect">
            <a:avLst/>
          </a:prstGeom>
          <a:solidFill>
            <a:srgbClr val="929292">
              <a:alpha val="76078"/>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14" name="Rectangle 13">
            <a:extLst>
              <a:ext uri="{FF2B5EF4-FFF2-40B4-BE49-F238E27FC236}">
                <a16:creationId xmlns:a16="http://schemas.microsoft.com/office/drawing/2014/main" id="{C4D38EA6-C1CD-2D32-A08C-36841CF091B1}"/>
              </a:ext>
            </a:extLst>
          </p:cNvPr>
          <p:cNvSpPr/>
          <p:nvPr/>
        </p:nvSpPr>
        <p:spPr>
          <a:xfrm>
            <a:off x="6153149" y="1197701"/>
            <a:ext cx="5817155" cy="1518135"/>
          </a:xfrm>
          <a:prstGeom prst="rect">
            <a:avLst/>
          </a:prstGeom>
          <a:solidFill>
            <a:srgbClr val="929292">
              <a:alpha val="76078"/>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15" name="Rectangle 14">
            <a:extLst>
              <a:ext uri="{FF2B5EF4-FFF2-40B4-BE49-F238E27FC236}">
                <a16:creationId xmlns:a16="http://schemas.microsoft.com/office/drawing/2014/main" id="{3DB6592C-66E6-16CE-E1ED-F56771E8FFB1}"/>
              </a:ext>
            </a:extLst>
          </p:cNvPr>
          <p:cNvSpPr/>
          <p:nvPr/>
        </p:nvSpPr>
        <p:spPr>
          <a:xfrm>
            <a:off x="6157029" y="2818922"/>
            <a:ext cx="2833688" cy="3165950"/>
          </a:xfrm>
          <a:prstGeom prst="rect">
            <a:avLst/>
          </a:prstGeom>
          <a:solidFill>
            <a:srgbClr val="929292">
              <a:alpha val="76078"/>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16" name="Rectangle 15">
            <a:extLst>
              <a:ext uri="{FF2B5EF4-FFF2-40B4-BE49-F238E27FC236}">
                <a16:creationId xmlns:a16="http://schemas.microsoft.com/office/drawing/2014/main" id="{2B394DDC-2FB9-F1D7-CFEF-08534D475789}"/>
              </a:ext>
            </a:extLst>
          </p:cNvPr>
          <p:cNvSpPr/>
          <p:nvPr/>
        </p:nvSpPr>
        <p:spPr>
          <a:xfrm>
            <a:off x="9109082" y="2818922"/>
            <a:ext cx="2827330" cy="3165950"/>
          </a:xfrm>
          <a:prstGeom prst="rect">
            <a:avLst/>
          </a:prstGeom>
          <a:solidFill>
            <a:srgbClr val="929292">
              <a:alpha val="76078"/>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17" name="Rectangle 16">
            <a:extLst>
              <a:ext uri="{FF2B5EF4-FFF2-40B4-BE49-F238E27FC236}">
                <a16:creationId xmlns:a16="http://schemas.microsoft.com/office/drawing/2014/main" id="{B20E1646-819F-B0B1-065A-B6C19356B555}"/>
              </a:ext>
            </a:extLst>
          </p:cNvPr>
          <p:cNvSpPr/>
          <p:nvPr/>
        </p:nvSpPr>
        <p:spPr>
          <a:xfrm>
            <a:off x="255262" y="1197701"/>
            <a:ext cx="5794695" cy="1937040"/>
          </a:xfrm>
          <a:prstGeom prst="rect">
            <a:avLst/>
          </a:prstGeom>
          <a:solidFill>
            <a:srgbClr val="929292">
              <a:alpha val="76078"/>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Tree>
    <p:custDataLst>
      <p:tags r:id="rId1"/>
    </p:custDataLst>
    <p:extLst>
      <p:ext uri="{BB962C8B-B14F-4D97-AF65-F5344CB8AC3E}">
        <p14:creationId xmlns:p14="http://schemas.microsoft.com/office/powerpoint/2010/main" val="12796055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Placeholder 23">
            <a:extLst>
              <a:ext uri="{FF2B5EF4-FFF2-40B4-BE49-F238E27FC236}">
                <a16:creationId xmlns:a16="http://schemas.microsoft.com/office/drawing/2014/main" id="{3B98D244-C3BB-6F18-CDD7-9233F75F11FD}"/>
              </a:ext>
            </a:extLst>
          </p:cNvPr>
          <p:cNvPicPr>
            <a:picLocks noGrp="1" noChangeAspect="1"/>
          </p:cNvPicPr>
          <p:nvPr>
            <p:ph type="pic" sz="quarter" idx="14"/>
          </p:nvPr>
        </p:nvPicPr>
        <p:blipFill>
          <a:blip r:embed="rId3"/>
          <a:srcRect l="29660" r="29660"/>
          <a:stretch>
            <a:fillRect/>
          </a:stretch>
        </p:blipFill>
        <p:spPr>
          <a:prstGeom prst="rect">
            <a:avLst/>
          </a:prstGeom>
          <a:solidFill>
            <a:schemeClr val="bg1"/>
          </a:solidFill>
          <a:ln w="50800" cap="rnd">
            <a:noFill/>
            <a:round/>
          </a:ln>
          <a:effectLst>
            <a:outerShdw blurRad="88900" dist="38100" dir="5400000" algn="t" rotWithShape="0">
              <a:prstClr val="black">
                <a:alpha val="20000"/>
              </a:prstClr>
            </a:outerShdw>
          </a:effectLst>
        </p:spPr>
      </p:pic>
      <p:pic>
        <p:nvPicPr>
          <p:cNvPr id="27" name="Picture Placeholder 23">
            <a:extLst>
              <a:ext uri="{FF2B5EF4-FFF2-40B4-BE49-F238E27FC236}">
                <a16:creationId xmlns:a16="http://schemas.microsoft.com/office/drawing/2014/main" id="{2E2B745F-4D3C-19AC-0253-D1316E3E2B47}"/>
              </a:ext>
            </a:extLst>
          </p:cNvPr>
          <p:cNvPicPr>
            <a:picLocks noGrp="1" noChangeAspect="1"/>
          </p:cNvPicPr>
          <p:nvPr>
            <p:ph type="pic" sz="quarter" idx="13"/>
          </p:nvPr>
        </p:nvPicPr>
        <p:blipFill>
          <a:blip r:embed="rId3"/>
          <a:srcRect t="186" b="186"/>
          <a:stretch>
            <a:fillRect/>
          </a:stretch>
        </p:blipFill>
        <p:spPr>
          <a:prstGeom prst="rect">
            <a:avLst/>
          </a:prstGeom>
        </p:spPr>
      </p:pic>
      <p:sp>
        <p:nvSpPr>
          <p:cNvPr id="4" name="Text Placeholder 3">
            <a:extLst>
              <a:ext uri="{FF2B5EF4-FFF2-40B4-BE49-F238E27FC236}">
                <a16:creationId xmlns:a16="http://schemas.microsoft.com/office/drawing/2014/main" id="{CA65FFA6-25BD-E84E-BEF3-5B7088B37FD0}"/>
              </a:ext>
            </a:extLst>
          </p:cNvPr>
          <p:cNvSpPr>
            <a:spLocks noGrp="1"/>
          </p:cNvSpPr>
          <p:nvPr>
            <p:ph type="body" sz="quarter" idx="15"/>
          </p:nvPr>
        </p:nvSpPr>
        <p:spPr/>
        <p:txBody>
          <a:bodyPr anchor="ctr" anchorCtr="0"/>
          <a:lstStyle/>
          <a:p>
            <a:pPr algn="ctr"/>
            <a:r>
              <a:rPr lang="en-NO" dirty="0"/>
              <a:t>GBIF translates traditional nomenclature into </a:t>
            </a:r>
            <a:r>
              <a:rPr lang="en-GB" b="1" dirty="0"/>
              <a:t>O</a:t>
            </a:r>
            <a:r>
              <a:rPr lang="en-GB" dirty="0"/>
              <a:t>perational </a:t>
            </a:r>
            <a:r>
              <a:rPr lang="en-GB" b="1" dirty="0"/>
              <a:t>T</a:t>
            </a:r>
            <a:r>
              <a:rPr lang="en-GB" dirty="0"/>
              <a:t>axonomic </a:t>
            </a:r>
            <a:r>
              <a:rPr lang="en-GB" b="1" dirty="0"/>
              <a:t>U</a:t>
            </a:r>
            <a:r>
              <a:rPr lang="en-GB" dirty="0"/>
              <a:t>nit</a:t>
            </a:r>
            <a:r>
              <a:rPr lang="en-NO" dirty="0"/>
              <a:t>s (</a:t>
            </a:r>
            <a:r>
              <a:rPr lang="en-NO" b="1" dirty="0"/>
              <a:t>OTU</a:t>
            </a:r>
            <a:r>
              <a:rPr lang="en-NO" dirty="0"/>
              <a:t>s)</a:t>
            </a:r>
          </a:p>
        </p:txBody>
      </p:sp>
      <p:sp>
        <p:nvSpPr>
          <p:cNvPr id="5" name="Title 4">
            <a:extLst>
              <a:ext uri="{FF2B5EF4-FFF2-40B4-BE49-F238E27FC236}">
                <a16:creationId xmlns:a16="http://schemas.microsoft.com/office/drawing/2014/main" id="{C31479CA-EA73-1656-44EC-C1AD2673F849}"/>
              </a:ext>
            </a:extLst>
          </p:cNvPr>
          <p:cNvSpPr>
            <a:spLocks noGrp="1"/>
          </p:cNvSpPr>
          <p:nvPr>
            <p:ph type="title"/>
          </p:nvPr>
        </p:nvSpPr>
        <p:spPr/>
        <p:txBody>
          <a:bodyPr/>
          <a:lstStyle/>
          <a:p>
            <a:r>
              <a:rPr lang="en-NO" dirty="0"/>
              <a:t>How are Data indexed in GBIF?</a:t>
            </a:r>
          </a:p>
        </p:txBody>
      </p:sp>
      <p:sp>
        <p:nvSpPr>
          <p:cNvPr id="6" name="Footer Placeholder 5">
            <a:extLst>
              <a:ext uri="{FF2B5EF4-FFF2-40B4-BE49-F238E27FC236}">
                <a16:creationId xmlns:a16="http://schemas.microsoft.com/office/drawing/2014/main" id="{864A7CCA-2F58-FEA2-D236-4620CA64C4DF}"/>
              </a:ext>
            </a:extLst>
          </p:cNvPr>
          <p:cNvSpPr>
            <a:spLocks noGrp="1"/>
          </p:cNvSpPr>
          <p:nvPr>
            <p:ph type="ftr" sz="quarter" idx="16"/>
          </p:nvPr>
        </p:nvSpPr>
        <p:spPr/>
        <p:txBody>
          <a:bodyPr/>
          <a:lstStyle/>
          <a:p>
            <a:endParaRPr lang="en-GB"/>
          </a:p>
        </p:txBody>
      </p:sp>
      <p:pic>
        <p:nvPicPr>
          <p:cNvPr id="14" name="Picture 13" descr="A picture containing building&#10;&#10;Description automatically generated">
            <a:extLst>
              <a:ext uri="{FF2B5EF4-FFF2-40B4-BE49-F238E27FC236}">
                <a16:creationId xmlns:a16="http://schemas.microsoft.com/office/drawing/2014/main" id="{765CB843-0065-D863-C811-2FF164BB433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16200000">
            <a:off x="-321497" y="1538448"/>
            <a:ext cx="2891204" cy="2208242"/>
          </a:xfrm>
          <a:prstGeom prst="rect">
            <a:avLst/>
          </a:prstGeom>
        </p:spPr>
      </p:pic>
      <p:sp>
        <p:nvSpPr>
          <p:cNvPr id="19" name="Rectangle 18">
            <a:extLst>
              <a:ext uri="{FF2B5EF4-FFF2-40B4-BE49-F238E27FC236}">
                <a16:creationId xmlns:a16="http://schemas.microsoft.com/office/drawing/2014/main" id="{4B87C9DD-5B12-A53A-94EC-9770387EF545}"/>
              </a:ext>
            </a:extLst>
          </p:cNvPr>
          <p:cNvSpPr/>
          <p:nvPr/>
        </p:nvSpPr>
        <p:spPr>
          <a:xfrm>
            <a:off x="19983" y="1362060"/>
            <a:ext cx="5698953" cy="1354217"/>
          </a:xfrm>
          <a:prstGeom prst="rect">
            <a:avLst/>
          </a:prstGeom>
        </p:spPr>
        <p:txBody>
          <a:bodyPr wrap="square">
            <a:spAutoFit/>
          </a:bodyPr>
          <a:lstStyle/>
          <a:p>
            <a:r>
              <a:rPr lang="en-GB" sz="1600" b="1" dirty="0">
                <a:solidFill>
                  <a:srgbClr val="000000"/>
                </a:solidFill>
              </a:rPr>
              <a:t>Domain</a:t>
            </a:r>
            <a:r>
              <a:rPr lang="en-GB" sz="1600" dirty="0">
                <a:solidFill>
                  <a:srgbClr val="000000"/>
                </a:solidFill>
              </a:rPr>
              <a:t> </a:t>
            </a:r>
            <a:r>
              <a:rPr lang="en-GB" sz="1000" dirty="0">
                <a:solidFill>
                  <a:srgbClr val="000000"/>
                </a:solidFill>
              </a:rPr>
              <a:t>(Eukarya)</a:t>
            </a:r>
          </a:p>
          <a:p>
            <a:endParaRPr lang="en-GB" sz="600" dirty="0">
              <a:solidFill>
                <a:srgbClr val="000000"/>
              </a:solidFill>
            </a:endParaRPr>
          </a:p>
          <a:p>
            <a:r>
              <a:rPr lang="en-GB" sz="1600" b="1" dirty="0">
                <a:solidFill>
                  <a:srgbClr val="000000"/>
                </a:solidFill>
              </a:rPr>
              <a:t>            Phylum</a:t>
            </a:r>
            <a:r>
              <a:rPr lang="en-GB" sz="1600" dirty="0">
                <a:solidFill>
                  <a:srgbClr val="000000"/>
                </a:solidFill>
              </a:rPr>
              <a:t> </a:t>
            </a:r>
            <a:r>
              <a:rPr lang="en-GB" sz="1000" dirty="0">
                <a:solidFill>
                  <a:srgbClr val="000000"/>
                </a:solidFill>
              </a:rPr>
              <a:t>(Chordata)</a:t>
            </a:r>
          </a:p>
          <a:p>
            <a:endParaRPr lang="en-GB" sz="600" dirty="0">
              <a:solidFill>
                <a:srgbClr val="000000"/>
              </a:solidFill>
            </a:endParaRPr>
          </a:p>
          <a:p>
            <a:r>
              <a:rPr lang="en-GB" sz="1600" b="1" dirty="0">
                <a:solidFill>
                  <a:srgbClr val="000000"/>
                </a:solidFill>
              </a:rPr>
              <a:t>                      Order</a:t>
            </a:r>
            <a:r>
              <a:rPr lang="en-GB" sz="1600" dirty="0">
                <a:solidFill>
                  <a:srgbClr val="000000"/>
                </a:solidFill>
              </a:rPr>
              <a:t> </a:t>
            </a:r>
            <a:r>
              <a:rPr lang="en-GB" sz="1000" dirty="0">
                <a:solidFill>
                  <a:srgbClr val="000000"/>
                </a:solidFill>
              </a:rPr>
              <a:t>(Primates)</a:t>
            </a:r>
            <a:br>
              <a:rPr lang="en-GB" sz="1000" dirty="0">
                <a:solidFill>
                  <a:srgbClr val="000000"/>
                </a:solidFill>
              </a:rPr>
            </a:br>
            <a:endParaRPr lang="en-GB" sz="600" dirty="0">
              <a:solidFill>
                <a:srgbClr val="000000"/>
              </a:solidFill>
            </a:endParaRPr>
          </a:p>
          <a:p>
            <a:r>
              <a:rPr lang="en-GB" sz="1600" b="1" dirty="0">
                <a:solidFill>
                  <a:srgbClr val="000000"/>
                </a:solidFill>
              </a:rPr>
              <a:t>                                Genus</a:t>
            </a:r>
            <a:r>
              <a:rPr lang="en-GB" sz="1600" dirty="0">
                <a:solidFill>
                  <a:srgbClr val="000000"/>
                </a:solidFill>
              </a:rPr>
              <a:t> </a:t>
            </a:r>
            <a:r>
              <a:rPr lang="en-GB" sz="1000" dirty="0">
                <a:solidFill>
                  <a:srgbClr val="000000"/>
                </a:solidFill>
              </a:rPr>
              <a:t>(Homo)</a:t>
            </a:r>
          </a:p>
        </p:txBody>
      </p:sp>
      <p:pic>
        <p:nvPicPr>
          <p:cNvPr id="20" name="Content Placeholder 4">
            <a:extLst>
              <a:ext uri="{FF2B5EF4-FFF2-40B4-BE49-F238E27FC236}">
                <a16:creationId xmlns:a16="http://schemas.microsoft.com/office/drawing/2014/main" id="{0621642F-E6C4-4B96-0F3B-70879565DD7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96347" y="1310601"/>
            <a:ext cx="2204402" cy="2663935"/>
          </a:xfrm>
          <a:prstGeom prst="rect">
            <a:avLst/>
          </a:prstGeom>
        </p:spPr>
      </p:pic>
      <p:sp>
        <p:nvSpPr>
          <p:cNvPr id="29" name="TextBox 28">
            <a:extLst>
              <a:ext uri="{FF2B5EF4-FFF2-40B4-BE49-F238E27FC236}">
                <a16:creationId xmlns:a16="http://schemas.microsoft.com/office/drawing/2014/main" id="{B05F3285-0F46-91B8-900F-B16851B01822}"/>
              </a:ext>
            </a:extLst>
          </p:cNvPr>
          <p:cNvSpPr txBox="1"/>
          <p:nvPr/>
        </p:nvSpPr>
        <p:spPr>
          <a:xfrm>
            <a:off x="19983" y="2810037"/>
            <a:ext cx="6191794" cy="1292662"/>
          </a:xfrm>
          <a:prstGeom prst="rect">
            <a:avLst/>
          </a:prstGeom>
          <a:noFill/>
        </p:spPr>
        <p:txBody>
          <a:bodyPr wrap="square">
            <a:spAutoFit/>
          </a:bodyPr>
          <a:lstStyle/>
          <a:p>
            <a:r>
              <a:rPr lang="en-GB" sz="1600" b="1" dirty="0">
                <a:solidFill>
                  <a:srgbClr val="000000"/>
                </a:solidFill>
              </a:rPr>
              <a:t>		 Species </a:t>
            </a:r>
            <a:r>
              <a:rPr lang="en-NO" sz="1000" dirty="0">
                <a:solidFill>
                  <a:srgbClr val="000000"/>
                </a:solidFill>
              </a:rPr>
              <a:t>(</a:t>
            </a:r>
            <a:r>
              <a:rPr lang="en-NO" sz="1000" i="1" dirty="0">
                <a:solidFill>
                  <a:srgbClr val="000000"/>
                </a:solidFill>
              </a:rPr>
              <a:t>Homo sapiens</a:t>
            </a:r>
            <a:r>
              <a:rPr lang="en-NO" sz="1000" dirty="0">
                <a:solidFill>
                  <a:srgbClr val="000000"/>
                </a:solidFill>
              </a:rPr>
              <a:t>)</a:t>
            </a:r>
          </a:p>
          <a:p>
            <a:endParaRPr lang="en-NO" sz="400" dirty="0"/>
          </a:p>
          <a:p>
            <a:r>
              <a:rPr lang="en-GB" sz="1600" b="1" dirty="0">
                <a:solidFill>
                  <a:srgbClr val="000000"/>
                </a:solidFill>
              </a:rPr>
              <a:t>                           Family</a:t>
            </a:r>
            <a:r>
              <a:rPr lang="en-GB" sz="1600" dirty="0">
                <a:solidFill>
                  <a:srgbClr val="000000"/>
                </a:solidFill>
              </a:rPr>
              <a:t> </a:t>
            </a:r>
            <a:r>
              <a:rPr lang="en-GB" sz="1000" dirty="0">
                <a:solidFill>
                  <a:srgbClr val="000000"/>
                </a:solidFill>
              </a:rPr>
              <a:t>(Hominidae)</a:t>
            </a:r>
          </a:p>
          <a:p>
            <a:endParaRPr lang="en-GB" sz="500" b="1" dirty="0">
              <a:solidFill>
                <a:srgbClr val="000000"/>
              </a:solidFill>
            </a:endParaRPr>
          </a:p>
          <a:p>
            <a:r>
              <a:rPr lang="en-GB" sz="1600" b="1" dirty="0">
                <a:solidFill>
                  <a:srgbClr val="000000"/>
                </a:solidFill>
              </a:rPr>
              <a:t>                Class</a:t>
            </a:r>
            <a:r>
              <a:rPr lang="en-GB" sz="1600" dirty="0">
                <a:solidFill>
                  <a:srgbClr val="000000"/>
                </a:solidFill>
              </a:rPr>
              <a:t> </a:t>
            </a:r>
            <a:r>
              <a:rPr lang="en-GB" sz="1000" dirty="0">
                <a:solidFill>
                  <a:srgbClr val="000000"/>
                </a:solidFill>
              </a:rPr>
              <a:t>(Mammalia)</a:t>
            </a:r>
          </a:p>
          <a:p>
            <a:endParaRPr lang="en-GB" sz="500" dirty="0">
              <a:solidFill>
                <a:srgbClr val="000000"/>
              </a:solidFill>
            </a:endParaRPr>
          </a:p>
          <a:p>
            <a:r>
              <a:rPr lang="en-GB" sz="1600" b="1" dirty="0">
                <a:solidFill>
                  <a:srgbClr val="000000"/>
                </a:solidFill>
              </a:rPr>
              <a:t>      Kingdom</a:t>
            </a:r>
            <a:r>
              <a:rPr lang="en-GB" sz="1600" dirty="0">
                <a:solidFill>
                  <a:srgbClr val="000000"/>
                </a:solidFill>
              </a:rPr>
              <a:t> </a:t>
            </a:r>
            <a:r>
              <a:rPr lang="en-GB" sz="1000" dirty="0">
                <a:solidFill>
                  <a:srgbClr val="000000"/>
                </a:solidFill>
              </a:rPr>
              <a:t>(Animalia)</a:t>
            </a:r>
          </a:p>
        </p:txBody>
      </p:sp>
      <p:pic>
        <p:nvPicPr>
          <p:cNvPr id="31" name="Picture 30">
            <a:extLst>
              <a:ext uri="{FF2B5EF4-FFF2-40B4-BE49-F238E27FC236}">
                <a16:creationId xmlns:a16="http://schemas.microsoft.com/office/drawing/2014/main" id="{AC5AD315-A6A2-730B-EC20-FAAD6B6579B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539205" y="67757"/>
            <a:ext cx="3311016" cy="3019553"/>
          </a:xfrm>
          <a:prstGeom prst="rect">
            <a:avLst/>
          </a:prstGeom>
        </p:spPr>
      </p:pic>
      <p:pic>
        <p:nvPicPr>
          <p:cNvPr id="34" name="Content Placeholder 4">
            <a:extLst>
              <a:ext uri="{FF2B5EF4-FFF2-40B4-BE49-F238E27FC236}">
                <a16:creationId xmlns:a16="http://schemas.microsoft.com/office/drawing/2014/main" id="{B5DC5368-7F70-A4B5-37E1-6380B749C84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691531" y="3182212"/>
            <a:ext cx="2860765" cy="2879361"/>
          </a:xfrm>
          <a:prstGeom prst="rect">
            <a:avLst/>
          </a:prstGeom>
        </p:spPr>
      </p:pic>
      <p:sp>
        <p:nvSpPr>
          <p:cNvPr id="35" name="Rectangle 34">
            <a:extLst>
              <a:ext uri="{FF2B5EF4-FFF2-40B4-BE49-F238E27FC236}">
                <a16:creationId xmlns:a16="http://schemas.microsoft.com/office/drawing/2014/main" id="{90F13745-0572-DC41-1FB4-11FF19759C15}"/>
              </a:ext>
            </a:extLst>
          </p:cNvPr>
          <p:cNvSpPr/>
          <p:nvPr/>
        </p:nvSpPr>
        <p:spPr>
          <a:xfrm>
            <a:off x="7226025" y="267397"/>
            <a:ext cx="1313180" cy="369332"/>
          </a:xfrm>
          <a:prstGeom prst="rect">
            <a:avLst/>
          </a:prstGeom>
        </p:spPr>
        <p:txBody>
          <a:bodyPr wrap="none">
            <a:spAutoFit/>
          </a:bodyPr>
          <a:lstStyle/>
          <a:p>
            <a:r>
              <a:rPr lang="en-GB" i="1" dirty="0"/>
              <a:t>PhyloCode</a:t>
            </a:r>
            <a:endParaRPr lang="en-NO" dirty="0"/>
          </a:p>
        </p:txBody>
      </p:sp>
    </p:spTree>
    <p:extLst>
      <p:ext uri="{BB962C8B-B14F-4D97-AF65-F5344CB8AC3E}">
        <p14:creationId xmlns:p14="http://schemas.microsoft.com/office/powerpoint/2010/main" val="3104931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3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DA666-CA71-E639-DDA6-BE562F9876D8}"/>
              </a:ext>
            </a:extLst>
          </p:cNvPr>
          <p:cNvSpPr>
            <a:spLocks noGrp="1"/>
          </p:cNvSpPr>
          <p:nvPr>
            <p:ph type="title"/>
          </p:nvPr>
        </p:nvSpPr>
        <p:spPr>
          <a:xfrm>
            <a:off x="2649034" y="438936"/>
            <a:ext cx="7125393" cy="608029"/>
          </a:xfrm>
        </p:spPr>
        <p:txBody>
          <a:bodyPr/>
          <a:lstStyle/>
          <a:p>
            <a:pPr algn="ctr"/>
            <a:r>
              <a:rPr lang="en-NO" dirty="0">
                <a:solidFill>
                  <a:schemeClr val="bg1"/>
                </a:solidFill>
              </a:rPr>
              <a:t>OTU</a:t>
            </a:r>
            <a:r>
              <a:rPr lang="en-NO" cap="none" dirty="0">
                <a:solidFill>
                  <a:schemeClr val="bg1"/>
                </a:solidFill>
              </a:rPr>
              <a:t>s</a:t>
            </a:r>
            <a:r>
              <a:rPr lang="en-NO" dirty="0">
                <a:solidFill>
                  <a:schemeClr val="bg1"/>
                </a:solidFill>
              </a:rPr>
              <a:t> and the GBIF Backbone</a:t>
            </a:r>
          </a:p>
        </p:txBody>
      </p:sp>
      <p:sp>
        <p:nvSpPr>
          <p:cNvPr id="3" name="Text Placeholder 2">
            <a:extLst>
              <a:ext uri="{FF2B5EF4-FFF2-40B4-BE49-F238E27FC236}">
                <a16:creationId xmlns:a16="http://schemas.microsoft.com/office/drawing/2014/main" id="{30916171-CA39-02F6-9EAD-FFDBF0AF0203}"/>
              </a:ext>
            </a:extLst>
          </p:cNvPr>
          <p:cNvSpPr>
            <a:spLocks noGrp="1"/>
          </p:cNvSpPr>
          <p:nvPr>
            <p:ph type="body" idx="1"/>
          </p:nvPr>
        </p:nvSpPr>
        <p:spPr>
          <a:xfrm>
            <a:off x="246064" y="1206500"/>
            <a:ext cx="4792780" cy="823912"/>
          </a:xfrm>
        </p:spPr>
        <p:txBody>
          <a:bodyPr anchor="ctr" anchorCtr="0">
            <a:normAutofit/>
          </a:bodyPr>
          <a:lstStyle/>
          <a:p>
            <a:pPr algn="ctr" defTabSz="914377"/>
            <a:r>
              <a:rPr lang="en-US" sz="2200" dirty="0">
                <a:solidFill>
                  <a:schemeClr val="bg1"/>
                </a:solidFill>
                <a:latin typeface="Calibri" panose="020F0502020204030204"/>
              </a:rPr>
              <a:t>S</a:t>
            </a:r>
            <a:r>
              <a:rPr lang="en-US" sz="2200" b="0" dirty="0">
                <a:solidFill>
                  <a:schemeClr val="bg1"/>
                </a:solidFill>
                <a:latin typeface="Calibri" panose="020F0502020204030204"/>
              </a:rPr>
              <a:t>pecies </a:t>
            </a:r>
            <a:r>
              <a:rPr lang="en-US" sz="2200" dirty="0">
                <a:solidFill>
                  <a:schemeClr val="bg1"/>
                </a:solidFill>
                <a:latin typeface="Calibri" panose="020F0502020204030204"/>
              </a:rPr>
              <a:t>H</a:t>
            </a:r>
            <a:r>
              <a:rPr lang="en-US" sz="2200" b="0" dirty="0">
                <a:solidFill>
                  <a:schemeClr val="bg1"/>
                </a:solidFill>
                <a:latin typeface="Calibri" panose="020F0502020204030204"/>
              </a:rPr>
              <a:t>ypothesis (SH) numbers </a:t>
            </a:r>
            <a:r>
              <a:rPr lang="en-US" sz="2200" b="0" dirty="0">
                <a:solidFill>
                  <a:schemeClr val="accent6">
                    <a:lumMod val="40000"/>
                    <a:lumOff val="60000"/>
                  </a:schemeClr>
                </a:solidFill>
                <a:latin typeface="Calibri" panose="020F0502020204030204"/>
              </a:rPr>
              <a:t>[DOI]</a:t>
            </a:r>
            <a:endParaRPr lang="en-GB" sz="2200" b="0" dirty="0">
              <a:solidFill>
                <a:schemeClr val="accent6">
                  <a:lumMod val="40000"/>
                  <a:lumOff val="60000"/>
                </a:schemeClr>
              </a:solidFill>
              <a:latin typeface="Calibri" panose="020F0502020204030204"/>
            </a:endParaRPr>
          </a:p>
        </p:txBody>
      </p:sp>
      <p:sp>
        <p:nvSpPr>
          <p:cNvPr id="4" name="Content Placeholder 3">
            <a:extLst>
              <a:ext uri="{FF2B5EF4-FFF2-40B4-BE49-F238E27FC236}">
                <a16:creationId xmlns:a16="http://schemas.microsoft.com/office/drawing/2014/main" id="{6F5148FB-2504-9899-934F-C772B4B32EEB}"/>
              </a:ext>
            </a:extLst>
          </p:cNvPr>
          <p:cNvSpPr>
            <a:spLocks noGrp="1"/>
          </p:cNvSpPr>
          <p:nvPr>
            <p:ph sz="half" idx="2"/>
          </p:nvPr>
        </p:nvSpPr>
        <p:spPr>
          <a:xfrm>
            <a:off x="246064" y="2227261"/>
            <a:ext cx="4792779" cy="3757613"/>
          </a:xfrm>
        </p:spPr>
        <p:txBody>
          <a:bodyPr/>
          <a:lstStyle/>
          <a:p>
            <a:endParaRPr lang="en-NO" dirty="0"/>
          </a:p>
        </p:txBody>
      </p:sp>
      <p:sp>
        <p:nvSpPr>
          <p:cNvPr id="6" name="Content Placeholder 5">
            <a:extLst>
              <a:ext uri="{FF2B5EF4-FFF2-40B4-BE49-F238E27FC236}">
                <a16:creationId xmlns:a16="http://schemas.microsoft.com/office/drawing/2014/main" id="{8B97150E-6A98-D7FE-4C7B-E33F6B6D6B64}"/>
              </a:ext>
            </a:extLst>
          </p:cNvPr>
          <p:cNvSpPr>
            <a:spLocks noGrp="1"/>
          </p:cNvSpPr>
          <p:nvPr>
            <p:ph sz="quarter" idx="4"/>
          </p:nvPr>
        </p:nvSpPr>
        <p:spPr>
          <a:xfrm>
            <a:off x="7151570" y="2227261"/>
            <a:ext cx="4792779" cy="3757613"/>
          </a:xfrm>
        </p:spPr>
        <p:txBody>
          <a:bodyPr/>
          <a:lstStyle/>
          <a:p>
            <a:endParaRPr lang="en-NO" dirty="0"/>
          </a:p>
        </p:txBody>
      </p:sp>
      <p:sp>
        <p:nvSpPr>
          <p:cNvPr id="7" name="Footer Placeholder 6">
            <a:extLst>
              <a:ext uri="{FF2B5EF4-FFF2-40B4-BE49-F238E27FC236}">
                <a16:creationId xmlns:a16="http://schemas.microsoft.com/office/drawing/2014/main" id="{DF7024AC-A8B9-1EAE-D4AA-4CF1B8845452}"/>
              </a:ext>
            </a:extLst>
          </p:cNvPr>
          <p:cNvSpPr>
            <a:spLocks noGrp="1"/>
          </p:cNvSpPr>
          <p:nvPr>
            <p:ph type="ftr" sz="quarter" idx="10"/>
          </p:nvPr>
        </p:nvSpPr>
        <p:spPr/>
        <p:txBody>
          <a:bodyPr/>
          <a:lstStyle/>
          <a:p>
            <a:endParaRPr lang="en-GB"/>
          </a:p>
        </p:txBody>
      </p:sp>
      <p:pic>
        <p:nvPicPr>
          <p:cNvPr id="12" name="Picture 11">
            <a:extLst>
              <a:ext uri="{FF2B5EF4-FFF2-40B4-BE49-F238E27FC236}">
                <a16:creationId xmlns:a16="http://schemas.microsoft.com/office/drawing/2014/main" id="{4F42DC6F-4B97-38EF-034F-E1F641E11E1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51567" y="1900001"/>
            <a:ext cx="4792781" cy="3531693"/>
          </a:xfrm>
          <a:prstGeom prst="rect">
            <a:avLst/>
          </a:prstGeom>
        </p:spPr>
      </p:pic>
      <p:sp>
        <p:nvSpPr>
          <p:cNvPr id="13" name="Rounded Rectangle 12">
            <a:extLst>
              <a:ext uri="{FF2B5EF4-FFF2-40B4-BE49-F238E27FC236}">
                <a16:creationId xmlns:a16="http://schemas.microsoft.com/office/drawing/2014/main" id="{B57EBB3F-0D50-2069-160C-369BE4CBCA4E}"/>
              </a:ext>
            </a:extLst>
          </p:cNvPr>
          <p:cNvSpPr/>
          <p:nvPr/>
        </p:nvSpPr>
        <p:spPr>
          <a:xfrm>
            <a:off x="7151565" y="3883258"/>
            <a:ext cx="1249055" cy="329588"/>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chemeClr val="bg1"/>
              </a:solidFill>
              <a:latin typeface="Calibri" panose="020F0502020204030204"/>
            </a:endParaRPr>
          </a:p>
        </p:txBody>
      </p:sp>
      <p:sp>
        <p:nvSpPr>
          <p:cNvPr id="14" name="TextBox 13">
            <a:extLst>
              <a:ext uri="{FF2B5EF4-FFF2-40B4-BE49-F238E27FC236}">
                <a16:creationId xmlns:a16="http://schemas.microsoft.com/office/drawing/2014/main" id="{8A2D9769-DA46-96D8-25DF-69C1C28713FE}"/>
              </a:ext>
            </a:extLst>
          </p:cNvPr>
          <p:cNvSpPr txBox="1"/>
          <p:nvPr/>
        </p:nvSpPr>
        <p:spPr>
          <a:xfrm>
            <a:off x="6733979" y="5490679"/>
            <a:ext cx="2084225" cy="461665"/>
          </a:xfrm>
          <a:prstGeom prst="rect">
            <a:avLst/>
          </a:prstGeom>
          <a:solidFill>
            <a:schemeClr val="bg1">
              <a:lumMod val="95000"/>
            </a:schemeClr>
          </a:solidFill>
          <a:ln w="38100">
            <a:solidFill>
              <a:schemeClr val="tx1"/>
            </a:solidFill>
          </a:ln>
        </p:spPr>
        <p:txBody>
          <a:bodyPr wrap="none" rtlCol="0">
            <a:spAutoFit/>
          </a:bodyPr>
          <a:lstStyle/>
          <a:p>
            <a:pPr algn="ctr" defTabSz="914377">
              <a:defRPr/>
            </a:pPr>
            <a:r>
              <a:rPr lang="da-DK" sz="2400" dirty="0">
                <a:solidFill>
                  <a:schemeClr val="tx1">
                    <a:lumMod val="65000"/>
                    <a:lumOff val="35000"/>
                  </a:schemeClr>
                </a:solidFill>
              </a:rPr>
              <a:t>BIN DEF0002</a:t>
            </a:r>
            <a:endParaRPr lang="en-US" sz="2400" dirty="0">
              <a:solidFill>
                <a:schemeClr val="tx1">
                  <a:lumMod val="65000"/>
                  <a:lumOff val="35000"/>
                </a:schemeClr>
              </a:solidFill>
            </a:endParaRPr>
          </a:p>
        </p:txBody>
      </p:sp>
      <p:pic>
        <p:nvPicPr>
          <p:cNvPr id="15" name="Picture 14">
            <a:extLst>
              <a:ext uri="{FF2B5EF4-FFF2-40B4-BE49-F238E27FC236}">
                <a16:creationId xmlns:a16="http://schemas.microsoft.com/office/drawing/2014/main" id="{A031812D-07E1-F205-E6B4-28642F653D5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11647"/>
          <a:stretch/>
        </p:blipFill>
        <p:spPr>
          <a:xfrm>
            <a:off x="246063" y="1906184"/>
            <a:ext cx="4792779" cy="3531693"/>
          </a:xfrm>
          <a:prstGeom prst="rect">
            <a:avLst/>
          </a:prstGeom>
        </p:spPr>
      </p:pic>
      <p:sp>
        <p:nvSpPr>
          <p:cNvPr id="16" name="TextBox 15">
            <a:extLst>
              <a:ext uri="{FF2B5EF4-FFF2-40B4-BE49-F238E27FC236}">
                <a16:creationId xmlns:a16="http://schemas.microsoft.com/office/drawing/2014/main" id="{8FB0BF15-059B-522D-C087-AFB8DCBC7B70}"/>
              </a:ext>
            </a:extLst>
          </p:cNvPr>
          <p:cNvSpPr txBox="1"/>
          <p:nvPr/>
        </p:nvSpPr>
        <p:spPr>
          <a:xfrm>
            <a:off x="3456527" y="5490679"/>
            <a:ext cx="1999907" cy="461665"/>
          </a:xfrm>
          <a:prstGeom prst="rect">
            <a:avLst/>
          </a:prstGeom>
          <a:solidFill>
            <a:schemeClr val="bg1">
              <a:lumMod val="95000"/>
            </a:schemeClr>
          </a:solidFill>
          <a:ln w="38100">
            <a:solidFill>
              <a:schemeClr val="tx1"/>
            </a:solidFill>
          </a:ln>
        </p:spPr>
        <p:txBody>
          <a:bodyPr wrap="none" rtlCol="0">
            <a:spAutoFit/>
          </a:bodyPr>
          <a:lstStyle/>
          <a:p>
            <a:pPr algn="ctr" defTabSz="914377">
              <a:defRPr/>
            </a:pPr>
            <a:r>
              <a:rPr lang="da-DK" sz="2400" dirty="0">
                <a:solidFill>
                  <a:schemeClr val="tx1">
                    <a:lumMod val="65000"/>
                    <a:lumOff val="35000"/>
                  </a:schemeClr>
                </a:solidFill>
              </a:rPr>
              <a:t>SH ABC0001</a:t>
            </a:r>
            <a:endParaRPr lang="en-US" sz="2400" dirty="0">
              <a:solidFill>
                <a:schemeClr val="tx1">
                  <a:lumMod val="65000"/>
                  <a:lumOff val="35000"/>
                </a:schemeClr>
              </a:solidFill>
            </a:endParaRPr>
          </a:p>
        </p:txBody>
      </p:sp>
      <p:sp>
        <p:nvSpPr>
          <p:cNvPr id="17" name="Rounded Rectangle 16">
            <a:extLst>
              <a:ext uri="{FF2B5EF4-FFF2-40B4-BE49-F238E27FC236}">
                <a16:creationId xmlns:a16="http://schemas.microsoft.com/office/drawing/2014/main" id="{6B2590F1-6CE3-73B9-F885-601CE98FB39E}"/>
              </a:ext>
            </a:extLst>
          </p:cNvPr>
          <p:cNvSpPr/>
          <p:nvPr/>
        </p:nvSpPr>
        <p:spPr>
          <a:xfrm>
            <a:off x="255117" y="3720945"/>
            <a:ext cx="1249055" cy="414475"/>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chemeClr val="bg1"/>
              </a:solidFill>
              <a:latin typeface="Calibri" panose="020F0502020204030204"/>
            </a:endParaRPr>
          </a:p>
        </p:txBody>
      </p:sp>
      <p:pic>
        <p:nvPicPr>
          <p:cNvPr id="18" name="Picture 2" descr="Image result for GBIF logo">
            <a:extLst>
              <a:ext uri="{FF2B5EF4-FFF2-40B4-BE49-F238E27FC236}">
                <a16:creationId xmlns:a16="http://schemas.microsoft.com/office/drawing/2014/main" id="{F6A5A546-5F8C-DC69-8182-04A2B350EBD9}"/>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430729" y="3118796"/>
            <a:ext cx="1222334" cy="1222334"/>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6D83BFEF-43AE-7D1F-50CB-EC55C06B7A8D}"/>
              </a:ext>
            </a:extLst>
          </p:cNvPr>
          <p:cNvSpPr txBox="1"/>
          <p:nvPr/>
        </p:nvSpPr>
        <p:spPr>
          <a:xfrm>
            <a:off x="5271938" y="2108062"/>
            <a:ext cx="1539916" cy="1015663"/>
          </a:xfrm>
          <a:prstGeom prst="rect">
            <a:avLst/>
          </a:prstGeom>
          <a:noFill/>
        </p:spPr>
        <p:txBody>
          <a:bodyPr wrap="square" rtlCol="0">
            <a:spAutoFit/>
          </a:bodyPr>
          <a:lstStyle/>
          <a:p>
            <a:pPr algn="ctr" defTabSz="685783">
              <a:defRPr/>
            </a:pPr>
            <a:r>
              <a:rPr lang="en-US" sz="2000" dirty="0">
                <a:solidFill>
                  <a:schemeClr val="bg1"/>
                </a:solidFill>
                <a:latin typeface="Calibri"/>
              </a:rPr>
              <a:t>GBIF</a:t>
            </a:r>
            <a:br>
              <a:rPr lang="en-US" sz="2000" dirty="0">
                <a:solidFill>
                  <a:schemeClr val="bg1"/>
                </a:solidFill>
                <a:latin typeface="Calibri"/>
              </a:rPr>
            </a:br>
            <a:r>
              <a:rPr lang="en-US" sz="2000" dirty="0">
                <a:solidFill>
                  <a:schemeClr val="bg1"/>
                </a:solidFill>
                <a:latin typeface="Calibri"/>
              </a:rPr>
              <a:t>backbone taxonomy</a:t>
            </a:r>
          </a:p>
        </p:txBody>
      </p:sp>
      <p:grpSp>
        <p:nvGrpSpPr>
          <p:cNvPr id="30" name="Group 29">
            <a:extLst>
              <a:ext uri="{FF2B5EF4-FFF2-40B4-BE49-F238E27FC236}">
                <a16:creationId xmlns:a16="http://schemas.microsoft.com/office/drawing/2014/main" id="{4F9C86DB-876B-1C99-FD00-361A94622E7D}"/>
              </a:ext>
            </a:extLst>
          </p:cNvPr>
          <p:cNvGrpSpPr/>
          <p:nvPr/>
        </p:nvGrpSpPr>
        <p:grpSpPr>
          <a:xfrm>
            <a:off x="230134" y="324186"/>
            <a:ext cx="2251053" cy="1198873"/>
            <a:chOff x="166522" y="255920"/>
            <a:chExt cx="2251053" cy="1198873"/>
          </a:xfrm>
        </p:grpSpPr>
        <p:grpSp>
          <p:nvGrpSpPr>
            <p:cNvPr id="20" name="Group 19">
              <a:extLst>
                <a:ext uri="{FF2B5EF4-FFF2-40B4-BE49-F238E27FC236}">
                  <a16:creationId xmlns:a16="http://schemas.microsoft.com/office/drawing/2014/main" id="{C1239A5A-29FE-DD51-4B51-F977976E0BB7}"/>
                </a:ext>
              </a:extLst>
            </p:cNvPr>
            <p:cNvGrpSpPr>
              <a:grpSpLocks noChangeAspect="1"/>
            </p:cNvGrpSpPr>
            <p:nvPr/>
          </p:nvGrpSpPr>
          <p:grpSpPr>
            <a:xfrm>
              <a:off x="1448204" y="353949"/>
              <a:ext cx="969371" cy="969371"/>
              <a:chOff x="6260227" y="1312279"/>
              <a:chExt cx="719298" cy="719298"/>
            </a:xfrm>
            <a:effectLst>
              <a:outerShdw blurRad="63500" sx="102000" sy="102000" algn="ctr" rotWithShape="0">
                <a:prstClr val="black">
                  <a:alpha val="20000"/>
                </a:prstClr>
              </a:outerShdw>
            </a:effectLst>
          </p:grpSpPr>
          <p:sp>
            <p:nvSpPr>
              <p:cNvPr id="21" name="Freeform: Shape 22">
                <a:extLst>
                  <a:ext uri="{FF2B5EF4-FFF2-40B4-BE49-F238E27FC236}">
                    <a16:creationId xmlns:a16="http://schemas.microsoft.com/office/drawing/2014/main" id="{F095F9BD-857E-8115-31BA-3BB1A3A2E48F}"/>
                  </a:ext>
                </a:extLst>
              </p:cNvPr>
              <p:cNvSpPr/>
              <p:nvPr/>
            </p:nvSpPr>
            <p:spPr>
              <a:xfrm>
                <a:off x="6260227" y="1312279"/>
                <a:ext cx="719298" cy="719298"/>
              </a:xfrm>
              <a:custGeom>
                <a:avLst/>
                <a:gdLst>
                  <a:gd name="connsiteX0" fmla="*/ 1323196 w 1323196"/>
                  <a:gd name="connsiteY0" fmla="*/ 661598 h 1323196"/>
                  <a:gd name="connsiteX1" fmla="*/ 661598 w 1323196"/>
                  <a:gd name="connsiteY1" fmla="*/ 1323196 h 1323196"/>
                  <a:gd name="connsiteX2" fmla="*/ 0 w 1323196"/>
                  <a:gd name="connsiteY2" fmla="*/ 661598 h 1323196"/>
                  <a:gd name="connsiteX3" fmla="*/ 661598 w 1323196"/>
                  <a:gd name="connsiteY3" fmla="*/ 0 h 1323196"/>
                  <a:gd name="connsiteX4" fmla="*/ 1323196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6" y="661598"/>
                    </a:moveTo>
                    <a:cubicBezTo>
                      <a:pt x="1323196" y="1026989"/>
                      <a:pt x="1026989" y="1323196"/>
                      <a:pt x="661598" y="1323196"/>
                    </a:cubicBezTo>
                    <a:cubicBezTo>
                      <a:pt x="296208" y="1323196"/>
                      <a:pt x="0" y="1026989"/>
                      <a:pt x="0" y="661598"/>
                    </a:cubicBezTo>
                    <a:cubicBezTo>
                      <a:pt x="0" y="296208"/>
                      <a:pt x="296208" y="0"/>
                      <a:pt x="661598" y="0"/>
                    </a:cubicBezTo>
                    <a:cubicBezTo>
                      <a:pt x="1026989" y="0"/>
                      <a:pt x="1323196" y="296208"/>
                      <a:pt x="1323196" y="661598"/>
                    </a:cubicBezTo>
                    <a:close/>
                  </a:path>
                </a:pathLst>
              </a:custGeom>
              <a:solidFill>
                <a:schemeClr val="accent6"/>
              </a:solidFill>
              <a:ln w="9335" cap="flat">
                <a:noFill/>
                <a:prstDash val="solid"/>
                <a:miter/>
              </a:ln>
            </p:spPr>
            <p:txBody>
              <a:bodyPr rtlCol="0" anchor="ctr"/>
              <a:lstStyle/>
              <a:p>
                <a:pPr defTabSz="914377">
                  <a:defRPr/>
                </a:pPr>
                <a:endParaRPr lang="en-GB" kern="0">
                  <a:solidFill>
                    <a:schemeClr val="bg1"/>
                  </a:solidFill>
                  <a:latin typeface="Roboto"/>
                </a:endParaRPr>
              </a:p>
            </p:txBody>
          </p:sp>
          <p:sp>
            <p:nvSpPr>
              <p:cNvPr id="22" name="Freeform: Shape 23">
                <a:extLst>
                  <a:ext uri="{FF2B5EF4-FFF2-40B4-BE49-F238E27FC236}">
                    <a16:creationId xmlns:a16="http://schemas.microsoft.com/office/drawing/2014/main" id="{68CB5D84-4F5E-4F0A-FF09-85DBB7140A58}"/>
                  </a:ext>
                </a:extLst>
              </p:cNvPr>
              <p:cNvSpPr/>
              <p:nvPr/>
            </p:nvSpPr>
            <p:spPr>
              <a:xfrm>
                <a:off x="6364138" y="1462183"/>
                <a:ext cx="496425" cy="488552"/>
              </a:xfrm>
              <a:custGeom>
                <a:avLst/>
                <a:gdLst>
                  <a:gd name="connsiteX0" fmla="*/ 891658 w 913207"/>
                  <a:gd name="connsiteY0" fmla="*/ 291459 h 898724"/>
                  <a:gd name="connsiteX1" fmla="*/ 753308 w 913207"/>
                  <a:gd name="connsiteY1" fmla="*/ 265226 h 898724"/>
                  <a:gd name="connsiteX2" fmla="*/ 733703 w 913207"/>
                  <a:gd name="connsiteY2" fmla="*/ 280163 h 898724"/>
                  <a:gd name="connsiteX3" fmla="*/ 741825 w 913207"/>
                  <a:gd name="connsiteY3" fmla="*/ 333001 h 898724"/>
                  <a:gd name="connsiteX4" fmla="*/ 763763 w 913207"/>
                  <a:gd name="connsiteY4" fmla="*/ 354099 h 898724"/>
                  <a:gd name="connsiteX5" fmla="*/ 529632 w 913207"/>
                  <a:gd name="connsiteY5" fmla="*/ 667954 h 898724"/>
                  <a:gd name="connsiteX6" fmla="*/ 730249 w 913207"/>
                  <a:gd name="connsiteY6" fmla="*/ 188769 h 898724"/>
                  <a:gd name="connsiteX7" fmla="*/ 734357 w 913207"/>
                  <a:gd name="connsiteY7" fmla="*/ 181301 h 898724"/>
                  <a:gd name="connsiteX8" fmla="*/ 784954 w 913207"/>
                  <a:gd name="connsiteY8" fmla="*/ 213228 h 898724"/>
                  <a:gd name="connsiteX9" fmla="*/ 836859 w 913207"/>
                  <a:gd name="connsiteY9" fmla="*/ 210894 h 898724"/>
                  <a:gd name="connsiteX10" fmla="*/ 815574 w 913207"/>
                  <a:gd name="connsiteY10" fmla="*/ 32215 h 898724"/>
                  <a:gd name="connsiteX11" fmla="*/ 637549 w 913207"/>
                  <a:gd name="connsiteY11" fmla="*/ 35296 h 898724"/>
                  <a:gd name="connsiteX12" fmla="*/ 617104 w 913207"/>
                  <a:gd name="connsiteY12" fmla="*/ 58821 h 898724"/>
                  <a:gd name="connsiteX13" fmla="*/ 640723 w 913207"/>
                  <a:gd name="connsiteY13" fmla="*/ 122115 h 898724"/>
                  <a:gd name="connsiteX14" fmla="*/ 679931 w 913207"/>
                  <a:gd name="connsiteY14" fmla="*/ 146854 h 898724"/>
                  <a:gd name="connsiteX15" fmla="*/ 463537 w 913207"/>
                  <a:gd name="connsiteY15" fmla="*/ 667954 h 898724"/>
                  <a:gd name="connsiteX16" fmla="*/ 441319 w 913207"/>
                  <a:gd name="connsiteY16" fmla="*/ 272321 h 898724"/>
                  <a:gd name="connsiteX17" fmla="*/ 441413 w 913207"/>
                  <a:gd name="connsiteY17" fmla="*/ 266627 h 898724"/>
                  <a:gd name="connsiteX18" fmla="*/ 481275 w 913207"/>
                  <a:gd name="connsiteY18" fmla="*/ 268400 h 898724"/>
                  <a:gd name="connsiteX19" fmla="*/ 516002 w 913207"/>
                  <a:gd name="connsiteY19" fmla="*/ 246462 h 898724"/>
                  <a:gd name="connsiteX20" fmla="*/ 431424 w 913207"/>
                  <a:gd name="connsiteY20" fmla="*/ 132104 h 898724"/>
                  <a:gd name="connsiteX21" fmla="*/ 310344 w 913207"/>
                  <a:gd name="connsiteY21" fmla="*/ 203986 h 898724"/>
                  <a:gd name="connsiteX22" fmla="*/ 305583 w 913207"/>
                  <a:gd name="connsiteY22" fmla="*/ 228165 h 898724"/>
                  <a:gd name="connsiteX23" fmla="*/ 346565 w 913207"/>
                  <a:gd name="connsiteY23" fmla="*/ 262426 h 898724"/>
                  <a:gd name="connsiteX24" fmla="*/ 376718 w 913207"/>
                  <a:gd name="connsiteY24" fmla="*/ 263733 h 898724"/>
                  <a:gd name="connsiteX25" fmla="*/ 376438 w 913207"/>
                  <a:gd name="connsiteY25" fmla="*/ 265133 h 898724"/>
                  <a:gd name="connsiteX26" fmla="*/ 415834 w 913207"/>
                  <a:gd name="connsiteY26" fmla="*/ 751693 h 898724"/>
                  <a:gd name="connsiteX27" fmla="*/ 172647 w 913207"/>
                  <a:gd name="connsiteY27" fmla="*/ 208000 h 898724"/>
                  <a:gd name="connsiteX28" fmla="*/ 230246 w 913207"/>
                  <a:gd name="connsiteY28" fmla="*/ 196331 h 898724"/>
                  <a:gd name="connsiteX29" fmla="*/ 266188 w 913207"/>
                  <a:gd name="connsiteY29" fmla="*/ 158710 h 898724"/>
                  <a:gd name="connsiteX30" fmla="*/ 127370 w 913207"/>
                  <a:gd name="connsiteY30" fmla="*/ 44351 h 898724"/>
                  <a:gd name="connsiteX31" fmla="*/ 783 w 913207"/>
                  <a:gd name="connsiteY31" fmla="*/ 169632 h 898724"/>
                  <a:gd name="connsiteX32" fmla="*/ 2276 w 913207"/>
                  <a:gd name="connsiteY32" fmla="*/ 200812 h 898724"/>
                  <a:gd name="connsiteX33" fmla="*/ 63143 w 913207"/>
                  <a:gd name="connsiteY33" fmla="*/ 230312 h 898724"/>
                  <a:gd name="connsiteX34" fmla="*/ 108606 w 913207"/>
                  <a:gd name="connsiteY34" fmla="*/ 221070 h 898724"/>
                  <a:gd name="connsiteX35" fmla="*/ 464938 w 913207"/>
                  <a:gd name="connsiteY35" fmla="*/ 885749 h 898724"/>
                  <a:gd name="connsiteX36" fmla="*/ 475487 w 913207"/>
                  <a:gd name="connsiteY36" fmla="*/ 890696 h 898724"/>
                  <a:gd name="connsiteX37" fmla="*/ 496771 w 913207"/>
                  <a:gd name="connsiteY37" fmla="*/ 898725 h 898724"/>
                  <a:gd name="connsiteX38" fmla="*/ 496865 w 913207"/>
                  <a:gd name="connsiteY38" fmla="*/ 898725 h 898724"/>
                  <a:gd name="connsiteX39" fmla="*/ 529352 w 913207"/>
                  <a:gd name="connsiteY39" fmla="*/ 870065 h 898724"/>
                  <a:gd name="connsiteX40" fmla="*/ 810813 w 913207"/>
                  <a:gd name="connsiteY40" fmla="*/ 399002 h 898724"/>
                  <a:gd name="connsiteX41" fmla="*/ 839100 w 913207"/>
                  <a:gd name="connsiteY41" fmla="*/ 426261 h 898724"/>
                  <a:gd name="connsiteX42" fmla="*/ 879709 w 913207"/>
                  <a:gd name="connsiteY42" fmla="*/ 432796 h 898724"/>
                  <a:gd name="connsiteX43" fmla="*/ 891658 w 913207"/>
                  <a:gd name="connsiteY43" fmla="*/ 291459 h 898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913207" h="898724">
                    <a:moveTo>
                      <a:pt x="891658" y="291459"/>
                    </a:moveTo>
                    <a:cubicBezTo>
                      <a:pt x="859731" y="248423"/>
                      <a:pt x="799797" y="238714"/>
                      <a:pt x="753308" y="265226"/>
                    </a:cubicBezTo>
                    <a:cubicBezTo>
                      <a:pt x="742292" y="271481"/>
                      <a:pt x="743972" y="270827"/>
                      <a:pt x="733703" y="280163"/>
                    </a:cubicBezTo>
                    <a:cubicBezTo>
                      <a:pt x="733703" y="280163"/>
                      <a:pt x="707751" y="300887"/>
                      <a:pt x="741825" y="333001"/>
                    </a:cubicBezTo>
                    <a:lnTo>
                      <a:pt x="763763" y="354099"/>
                    </a:lnTo>
                    <a:cubicBezTo>
                      <a:pt x="645671" y="467711"/>
                      <a:pt x="573135" y="578802"/>
                      <a:pt x="529632" y="667954"/>
                    </a:cubicBezTo>
                    <a:cubicBezTo>
                      <a:pt x="563426" y="387520"/>
                      <a:pt x="728195" y="191197"/>
                      <a:pt x="730249" y="188769"/>
                    </a:cubicBezTo>
                    <a:cubicBezTo>
                      <a:pt x="732209" y="186529"/>
                      <a:pt x="733143" y="183915"/>
                      <a:pt x="734357" y="181301"/>
                    </a:cubicBezTo>
                    <a:lnTo>
                      <a:pt x="784954" y="213228"/>
                    </a:lnTo>
                    <a:cubicBezTo>
                      <a:pt x="784954" y="213228"/>
                      <a:pt x="815761" y="239554"/>
                      <a:pt x="836859" y="210894"/>
                    </a:cubicBezTo>
                    <a:cubicBezTo>
                      <a:pt x="876814" y="156843"/>
                      <a:pt x="867852" y="78799"/>
                      <a:pt x="815574" y="32215"/>
                    </a:cubicBezTo>
                    <a:cubicBezTo>
                      <a:pt x="764977" y="-12875"/>
                      <a:pt x="688333" y="-9514"/>
                      <a:pt x="637549" y="35296"/>
                    </a:cubicBezTo>
                    <a:cubicBezTo>
                      <a:pt x="625506" y="45938"/>
                      <a:pt x="627373" y="44631"/>
                      <a:pt x="617104" y="58821"/>
                    </a:cubicBezTo>
                    <a:cubicBezTo>
                      <a:pt x="617104" y="58821"/>
                      <a:pt x="590218" y="91121"/>
                      <a:pt x="640723" y="122115"/>
                    </a:cubicBezTo>
                    <a:lnTo>
                      <a:pt x="679931" y="146854"/>
                    </a:lnTo>
                    <a:cubicBezTo>
                      <a:pt x="666488" y="162724"/>
                      <a:pt x="495931" y="369222"/>
                      <a:pt x="463537" y="667954"/>
                    </a:cubicBezTo>
                    <a:cubicBezTo>
                      <a:pt x="441693" y="563585"/>
                      <a:pt x="424702" y="423181"/>
                      <a:pt x="441319" y="272321"/>
                    </a:cubicBezTo>
                    <a:cubicBezTo>
                      <a:pt x="441506" y="270361"/>
                      <a:pt x="441506" y="268494"/>
                      <a:pt x="441413" y="266627"/>
                    </a:cubicBezTo>
                    <a:lnTo>
                      <a:pt x="481275" y="268400"/>
                    </a:lnTo>
                    <a:cubicBezTo>
                      <a:pt x="481275" y="268400"/>
                      <a:pt x="512735" y="274375"/>
                      <a:pt x="516002" y="246462"/>
                    </a:cubicBezTo>
                    <a:cubicBezTo>
                      <a:pt x="522257" y="193624"/>
                      <a:pt x="485476" y="143586"/>
                      <a:pt x="431424" y="132104"/>
                    </a:cubicBezTo>
                    <a:cubicBezTo>
                      <a:pt x="379052" y="120995"/>
                      <a:pt x="327614" y="153295"/>
                      <a:pt x="310344" y="203986"/>
                    </a:cubicBezTo>
                    <a:cubicBezTo>
                      <a:pt x="306236" y="216029"/>
                      <a:pt x="306983" y="214348"/>
                      <a:pt x="305583" y="228165"/>
                    </a:cubicBezTo>
                    <a:cubicBezTo>
                      <a:pt x="305583" y="228165"/>
                      <a:pt x="299795" y="260839"/>
                      <a:pt x="346565" y="262426"/>
                    </a:cubicBezTo>
                    <a:lnTo>
                      <a:pt x="376718" y="263733"/>
                    </a:lnTo>
                    <a:cubicBezTo>
                      <a:pt x="376625" y="264199"/>
                      <a:pt x="376438" y="264666"/>
                      <a:pt x="376438" y="265133"/>
                    </a:cubicBezTo>
                    <a:cubicBezTo>
                      <a:pt x="354687" y="462389"/>
                      <a:pt x="386521" y="640228"/>
                      <a:pt x="415834" y="751693"/>
                    </a:cubicBezTo>
                    <a:cubicBezTo>
                      <a:pt x="238835" y="551262"/>
                      <a:pt x="178155" y="237967"/>
                      <a:pt x="172647" y="208000"/>
                    </a:cubicBezTo>
                    <a:lnTo>
                      <a:pt x="230246" y="196331"/>
                    </a:lnTo>
                    <a:cubicBezTo>
                      <a:pt x="230246" y="196331"/>
                      <a:pt x="270668" y="194091"/>
                      <a:pt x="266188" y="158710"/>
                    </a:cubicBezTo>
                    <a:cubicBezTo>
                      <a:pt x="257692" y="92055"/>
                      <a:pt x="197199" y="41831"/>
                      <a:pt x="127370" y="44351"/>
                    </a:cubicBezTo>
                    <a:cubicBezTo>
                      <a:pt x="59689" y="46778"/>
                      <a:pt x="6571" y="102137"/>
                      <a:pt x="783" y="169632"/>
                    </a:cubicBezTo>
                    <a:cubicBezTo>
                      <a:pt x="-618" y="185595"/>
                      <a:pt x="-151" y="183355"/>
                      <a:pt x="2276" y="200812"/>
                    </a:cubicBezTo>
                    <a:cubicBezTo>
                      <a:pt x="2276" y="200812"/>
                      <a:pt x="5170" y="242728"/>
                      <a:pt x="63143" y="230312"/>
                    </a:cubicBezTo>
                    <a:lnTo>
                      <a:pt x="108606" y="221070"/>
                    </a:lnTo>
                    <a:cubicBezTo>
                      <a:pt x="117662" y="271761"/>
                      <a:pt x="199906" y="690079"/>
                      <a:pt x="464938" y="885749"/>
                    </a:cubicBezTo>
                    <a:cubicBezTo>
                      <a:pt x="468205" y="888176"/>
                      <a:pt x="471753" y="889669"/>
                      <a:pt x="475487" y="890696"/>
                    </a:cubicBezTo>
                    <a:cubicBezTo>
                      <a:pt x="481181" y="895644"/>
                      <a:pt x="488650" y="898725"/>
                      <a:pt x="496771" y="898725"/>
                    </a:cubicBezTo>
                    <a:cubicBezTo>
                      <a:pt x="496771" y="898725"/>
                      <a:pt x="496865" y="898725"/>
                      <a:pt x="496865" y="898725"/>
                    </a:cubicBezTo>
                    <a:cubicBezTo>
                      <a:pt x="513295" y="898725"/>
                      <a:pt x="527205" y="886402"/>
                      <a:pt x="529352" y="870065"/>
                    </a:cubicBezTo>
                    <a:cubicBezTo>
                      <a:pt x="529632" y="867731"/>
                      <a:pt x="561465" y="638081"/>
                      <a:pt x="810813" y="399002"/>
                    </a:cubicBezTo>
                    <a:lnTo>
                      <a:pt x="839100" y="426261"/>
                    </a:lnTo>
                    <a:cubicBezTo>
                      <a:pt x="839100" y="426261"/>
                      <a:pt x="858704" y="451560"/>
                      <a:pt x="879709" y="432796"/>
                    </a:cubicBezTo>
                    <a:cubicBezTo>
                      <a:pt x="919104" y="397695"/>
                      <a:pt x="924612" y="335802"/>
                      <a:pt x="891658" y="291459"/>
                    </a:cubicBezTo>
                    <a:close/>
                  </a:path>
                </a:pathLst>
              </a:custGeom>
              <a:solidFill>
                <a:srgbClr val="FFFFFF"/>
              </a:solidFill>
              <a:ln w="9335" cap="flat">
                <a:noFill/>
                <a:prstDash val="solid"/>
                <a:miter/>
              </a:ln>
            </p:spPr>
            <p:txBody>
              <a:bodyPr rtlCol="0" anchor="ctr"/>
              <a:lstStyle/>
              <a:p>
                <a:pPr defTabSz="914377">
                  <a:defRPr/>
                </a:pPr>
                <a:endParaRPr lang="en-GB" kern="0">
                  <a:solidFill>
                    <a:schemeClr val="bg1"/>
                  </a:solidFill>
                  <a:latin typeface="Roboto"/>
                </a:endParaRPr>
              </a:p>
            </p:txBody>
          </p:sp>
        </p:grpSp>
        <p:pic>
          <p:nvPicPr>
            <p:cNvPr id="23" name="unite-logo-ring2.png" descr="unite-logo-ring2.png">
              <a:hlinkClick r:id="rId6"/>
              <a:extLst>
                <a:ext uri="{FF2B5EF4-FFF2-40B4-BE49-F238E27FC236}">
                  <a16:creationId xmlns:a16="http://schemas.microsoft.com/office/drawing/2014/main" id="{060D7CDB-6F0E-8C92-9A96-CC3DC675A86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6522" y="255920"/>
              <a:ext cx="1210057" cy="1198873"/>
            </a:xfrm>
            <a:prstGeom prst="rect">
              <a:avLst/>
            </a:prstGeom>
            <a:ln w="12700">
              <a:miter lim="400000"/>
            </a:ln>
          </p:spPr>
        </p:pic>
      </p:grpSp>
      <p:sp>
        <p:nvSpPr>
          <p:cNvPr id="25" name="Text Placeholder 2">
            <a:extLst>
              <a:ext uri="{FF2B5EF4-FFF2-40B4-BE49-F238E27FC236}">
                <a16:creationId xmlns:a16="http://schemas.microsoft.com/office/drawing/2014/main" id="{DA70465A-A7A6-CD9F-85A5-192AC833074A}"/>
              </a:ext>
            </a:extLst>
          </p:cNvPr>
          <p:cNvSpPr txBox="1">
            <a:spLocks/>
          </p:cNvSpPr>
          <p:nvPr/>
        </p:nvSpPr>
        <p:spPr>
          <a:xfrm>
            <a:off x="7123926" y="1203666"/>
            <a:ext cx="4792780" cy="823912"/>
          </a:xfrm>
          <a:prstGeom prst="rect">
            <a:avLst/>
          </a:prstGeom>
        </p:spPr>
        <p:txBody>
          <a:bodyPr vert="horz" lIns="91440" tIns="45720" rIns="91440" bIns="45720" rtlCol="0" anchor="ctr" anchorCtr="0">
            <a:normAutofit/>
          </a:bodyPr>
          <a:lstStyle>
            <a:lvl1pPr marL="0" indent="0" algn="l" defTabSz="914400" rtl="0" eaLnBrk="1" latinLnBrk="0" hangingPunct="1">
              <a:lnSpc>
                <a:spcPct val="90000"/>
              </a:lnSpc>
              <a:spcBef>
                <a:spcPts val="1000"/>
              </a:spcBef>
              <a:buClr>
                <a:schemeClr val="accent1"/>
              </a:buClr>
              <a:buFont typeface="Arial" panose="020B0604020202020204" pitchFamily="34" charset="0"/>
              <a:buNone/>
              <a:defRPr sz="2400" b="1" i="0" kern="1200">
                <a:solidFill>
                  <a:schemeClr val="accent1"/>
                </a:solidFill>
                <a:latin typeface="Roboto Regular" panose="02000000000000000000" pitchFamily="2" charset="0"/>
                <a:ea typeface="+mn-ea"/>
                <a:cs typeface="+mn-cs"/>
              </a:defRPr>
            </a:lvl1pPr>
            <a:lvl2pPr marL="457200" indent="0" algn="l" defTabSz="914400" rtl="0" eaLnBrk="1" latinLnBrk="0" hangingPunct="1">
              <a:lnSpc>
                <a:spcPct val="90000"/>
              </a:lnSpc>
              <a:spcBef>
                <a:spcPts val="500"/>
              </a:spcBef>
              <a:buClr>
                <a:schemeClr val="accent1"/>
              </a:buClr>
              <a:buFont typeface="Arial" panose="020B0604020202020204" pitchFamily="34" charset="0"/>
              <a:buNone/>
              <a:defRPr sz="2000" b="1" i="0" kern="1200">
                <a:solidFill>
                  <a:schemeClr val="tx2"/>
                </a:solidFill>
                <a:latin typeface="Roboto Regular" panose="02000000000000000000" pitchFamily="2" charset="0"/>
                <a:ea typeface="+mn-ea"/>
                <a:cs typeface="+mn-cs"/>
              </a:defRPr>
            </a:lvl2pPr>
            <a:lvl3pPr marL="914400" indent="0" algn="l" defTabSz="914400" rtl="0" eaLnBrk="1" latinLnBrk="0" hangingPunct="1">
              <a:lnSpc>
                <a:spcPct val="90000"/>
              </a:lnSpc>
              <a:spcBef>
                <a:spcPts val="500"/>
              </a:spcBef>
              <a:buClr>
                <a:schemeClr val="accent1"/>
              </a:buClr>
              <a:buFont typeface="Arial" panose="020B0604020202020204" pitchFamily="34" charset="0"/>
              <a:buNone/>
              <a:defRPr sz="1800" b="1" i="0" kern="1200">
                <a:solidFill>
                  <a:schemeClr val="tx2"/>
                </a:solidFill>
                <a:latin typeface="Roboto Regular" panose="02000000000000000000" pitchFamily="2" charset="0"/>
                <a:ea typeface="+mn-ea"/>
                <a:cs typeface="+mn-cs"/>
              </a:defRPr>
            </a:lvl3pPr>
            <a:lvl4pPr marL="1371600" indent="0" algn="l" defTabSz="914400" rtl="0" eaLnBrk="1" latinLnBrk="0" hangingPunct="1">
              <a:lnSpc>
                <a:spcPct val="90000"/>
              </a:lnSpc>
              <a:spcBef>
                <a:spcPts val="500"/>
              </a:spcBef>
              <a:buClr>
                <a:schemeClr val="accent1"/>
              </a:buClr>
              <a:buFont typeface="Arial" panose="020B0604020202020204" pitchFamily="34" charset="0"/>
              <a:buNone/>
              <a:defRPr sz="1600" b="1" i="0" kern="1200">
                <a:solidFill>
                  <a:schemeClr val="tx2"/>
                </a:solidFill>
                <a:latin typeface="Roboto Regular" panose="02000000000000000000" pitchFamily="2" charset="0"/>
                <a:ea typeface="+mn-ea"/>
                <a:cs typeface="+mn-cs"/>
              </a:defRPr>
            </a:lvl4pPr>
            <a:lvl5pPr marL="1828800" indent="0" algn="l" defTabSz="914400" rtl="0" eaLnBrk="1" latinLnBrk="0" hangingPunct="1">
              <a:lnSpc>
                <a:spcPct val="90000"/>
              </a:lnSpc>
              <a:spcBef>
                <a:spcPts val="500"/>
              </a:spcBef>
              <a:buClr>
                <a:schemeClr val="accent1"/>
              </a:buClr>
              <a:buFont typeface="Arial" panose="020B0604020202020204" pitchFamily="34" charset="0"/>
              <a:buNone/>
              <a:defRPr sz="1600" b="1" i="0" kern="1200">
                <a:solidFill>
                  <a:schemeClr val="tx2"/>
                </a:solidFill>
                <a:latin typeface="Roboto Regular" panose="02000000000000000000"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defTabSz="914377"/>
            <a:r>
              <a:rPr lang="en-US" sz="2200" dirty="0">
                <a:solidFill>
                  <a:schemeClr val="bg1"/>
                </a:solidFill>
                <a:latin typeface="Calibri" panose="020F0502020204030204"/>
              </a:rPr>
              <a:t>B</a:t>
            </a:r>
            <a:r>
              <a:rPr lang="en-US" sz="2200" b="0" dirty="0">
                <a:solidFill>
                  <a:schemeClr val="bg1"/>
                </a:solidFill>
                <a:latin typeface="Calibri" panose="020F0502020204030204"/>
              </a:rPr>
              <a:t>arcode </a:t>
            </a:r>
            <a:r>
              <a:rPr lang="en-US" sz="2200" dirty="0">
                <a:solidFill>
                  <a:schemeClr val="bg1"/>
                </a:solidFill>
                <a:latin typeface="Calibri" panose="020F0502020204030204"/>
              </a:rPr>
              <a:t>I</a:t>
            </a:r>
            <a:r>
              <a:rPr lang="en-US" sz="2200" b="0" dirty="0">
                <a:solidFill>
                  <a:schemeClr val="bg1"/>
                </a:solidFill>
                <a:latin typeface="Calibri" panose="020F0502020204030204"/>
              </a:rPr>
              <a:t>dentification </a:t>
            </a:r>
            <a:r>
              <a:rPr lang="en-US" sz="2200" dirty="0">
                <a:solidFill>
                  <a:schemeClr val="bg1"/>
                </a:solidFill>
                <a:latin typeface="Calibri" panose="020F0502020204030204"/>
              </a:rPr>
              <a:t>N</a:t>
            </a:r>
            <a:r>
              <a:rPr lang="en-US" sz="2200" b="0" dirty="0">
                <a:solidFill>
                  <a:schemeClr val="bg1"/>
                </a:solidFill>
                <a:latin typeface="Calibri" panose="020F0502020204030204"/>
              </a:rPr>
              <a:t>umber (BIN)</a:t>
            </a:r>
            <a:endParaRPr lang="en-GB" sz="2200" b="0" dirty="0">
              <a:solidFill>
                <a:schemeClr val="bg1"/>
              </a:solidFill>
              <a:latin typeface="Calibri" panose="020F0502020204030204"/>
            </a:endParaRPr>
          </a:p>
        </p:txBody>
      </p:sp>
      <p:grpSp>
        <p:nvGrpSpPr>
          <p:cNvPr id="26" name="Group 25">
            <a:extLst>
              <a:ext uri="{FF2B5EF4-FFF2-40B4-BE49-F238E27FC236}">
                <a16:creationId xmlns:a16="http://schemas.microsoft.com/office/drawing/2014/main" id="{2997F7A8-6D11-4FF9-2965-F450C20BDE7E}"/>
              </a:ext>
            </a:extLst>
          </p:cNvPr>
          <p:cNvGrpSpPr>
            <a:grpSpLocks noChangeAspect="1"/>
          </p:cNvGrpSpPr>
          <p:nvPr/>
        </p:nvGrpSpPr>
        <p:grpSpPr>
          <a:xfrm>
            <a:off x="9883199" y="411527"/>
            <a:ext cx="1004807" cy="1004523"/>
            <a:chOff x="2456757" y="2217739"/>
            <a:chExt cx="719450" cy="719247"/>
          </a:xfrm>
          <a:effectLst>
            <a:outerShdw blurRad="63500" sx="102000" sy="102000" algn="ctr" rotWithShape="0">
              <a:prstClr val="black">
                <a:alpha val="20000"/>
              </a:prstClr>
            </a:outerShdw>
          </a:effectLst>
        </p:grpSpPr>
        <p:sp>
          <p:nvSpPr>
            <p:cNvPr id="27" name="Freeform: Shape 60">
              <a:extLst>
                <a:ext uri="{FF2B5EF4-FFF2-40B4-BE49-F238E27FC236}">
                  <a16:creationId xmlns:a16="http://schemas.microsoft.com/office/drawing/2014/main" id="{D5F6DBDA-493D-B67C-71B5-B9FE0CF0E07D}"/>
                </a:ext>
              </a:extLst>
            </p:cNvPr>
            <p:cNvSpPr/>
            <p:nvPr/>
          </p:nvSpPr>
          <p:spPr>
            <a:xfrm>
              <a:off x="2456757" y="2217739"/>
              <a:ext cx="719450" cy="719247"/>
            </a:xfrm>
            <a:custGeom>
              <a:avLst/>
              <a:gdLst>
                <a:gd name="connsiteX0" fmla="*/ 1323476 w 1323476"/>
                <a:gd name="connsiteY0" fmla="*/ 661505 h 1323102"/>
                <a:gd name="connsiteX1" fmla="*/ 661785 w 1323476"/>
                <a:gd name="connsiteY1" fmla="*/ 0 h 1323102"/>
                <a:gd name="connsiteX2" fmla="*/ 0 w 1323476"/>
                <a:gd name="connsiteY2" fmla="*/ 661505 h 1323102"/>
                <a:gd name="connsiteX3" fmla="*/ 661785 w 1323476"/>
                <a:gd name="connsiteY3" fmla="*/ 1323103 h 1323102"/>
                <a:gd name="connsiteX4" fmla="*/ 1323476 w 1323476"/>
                <a:gd name="connsiteY4" fmla="*/ 661505 h 1323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476" h="1323102">
                  <a:moveTo>
                    <a:pt x="1323476" y="661505"/>
                  </a:moveTo>
                  <a:cubicBezTo>
                    <a:pt x="1323476" y="296118"/>
                    <a:pt x="1027171" y="0"/>
                    <a:pt x="661785" y="0"/>
                  </a:cubicBezTo>
                  <a:cubicBezTo>
                    <a:pt x="296305" y="0"/>
                    <a:pt x="0" y="296118"/>
                    <a:pt x="0" y="661505"/>
                  </a:cubicBezTo>
                  <a:cubicBezTo>
                    <a:pt x="0" y="1026891"/>
                    <a:pt x="296305" y="1323103"/>
                    <a:pt x="661785" y="1323103"/>
                  </a:cubicBezTo>
                  <a:cubicBezTo>
                    <a:pt x="1027171" y="1323103"/>
                    <a:pt x="1323476" y="1026891"/>
                    <a:pt x="1323476" y="661505"/>
                  </a:cubicBezTo>
                  <a:close/>
                </a:path>
              </a:pathLst>
            </a:custGeom>
            <a:solidFill>
              <a:schemeClr val="accent6"/>
            </a:solidFill>
            <a:ln w="9335" cap="flat">
              <a:noFill/>
              <a:prstDash val="solid"/>
              <a:miter/>
            </a:ln>
          </p:spPr>
          <p:txBody>
            <a:bodyPr rtlCol="0" anchor="ctr"/>
            <a:lstStyle/>
            <a:p>
              <a:pPr defTabSz="914377">
                <a:defRPr/>
              </a:pPr>
              <a:endParaRPr lang="en-GB" kern="0">
                <a:solidFill>
                  <a:schemeClr val="bg1"/>
                </a:solidFill>
                <a:latin typeface="Roboto"/>
              </a:endParaRPr>
            </a:p>
          </p:txBody>
        </p:sp>
        <p:sp>
          <p:nvSpPr>
            <p:cNvPr id="28" name="Freeform: Shape 61">
              <a:extLst>
                <a:ext uri="{FF2B5EF4-FFF2-40B4-BE49-F238E27FC236}">
                  <a16:creationId xmlns:a16="http://schemas.microsoft.com/office/drawing/2014/main" id="{B766F2DF-2A72-CC3A-A181-148352067170}"/>
                </a:ext>
              </a:extLst>
            </p:cNvPr>
            <p:cNvSpPr/>
            <p:nvPr/>
          </p:nvSpPr>
          <p:spPr>
            <a:xfrm>
              <a:off x="2576937" y="2337392"/>
              <a:ext cx="483093" cy="445981"/>
            </a:xfrm>
            <a:custGeom>
              <a:avLst/>
              <a:gdLst>
                <a:gd name="connsiteX0" fmla="*/ 875453 w 888682"/>
                <a:gd name="connsiteY0" fmla="*/ 497129 h 820412"/>
                <a:gd name="connsiteX1" fmla="*/ 690332 w 888682"/>
                <a:gd name="connsiteY1" fmla="*/ 407042 h 820412"/>
                <a:gd name="connsiteX2" fmla="*/ 662700 w 888682"/>
                <a:gd name="connsiteY2" fmla="*/ 345895 h 820412"/>
                <a:gd name="connsiteX3" fmla="*/ 806091 w 888682"/>
                <a:gd name="connsiteY3" fmla="*/ 154334 h 820412"/>
                <a:gd name="connsiteX4" fmla="*/ 773977 w 888682"/>
                <a:gd name="connsiteY4" fmla="*/ 102429 h 820412"/>
                <a:gd name="connsiteX5" fmla="*/ 721886 w 888682"/>
                <a:gd name="connsiteY5" fmla="*/ 134449 h 820412"/>
                <a:gd name="connsiteX6" fmla="*/ 600899 w 888682"/>
                <a:gd name="connsiteY6" fmla="*/ 273173 h 820412"/>
                <a:gd name="connsiteX7" fmla="*/ 561131 w 888682"/>
                <a:gd name="connsiteY7" fmla="*/ 245447 h 820412"/>
                <a:gd name="connsiteX8" fmla="*/ 594551 w 888682"/>
                <a:gd name="connsiteY8" fmla="*/ 178512 h 820412"/>
                <a:gd name="connsiteX9" fmla="*/ 516788 w 888682"/>
                <a:gd name="connsiteY9" fmla="*/ 117552 h 820412"/>
                <a:gd name="connsiteX10" fmla="*/ 541153 w 888682"/>
                <a:gd name="connsiteY10" fmla="*/ 34747 h 820412"/>
                <a:gd name="connsiteX11" fmla="*/ 522856 w 888682"/>
                <a:gd name="connsiteY11" fmla="*/ 1233 h 820412"/>
                <a:gd name="connsiteX12" fmla="*/ 489248 w 888682"/>
                <a:gd name="connsiteY12" fmla="*/ 19531 h 820412"/>
                <a:gd name="connsiteX13" fmla="*/ 464510 w 888682"/>
                <a:gd name="connsiteY13" fmla="*/ 103642 h 820412"/>
                <a:gd name="connsiteX14" fmla="*/ 448920 w 888682"/>
                <a:gd name="connsiteY14" fmla="*/ 102522 h 820412"/>
                <a:gd name="connsiteX15" fmla="*/ 426795 w 888682"/>
                <a:gd name="connsiteY15" fmla="*/ 104576 h 820412"/>
                <a:gd name="connsiteX16" fmla="*/ 401776 w 888682"/>
                <a:gd name="connsiteY16" fmla="*/ 19437 h 820412"/>
                <a:gd name="connsiteX17" fmla="*/ 368169 w 888682"/>
                <a:gd name="connsiteY17" fmla="*/ 1140 h 820412"/>
                <a:gd name="connsiteX18" fmla="*/ 349871 w 888682"/>
                <a:gd name="connsiteY18" fmla="*/ 34654 h 820412"/>
                <a:gd name="connsiteX19" fmla="*/ 374797 w 888682"/>
                <a:gd name="connsiteY19" fmla="*/ 119513 h 820412"/>
                <a:gd name="connsiteX20" fmla="*/ 296379 w 888682"/>
                <a:gd name="connsiteY20" fmla="*/ 176365 h 820412"/>
                <a:gd name="connsiteX21" fmla="*/ 327933 w 888682"/>
                <a:gd name="connsiteY21" fmla="*/ 242086 h 820412"/>
                <a:gd name="connsiteX22" fmla="*/ 282470 w 888682"/>
                <a:gd name="connsiteY22" fmla="*/ 272706 h 820412"/>
                <a:gd name="connsiteX23" fmla="*/ 166711 w 888682"/>
                <a:gd name="connsiteY23" fmla="*/ 134449 h 820412"/>
                <a:gd name="connsiteX24" fmla="*/ 114713 w 888682"/>
                <a:gd name="connsiteY24" fmla="*/ 102335 h 820412"/>
                <a:gd name="connsiteX25" fmla="*/ 82506 w 888682"/>
                <a:gd name="connsiteY25" fmla="*/ 154334 h 820412"/>
                <a:gd name="connsiteX26" fmla="*/ 221136 w 888682"/>
                <a:gd name="connsiteY26" fmla="*/ 343935 h 820412"/>
                <a:gd name="connsiteX27" fmla="*/ 192103 w 888682"/>
                <a:gd name="connsiteY27" fmla="*/ 408069 h 820412"/>
                <a:gd name="connsiteX28" fmla="*/ 13144 w 888682"/>
                <a:gd name="connsiteY28" fmla="*/ 497035 h 820412"/>
                <a:gd name="connsiteX29" fmla="*/ 12211 w 888682"/>
                <a:gd name="connsiteY29" fmla="*/ 558182 h 820412"/>
                <a:gd name="connsiteX30" fmla="*/ 43298 w 888682"/>
                <a:gd name="connsiteY30" fmla="*/ 571345 h 820412"/>
                <a:gd name="connsiteX31" fmla="*/ 73451 w 888682"/>
                <a:gd name="connsiteY31" fmla="*/ 559115 h 820412"/>
                <a:gd name="connsiteX32" fmla="*/ 176140 w 888682"/>
                <a:gd name="connsiteY32" fmla="*/ 500583 h 820412"/>
                <a:gd name="connsiteX33" fmla="*/ 175673 w 888682"/>
                <a:gd name="connsiteY33" fmla="*/ 510011 h 820412"/>
                <a:gd name="connsiteX34" fmla="*/ 182488 w 888682"/>
                <a:gd name="connsiteY34" fmla="*/ 575919 h 820412"/>
                <a:gd name="connsiteX35" fmla="*/ 69903 w 888682"/>
                <a:gd name="connsiteY35" fmla="*/ 767107 h 820412"/>
                <a:gd name="connsiteX36" fmla="*/ 102017 w 888682"/>
                <a:gd name="connsiteY36" fmla="*/ 819199 h 820412"/>
                <a:gd name="connsiteX37" fmla="*/ 112099 w 888682"/>
                <a:gd name="connsiteY37" fmla="*/ 820413 h 820412"/>
                <a:gd name="connsiteX38" fmla="*/ 154202 w 888682"/>
                <a:gd name="connsiteY38" fmla="*/ 787179 h 820412"/>
                <a:gd name="connsiteX39" fmla="*/ 214601 w 888682"/>
                <a:gd name="connsiteY39" fmla="*/ 664045 h 820412"/>
                <a:gd name="connsiteX40" fmla="*/ 412698 w 888682"/>
                <a:gd name="connsiteY40" fmla="*/ 805103 h 820412"/>
                <a:gd name="connsiteX41" fmla="*/ 412698 w 888682"/>
                <a:gd name="connsiteY41" fmla="*/ 551554 h 820412"/>
                <a:gd name="connsiteX42" fmla="*/ 441544 w 888682"/>
                <a:gd name="connsiteY42" fmla="*/ 522707 h 820412"/>
                <a:gd name="connsiteX43" fmla="*/ 470391 w 888682"/>
                <a:gd name="connsiteY43" fmla="*/ 551554 h 820412"/>
                <a:gd name="connsiteX44" fmla="*/ 470391 w 888682"/>
                <a:gd name="connsiteY44" fmla="*/ 805103 h 820412"/>
                <a:gd name="connsiteX45" fmla="*/ 670635 w 888682"/>
                <a:gd name="connsiteY45" fmla="*/ 660124 h 820412"/>
                <a:gd name="connsiteX46" fmla="*/ 734769 w 888682"/>
                <a:gd name="connsiteY46" fmla="*/ 787179 h 820412"/>
                <a:gd name="connsiteX47" fmla="*/ 776872 w 888682"/>
                <a:gd name="connsiteY47" fmla="*/ 820413 h 820412"/>
                <a:gd name="connsiteX48" fmla="*/ 786953 w 888682"/>
                <a:gd name="connsiteY48" fmla="*/ 819199 h 820412"/>
                <a:gd name="connsiteX49" fmla="*/ 819067 w 888682"/>
                <a:gd name="connsiteY49" fmla="*/ 767107 h 820412"/>
                <a:gd name="connsiteX50" fmla="*/ 701535 w 888682"/>
                <a:gd name="connsiteY50" fmla="*/ 572092 h 820412"/>
                <a:gd name="connsiteX51" fmla="*/ 707416 w 888682"/>
                <a:gd name="connsiteY51" fmla="*/ 510011 h 820412"/>
                <a:gd name="connsiteX52" fmla="*/ 706949 w 888682"/>
                <a:gd name="connsiteY52" fmla="*/ 498902 h 820412"/>
                <a:gd name="connsiteX53" fmla="*/ 815520 w 888682"/>
                <a:gd name="connsiteY53" fmla="*/ 559022 h 820412"/>
                <a:gd name="connsiteX54" fmla="*/ 845673 w 888682"/>
                <a:gd name="connsiteY54" fmla="*/ 571251 h 820412"/>
                <a:gd name="connsiteX55" fmla="*/ 876760 w 888682"/>
                <a:gd name="connsiteY55" fmla="*/ 558089 h 820412"/>
                <a:gd name="connsiteX56" fmla="*/ 875453 w 888682"/>
                <a:gd name="connsiteY56" fmla="*/ 497129 h 820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888682" h="820412">
                  <a:moveTo>
                    <a:pt x="875453" y="497129"/>
                  </a:moveTo>
                  <a:cubicBezTo>
                    <a:pt x="810945" y="434581"/>
                    <a:pt x="733181" y="413950"/>
                    <a:pt x="690332" y="407042"/>
                  </a:cubicBezTo>
                  <a:cubicBezTo>
                    <a:pt x="683144" y="385384"/>
                    <a:pt x="673996" y="364846"/>
                    <a:pt x="662700" y="345895"/>
                  </a:cubicBezTo>
                  <a:cubicBezTo>
                    <a:pt x="770056" y="300432"/>
                    <a:pt x="804410" y="161428"/>
                    <a:pt x="806091" y="154334"/>
                  </a:cubicBezTo>
                  <a:cubicBezTo>
                    <a:pt x="811599" y="131088"/>
                    <a:pt x="797223" y="107937"/>
                    <a:pt x="773977" y="102429"/>
                  </a:cubicBezTo>
                  <a:cubicBezTo>
                    <a:pt x="750825" y="96921"/>
                    <a:pt x="727487" y="111297"/>
                    <a:pt x="721886" y="134449"/>
                  </a:cubicBezTo>
                  <a:cubicBezTo>
                    <a:pt x="721512" y="135756"/>
                    <a:pt x="689306" y="264024"/>
                    <a:pt x="600899" y="273173"/>
                  </a:cubicBezTo>
                  <a:cubicBezTo>
                    <a:pt x="588390" y="262717"/>
                    <a:pt x="575134" y="253382"/>
                    <a:pt x="561131" y="245447"/>
                  </a:cubicBezTo>
                  <a:cubicBezTo>
                    <a:pt x="593804" y="239099"/>
                    <a:pt x="612009" y="222108"/>
                    <a:pt x="594551" y="178512"/>
                  </a:cubicBezTo>
                  <a:cubicBezTo>
                    <a:pt x="584283" y="152933"/>
                    <a:pt x="551422" y="131088"/>
                    <a:pt x="516788" y="117552"/>
                  </a:cubicBezTo>
                  <a:lnTo>
                    <a:pt x="541153" y="34747"/>
                  </a:lnTo>
                  <a:cubicBezTo>
                    <a:pt x="545354" y="20371"/>
                    <a:pt x="537139" y="5434"/>
                    <a:pt x="522856" y="1233"/>
                  </a:cubicBezTo>
                  <a:cubicBezTo>
                    <a:pt x="508572" y="-2968"/>
                    <a:pt x="493543" y="5248"/>
                    <a:pt x="489248" y="19531"/>
                  </a:cubicBezTo>
                  <a:lnTo>
                    <a:pt x="464510" y="103642"/>
                  </a:lnTo>
                  <a:cubicBezTo>
                    <a:pt x="459002" y="102989"/>
                    <a:pt x="453774" y="102522"/>
                    <a:pt x="448920" y="102522"/>
                  </a:cubicBezTo>
                  <a:cubicBezTo>
                    <a:pt x="442291" y="102522"/>
                    <a:pt x="434730" y="103269"/>
                    <a:pt x="426795" y="104576"/>
                  </a:cubicBezTo>
                  <a:lnTo>
                    <a:pt x="401776" y="19437"/>
                  </a:lnTo>
                  <a:cubicBezTo>
                    <a:pt x="397575" y="5061"/>
                    <a:pt x="382545" y="-3154"/>
                    <a:pt x="368169" y="1140"/>
                  </a:cubicBezTo>
                  <a:cubicBezTo>
                    <a:pt x="353885" y="5341"/>
                    <a:pt x="345671" y="20371"/>
                    <a:pt x="349871" y="34654"/>
                  </a:cubicBezTo>
                  <a:lnTo>
                    <a:pt x="374797" y="119513"/>
                  </a:lnTo>
                  <a:cubicBezTo>
                    <a:pt x="341376" y="132955"/>
                    <a:pt x="309729" y="153307"/>
                    <a:pt x="296379" y="176365"/>
                  </a:cubicBezTo>
                  <a:cubicBezTo>
                    <a:pt x="273134" y="216507"/>
                    <a:pt x="292645" y="234244"/>
                    <a:pt x="327933" y="242086"/>
                  </a:cubicBezTo>
                  <a:cubicBezTo>
                    <a:pt x="311783" y="250581"/>
                    <a:pt x="296660" y="260850"/>
                    <a:pt x="282470" y="272706"/>
                  </a:cubicBezTo>
                  <a:cubicBezTo>
                    <a:pt x="197985" y="259263"/>
                    <a:pt x="166991" y="135849"/>
                    <a:pt x="166711" y="134449"/>
                  </a:cubicBezTo>
                  <a:cubicBezTo>
                    <a:pt x="161203" y="111297"/>
                    <a:pt x="137958" y="96921"/>
                    <a:pt x="114713" y="102335"/>
                  </a:cubicBezTo>
                  <a:cubicBezTo>
                    <a:pt x="91468" y="107843"/>
                    <a:pt x="77092" y="131088"/>
                    <a:pt x="82506" y="154334"/>
                  </a:cubicBezTo>
                  <a:cubicBezTo>
                    <a:pt x="84187" y="161242"/>
                    <a:pt x="117514" y="296511"/>
                    <a:pt x="221136" y="343935"/>
                  </a:cubicBezTo>
                  <a:cubicBezTo>
                    <a:pt x="209187" y="363726"/>
                    <a:pt x="199572" y="385291"/>
                    <a:pt x="192103" y="408069"/>
                  </a:cubicBezTo>
                  <a:cubicBezTo>
                    <a:pt x="148321" y="415911"/>
                    <a:pt x="74758" y="437382"/>
                    <a:pt x="13144" y="497035"/>
                  </a:cubicBezTo>
                  <a:cubicBezTo>
                    <a:pt x="-4033" y="513652"/>
                    <a:pt x="-4406" y="541005"/>
                    <a:pt x="12211" y="558182"/>
                  </a:cubicBezTo>
                  <a:cubicBezTo>
                    <a:pt x="20706" y="566957"/>
                    <a:pt x="32002" y="571345"/>
                    <a:pt x="43298" y="571345"/>
                  </a:cubicBezTo>
                  <a:cubicBezTo>
                    <a:pt x="54126" y="571345"/>
                    <a:pt x="65049" y="567331"/>
                    <a:pt x="73451" y="559115"/>
                  </a:cubicBezTo>
                  <a:cubicBezTo>
                    <a:pt x="106498" y="527095"/>
                    <a:pt x="145146" y="509825"/>
                    <a:pt x="176140" y="500583"/>
                  </a:cubicBezTo>
                  <a:cubicBezTo>
                    <a:pt x="176046" y="503757"/>
                    <a:pt x="175673" y="506837"/>
                    <a:pt x="175673" y="510011"/>
                  </a:cubicBezTo>
                  <a:cubicBezTo>
                    <a:pt x="175673" y="532696"/>
                    <a:pt x="178194" y="554635"/>
                    <a:pt x="182488" y="575919"/>
                  </a:cubicBezTo>
                  <a:cubicBezTo>
                    <a:pt x="145613" y="605512"/>
                    <a:pt x="94549" y="663112"/>
                    <a:pt x="69903" y="767107"/>
                  </a:cubicBezTo>
                  <a:cubicBezTo>
                    <a:pt x="64396" y="790353"/>
                    <a:pt x="78772" y="813691"/>
                    <a:pt x="102017" y="819199"/>
                  </a:cubicBezTo>
                  <a:cubicBezTo>
                    <a:pt x="105377" y="820039"/>
                    <a:pt x="108739" y="820413"/>
                    <a:pt x="112099" y="820413"/>
                  </a:cubicBezTo>
                  <a:cubicBezTo>
                    <a:pt x="131703" y="820413"/>
                    <a:pt x="149441" y="807063"/>
                    <a:pt x="154202" y="787179"/>
                  </a:cubicBezTo>
                  <a:cubicBezTo>
                    <a:pt x="168578" y="726779"/>
                    <a:pt x="192943" y="688037"/>
                    <a:pt x="214601" y="664045"/>
                  </a:cubicBezTo>
                  <a:cubicBezTo>
                    <a:pt x="256517" y="740969"/>
                    <a:pt x="328680" y="794927"/>
                    <a:pt x="412698" y="805103"/>
                  </a:cubicBezTo>
                  <a:lnTo>
                    <a:pt x="412698" y="551554"/>
                  </a:lnTo>
                  <a:cubicBezTo>
                    <a:pt x="412698" y="535684"/>
                    <a:pt x="425674" y="522707"/>
                    <a:pt x="441544" y="522707"/>
                  </a:cubicBezTo>
                  <a:cubicBezTo>
                    <a:pt x="457415" y="522707"/>
                    <a:pt x="470391" y="535684"/>
                    <a:pt x="470391" y="551554"/>
                  </a:cubicBezTo>
                  <a:lnTo>
                    <a:pt x="470391" y="805103"/>
                  </a:lnTo>
                  <a:cubicBezTo>
                    <a:pt x="555809" y="794740"/>
                    <a:pt x="628999" y="739101"/>
                    <a:pt x="670635" y="660124"/>
                  </a:cubicBezTo>
                  <a:cubicBezTo>
                    <a:pt x="693133" y="683836"/>
                    <a:pt x="719646" y="723511"/>
                    <a:pt x="734769" y="787179"/>
                  </a:cubicBezTo>
                  <a:cubicBezTo>
                    <a:pt x="739530" y="807063"/>
                    <a:pt x="757267" y="820413"/>
                    <a:pt x="776872" y="820413"/>
                  </a:cubicBezTo>
                  <a:cubicBezTo>
                    <a:pt x="780139" y="820413"/>
                    <a:pt x="783593" y="820039"/>
                    <a:pt x="786953" y="819199"/>
                  </a:cubicBezTo>
                  <a:cubicBezTo>
                    <a:pt x="810198" y="813691"/>
                    <a:pt x="824575" y="790353"/>
                    <a:pt x="819067" y="767107"/>
                  </a:cubicBezTo>
                  <a:cubicBezTo>
                    <a:pt x="793301" y="658350"/>
                    <a:pt x="738690" y="600378"/>
                    <a:pt x="701535" y="572092"/>
                  </a:cubicBezTo>
                  <a:cubicBezTo>
                    <a:pt x="705362" y="552114"/>
                    <a:pt x="707416" y="531389"/>
                    <a:pt x="707416" y="510011"/>
                  </a:cubicBezTo>
                  <a:cubicBezTo>
                    <a:pt x="707416" y="506277"/>
                    <a:pt x="707043" y="502636"/>
                    <a:pt x="706949" y="498902"/>
                  </a:cubicBezTo>
                  <a:cubicBezTo>
                    <a:pt x="738783" y="507678"/>
                    <a:pt x="780232" y="524948"/>
                    <a:pt x="815520" y="559022"/>
                  </a:cubicBezTo>
                  <a:cubicBezTo>
                    <a:pt x="823922" y="567144"/>
                    <a:pt x="834750" y="571251"/>
                    <a:pt x="845673" y="571251"/>
                  </a:cubicBezTo>
                  <a:cubicBezTo>
                    <a:pt x="856969" y="571251"/>
                    <a:pt x="868265" y="566864"/>
                    <a:pt x="876760" y="558089"/>
                  </a:cubicBezTo>
                  <a:cubicBezTo>
                    <a:pt x="893097" y="541192"/>
                    <a:pt x="892630" y="513746"/>
                    <a:pt x="875453" y="497129"/>
                  </a:cubicBezTo>
                  <a:close/>
                </a:path>
              </a:pathLst>
            </a:custGeom>
            <a:solidFill>
              <a:srgbClr val="FFFFFF"/>
            </a:solidFill>
            <a:ln w="9335" cap="flat">
              <a:noFill/>
              <a:prstDash val="solid"/>
              <a:miter/>
            </a:ln>
          </p:spPr>
          <p:txBody>
            <a:bodyPr rtlCol="0" anchor="ctr"/>
            <a:lstStyle/>
            <a:p>
              <a:pPr defTabSz="914377">
                <a:defRPr/>
              </a:pPr>
              <a:endParaRPr lang="en-GB" kern="0">
                <a:solidFill>
                  <a:schemeClr val="bg1"/>
                </a:solidFill>
                <a:latin typeface="Roboto"/>
              </a:endParaRPr>
            </a:p>
          </p:txBody>
        </p:sp>
      </p:grpSp>
      <p:pic>
        <p:nvPicPr>
          <p:cNvPr id="29" name="Picture 28" descr="A picture containing text&#10;&#10;Description automatically generated">
            <a:extLst>
              <a:ext uri="{FF2B5EF4-FFF2-40B4-BE49-F238E27FC236}">
                <a16:creationId xmlns:a16="http://schemas.microsoft.com/office/drawing/2014/main" id="{3916261C-D16C-73D5-96D5-071B32C131BC}"/>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63000"/>
                    </a14:imgEffect>
                    <a14:imgEffect>
                      <a14:brightnessContrast bright="51000"/>
                    </a14:imgEffect>
                  </a14:imgLayer>
                </a14:imgProps>
              </a:ext>
              <a:ext uri="{28A0092B-C50C-407E-A947-70E740481C1C}">
                <a14:useLocalDpi xmlns:a14="http://schemas.microsoft.com/office/drawing/2010/main"/>
              </a:ext>
            </a:extLst>
          </a:blip>
          <a:stretch>
            <a:fillRect/>
          </a:stretch>
        </p:blipFill>
        <p:spPr>
          <a:xfrm>
            <a:off x="10996778" y="69850"/>
            <a:ext cx="1028700" cy="1346200"/>
          </a:xfrm>
          <a:prstGeom prst="rect">
            <a:avLst/>
          </a:prstGeom>
        </p:spPr>
      </p:pic>
      <p:cxnSp>
        <p:nvCxnSpPr>
          <p:cNvPr id="32" name="Elbow Connector 31">
            <a:extLst>
              <a:ext uri="{FF2B5EF4-FFF2-40B4-BE49-F238E27FC236}">
                <a16:creationId xmlns:a16="http://schemas.microsoft.com/office/drawing/2014/main" id="{CBC1B5F5-BE5D-D25E-548A-2FFBFDD45C87}"/>
              </a:ext>
            </a:extLst>
          </p:cNvPr>
          <p:cNvCxnSpPr>
            <a:cxnSpLocks/>
            <a:stCxn id="16" idx="3"/>
          </p:cNvCxnSpPr>
          <p:nvPr/>
        </p:nvCxnSpPr>
        <p:spPr>
          <a:xfrm flipV="1">
            <a:off x="5456434" y="4341129"/>
            <a:ext cx="381658" cy="1380383"/>
          </a:xfrm>
          <a:prstGeom prst="bentConnector2">
            <a:avLst/>
          </a:prstGeom>
          <a:ln w="25400" cap="rnd">
            <a:solidFill>
              <a:schemeClr val="bg1"/>
            </a:solidFill>
            <a:round/>
            <a:headEnd type="none" w="sm" len="sm"/>
            <a:tailEnd type="triangle"/>
          </a:ln>
        </p:spPr>
        <p:style>
          <a:lnRef idx="1">
            <a:schemeClr val="accent1"/>
          </a:lnRef>
          <a:fillRef idx="0">
            <a:schemeClr val="accent1"/>
          </a:fillRef>
          <a:effectRef idx="0">
            <a:schemeClr val="accent1"/>
          </a:effectRef>
          <a:fontRef idx="minor">
            <a:schemeClr val="tx1"/>
          </a:fontRef>
        </p:style>
      </p:cxnSp>
      <p:cxnSp>
        <p:nvCxnSpPr>
          <p:cNvPr id="33" name="Elbow Connector 32">
            <a:extLst>
              <a:ext uri="{FF2B5EF4-FFF2-40B4-BE49-F238E27FC236}">
                <a16:creationId xmlns:a16="http://schemas.microsoft.com/office/drawing/2014/main" id="{73C61B75-EB71-66A5-DCCB-344350AE976E}"/>
              </a:ext>
            </a:extLst>
          </p:cNvPr>
          <p:cNvCxnSpPr>
            <a:cxnSpLocks/>
            <a:stCxn id="14" idx="1"/>
          </p:cNvCxnSpPr>
          <p:nvPr/>
        </p:nvCxnSpPr>
        <p:spPr>
          <a:xfrm rot="10800000">
            <a:off x="6266047" y="4341130"/>
            <a:ext cx="467933" cy="1380382"/>
          </a:xfrm>
          <a:prstGeom prst="bentConnector2">
            <a:avLst/>
          </a:prstGeom>
          <a:ln w="25400" cap="rnd">
            <a:solidFill>
              <a:schemeClr val="bg1"/>
            </a:solidFill>
            <a:round/>
            <a:headEnd type="none" w="sm" len="sm"/>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76441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05F44-D1F6-5BB4-1C10-807B711E6068}"/>
              </a:ext>
            </a:extLst>
          </p:cNvPr>
          <p:cNvSpPr>
            <a:spLocks noGrp="1"/>
          </p:cNvSpPr>
          <p:nvPr>
            <p:ph type="title"/>
          </p:nvPr>
        </p:nvSpPr>
        <p:spPr/>
        <p:txBody>
          <a:bodyPr/>
          <a:lstStyle/>
          <a:p>
            <a:r>
              <a:rPr lang="en-NO" sz="2400" dirty="0">
                <a:solidFill>
                  <a:schemeClr val="bg1"/>
                </a:solidFill>
              </a:rPr>
              <a:t>Machine-Readability requires persistent identifiers</a:t>
            </a:r>
            <a:endParaRPr lang="en-NO" dirty="0"/>
          </a:p>
        </p:txBody>
      </p:sp>
      <p:sp>
        <p:nvSpPr>
          <p:cNvPr id="3" name="Content Placeholder 2">
            <a:extLst>
              <a:ext uri="{FF2B5EF4-FFF2-40B4-BE49-F238E27FC236}">
                <a16:creationId xmlns:a16="http://schemas.microsoft.com/office/drawing/2014/main" id="{C645BB6A-A2D3-ED7D-59F1-E2D33AACC733}"/>
              </a:ext>
            </a:extLst>
          </p:cNvPr>
          <p:cNvSpPr>
            <a:spLocks noGrp="1"/>
          </p:cNvSpPr>
          <p:nvPr>
            <p:ph idx="1"/>
          </p:nvPr>
        </p:nvSpPr>
        <p:spPr/>
        <p:txBody>
          <a:bodyPr>
            <a:normAutofit fontScale="92500" lnSpcReduction="10000"/>
          </a:bodyPr>
          <a:lstStyle/>
          <a:p>
            <a:pPr marL="114213" indent="0">
              <a:buNone/>
            </a:pPr>
            <a:endParaRPr lang="en-GB" sz="3200" i="1" dirty="0">
              <a:solidFill>
                <a:schemeClr val="bg1"/>
              </a:solidFill>
            </a:endParaRPr>
          </a:p>
          <a:p>
            <a:pPr marL="114213" indent="0">
              <a:buNone/>
            </a:pPr>
            <a:r>
              <a:rPr lang="en-GB" sz="3200" i="1" dirty="0">
                <a:solidFill>
                  <a:schemeClr val="bg1"/>
                </a:solidFill>
              </a:rPr>
              <a:t>The purpose of identifiers is </a:t>
            </a:r>
          </a:p>
          <a:p>
            <a:pPr marL="114213" indent="0">
              <a:buNone/>
            </a:pPr>
            <a:r>
              <a:rPr lang="en-GB" sz="3200" i="1" dirty="0">
                <a:solidFill>
                  <a:schemeClr val="bg1"/>
                </a:solidFill>
              </a:rPr>
              <a:t>… to name things </a:t>
            </a:r>
          </a:p>
          <a:p>
            <a:pPr marL="114213" indent="0">
              <a:buNone/>
            </a:pPr>
            <a:r>
              <a:rPr lang="en-GB" sz="3200" i="1" dirty="0">
                <a:solidFill>
                  <a:schemeClr val="bg1"/>
                </a:solidFill>
              </a:rPr>
              <a:t>… making it possible to refer to them</a:t>
            </a:r>
          </a:p>
          <a:p>
            <a:pPr marL="114213" indent="0">
              <a:buNone/>
            </a:pPr>
            <a:endParaRPr lang="en-GB" sz="1800" dirty="0">
              <a:solidFill>
                <a:schemeClr val="bg1"/>
              </a:solidFill>
            </a:endParaRPr>
          </a:p>
          <a:p>
            <a:pPr marL="114213" indent="0">
              <a:buNone/>
            </a:pPr>
            <a:endParaRPr lang="en-GB" sz="1800" dirty="0">
              <a:solidFill>
                <a:schemeClr val="bg1"/>
              </a:solidFill>
            </a:endParaRPr>
          </a:p>
          <a:p>
            <a:pPr>
              <a:spcAft>
                <a:spcPts val="600"/>
              </a:spcAft>
            </a:pPr>
            <a:r>
              <a:rPr lang="en-GB" sz="1800" dirty="0">
                <a:solidFill>
                  <a:schemeClr val="bg1"/>
                </a:solidFill>
              </a:rPr>
              <a:t>To uniquely identify something it needs a </a:t>
            </a:r>
            <a:r>
              <a:rPr lang="en-GB" sz="1800" b="1" dirty="0">
                <a:solidFill>
                  <a:schemeClr val="bg1"/>
                </a:solidFill>
              </a:rPr>
              <a:t>persistent identifier</a:t>
            </a:r>
            <a:r>
              <a:rPr lang="en-GB" sz="1800" dirty="0">
                <a:solidFill>
                  <a:schemeClr val="bg1"/>
                </a:solidFill>
              </a:rPr>
              <a:t>, a PID.</a:t>
            </a:r>
          </a:p>
          <a:p>
            <a:pPr>
              <a:spcAft>
                <a:spcPts val="600"/>
              </a:spcAft>
            </a:pPr>
            <a:r>
              <a:rPr lang="en-GB" sz="1800" dirty="0">
                <a:solidFill>
                  <a:schemeClr val="bg1"/>
                </a:solidFill>
              </a:rPr>
              <a:t>A Persistent Identifier is </a:t>
            </a:r>
            <a:r>
              <a:rPr lang="en-GB" sz="1800" b="1" dirty="0">
                <a:solidFill>
                  <a:schemeClr val="bg1"/>
                </a:solidFill>
              </a:rPr>
              <a:t>globally unique</a:t>
            </a:r>
            <a:r>
              <a:rPr lang="en-GB" sz="1800" dirty="0">
                <a:solidFill>
                  <a:schemeClr val="bg1"/>
                </a:solidFill>
              </a:rPr>
              <a:t>, </a:t>
            </a:r>
            <a:r>
              <a:rPr lang="en-GB" sz="1800" b="1" dirty="0">
                <a:solidFill>
                  <a:schemeClr val="bg1"/>
                </a:solidFill>
              </a:rPr>
              <a:t>persistent</a:t>
            </a:r>
            <a:r>
              <a:rPr lang="en-GB" sz="1800" dirty="0">
                <a:solidFill>
                  <a:schemeClr val="bg1"/>
                </a:solidFill>
              </a:rPr>
              <a:t>, and </a:t>
            </a:r>
            <a:r>
              <a:rPr lang="en-GB" sz="1800" b="1" dirty="0">
                <a:solidFill>
                  <a:schemeClr val="bg1"/>
                </a:solidFill>
              </a:rPr>
              <a:t>resolvable</a:t>
            </a:r>
            <a:r>
              <a:rPr lang="en-GB" sz="1800" dirty="0">
                <a:solidFill>
                  <a:schemeClr val="bg1"/>
                </a:solidFill>
              </a:rPr>
              <a:t>“. </a:t>
            </a:r>
          </a:p>
          <a:p>
            <a:pPr>
              <a:spcAft>
                <a:spcPts val="600"/>
              </a:spcAft>
            </a:pPr>
            <a:r>
              <a:rPr lang="en-GB" sz="1800" dirty="0">
                <a:solidFill>
                  <a:schemeClr val="bg1"/>
                </a:solidFill>
              </a:rPr>
              <a:t>A PID is resolvable when it allows both </a:t>
            </a:r>
            <a:r>
              <a:rPr lang="en-GB" sz="1800" b="1" dirty="0">
                <a:solidFill>
                  <a:schemeClr val="bg1"/>
                </a:solidFill>
              </a:rPr>
              <a:t>human and machine </a:t>
            </a:r>
            <a:r>
              <a:rPr lang="en-GB" sz="1800" dirty="0">
                <a:solidFill>
                  <a:schemeClr val="bg1"/>
                </a:solidFill>
              </a:rPr>
              <a:t>users to access an object or its representation, and its </a:t>
            </a:r>
            <a:r>
              <a:rPr lang="en-GB" sz="1800" i="1" dirty="0">
                <a:solidFill>
                  <a:schemeClr val="bg1"/>
                </a:solidFill>
              </a:rPr>
              <a:t>Kernel</a:t>
            </a:r>
            <a:r>
              <a:rPr lang="en-GB" sz="1800" dirty="0">
                <a:solidFill>
                  <a:schemeClr val="bg1"/>
                </a:solidFill>
              </a:rPr>
              <a:t> Information. </a:t>
            </a:r>
          </a:p>
          <a:p>
            <a:pPr>
              <a:spcAft>
                <a:spcPts val="600"/>
              </a:spcAft>
            </a:pPr>
            <a:r>
              <a:rPr lang="en-GB" sz="1800" b="1" dirty="0">
                <a:solidFill>
                  <a:schemeClr val="bg1"/>
                </a:solidFill>
              </a:rPr>
              <a:t>Kernel Information </a:t>
            </a:r>
            <a:r>
              <a:rPr lang="en-GB" sz="1800" dirty="0">
                <a:solidFill>
                  <a:schemeClr val="bg1"/>
                </a:solidFill>
              </a:rPr>
              <a:t>is a structured record that contains information (metadata) about the referred object, such as a pointer to the location where the data for the object can be found.</a:t>
            </a:r>
            <a:endParaRPr lang="en-NO" sz="1800" dirty="0">
              <a:solidFill>
                <a:schemeClr val="bg1"/>
              </a:solidFill>
            </a:endParaRPr>
          </a:p>
        </p:txBody>
      </p:sp>
      <p:sp>
        <p:nvSpPr>
          <p:cNvPr id="4" name="Footer Placeholder 3">
            <a:extLst>
              <a:ext uri="{FF2B5EF4-FFF2-40B4-BE49-F238E27FC236}">
                <a16:creationId xmlns:a16="http://schemas.microsoft.com/office/drawing/2014/main" id="{F5367ECB-3AEF-BA21-F685-A5250F9250C8}"/>
              </a:ext>
            </a:extLst>
          </p:cNvPr>
          <p:cNvSpPr>
            <a:spLocks noGrp="1"/>
          </p:cNvSpPr>
          <p:nvPr>
            <p:ph type="ftr" sz="quarter" idx="10"/>
          </p:nvPr>
        </p:nvSpPr>
        <p:spPr/>
        <p:txBody>
          <a:bodyPr/>
          <a:lstStyle/>
          <a:p>
            <a:endParaRPr lang="en-GB"/>
          </a:p>
        </p:txBody>
      </p:sp>
      <p:pic>
        <p:nvPicPr>
          <p:cNvPr id="5" name="Picture 4">
            <a:extLst>
              <a:ext uri="{FF2B5EF4-FFF2-40B4-BE49-F238E27FC236}">
                <a16:creationId xmlns:a16="http://schemas.microsoft.com/office/drawing/2014/main" id="{84F0C8AB-AF21-6697-464F-077A068E0A7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49931" y="1203767"/>
            <a:ext cx="4417452" cy="2948649"/>
          </a:xfrm>
          <a:prstGeom prst="rect">
            <a:avLst/>
          </a:prstGeom>
        </p:spPr>
      </p:pic>
      <p:pic>
        <p:nvPicPr>
          <p:cNvPr id="6" name="Picture 5">
            <a:extLst>
              <a:ext uri="{FF2B5EF4-FFF2-40B4-BE49-F238E27FC236}">
                <a16:creationId xmlns:a16="http://schemas.microsoft.com/office/drawing/2014/main" id="{E85FB550-F052-7300-4F68-7DDA2FB1CCF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1861908">
            <a:off x="6436309" y="1991814"/>
            <a:ext cx="4836053" cy="1816207"/>
          </a:xfrm>
          <a:prstGeom prst="rect">
            <a:avLst/>
          </a:prstGeom>
        </p:spPr>
      </p:pic>
    </p:spTree>
    <p:extLst>
      <p:ext uri="{BB962C8B-B14F-4D97-AF65-F5344CB8AC3E}">
        <p14:creationId xmlns:p14="http://schemas.microsoft.com/office/powerpoint/2010/main" val="31773797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57188FE-4CB0-F443-A4D3-B0A47EA996A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737041"/>
            <a:ext cx="12192000" cy="4133850"/>
          </a:xfrm>
          <a:prstGeom prst="rect">
            <a:avLst/>
          </a:prstGeom>
        </p:spPr>
      </p:pic>
      <p:sp>
        <p:nvSpPr>
          <p:cNvPr id="10" name="TextBox 9">
            <a:extLst>
              <a:ext uri="{FF2B5EF4-FFF2-40B4-BE49-F238E27FC236}">
                <a16:creationId xmlns:a16="http://schemas.microsoft.com/office/drawing/2014/main" id="{F3027831-C3BA-6D4E-997F-2F88B8A63274}"/>
              </a:ext>
            </a:extLst>
          </p:cNvPr>
          <p:cNvSpPr txBox="1"/>
          <p:nvPr/>
        </p:nvSpPr>
        <p:spPr>
          <a:xfrm>
            <a:off x="459129" y="5043741"/>
            <a:ext cx="11273741" cy="1046440"/>
          </a:xfrm>
          <a:prstGeom prst="rect">
            <a:avLst/>
          </a:prstGeom>
          <a:noFill/>
        </p:spPr>
        <p:txBody>
          <a:bodyPr wrap="square">
            <a:spAutoFit/>
          </a:bodyPr>
          <a:lstStyle/>
          <a:p>
            <a:pPr algn="ctr"/>
            <a:r>
              <a:rPr lang="en-US" sz="4400" dirty="0">
                <a:solidFill>
                  <a:schemeClr val="bg1"/>
                </a:solidFill>
              </a:rPr>
              <a:t>FAIR data is about </a:t>
            </a:r>
            <a:r>
              <a:rPr lang="en-US" sz="4400" b="1" i="1" dirty="0">
                <a:solidFill>
                  <a:srgbClr val="FFFF00"/>
                </a:solidFill>
              </a:rPr>
              <a:t>machine-readable</a:t>
            </a:r>
            <a:r>
              <a:rPr lang="en-US" sz="4400" dirty="0">
                <a:solidFill>
                  <a:schemeClr val="bg1"/>
                </a:solidFill>
              </a:rPr>
              <a:t> data</a:t>
            </a:r>
          </a:p>
          <a:p>
            <a:pPr algn="ctr"/>
            <a:r>
              <a:rPr lang="en-US" i="1" dirty="0">
                <a:solidFill>
                  <a:schemeClr val="bg1"/>
                </a:solidFill>
                <a:latin typeface="Helvetica Neue"/>
                <a:ea typeface="Helvetica Neue"/>
                <a:cs typeface="Helvetica Neue"/>
                <a:sym typeface="Helvetica Neue"/>
              </a:rPr>
              <a:t>researchers &amp; museums need to do more than simply post their data on the web for it to be </a:t>
            </a:r>
            <a:r>
              <a:rPr lang="en-US" b="1" i="1" dirty="0">
                <a:solidFill>
                  <a:srgbClr val="FFFF00"/>
                </a:solidFill>
                <a:latin typeface="Helvetica Neue"/>
                <a:ea typeface="Helvetica Neue"/>
                <a:cs typeface="Helvetica Neue"/>
                <a:sym typeface="Helvetica Neue"/>
              </a:rPr>
              <a:t>re-usable</a:t>
            </a:r>
            <a:r>
              <a:rPr lang="en-US" i="1" dirty="0">
                <a:solidFill>
                  <a:schemeClr val="bg1"/>
                </a:solidFill>
                <a:latin typeface="Helvetica Neue"/>
                <a:ea typeface="Helvetica Neue"/>
                <a:cs typeface="Helvetica Neue"/>
                <a:sym typeface="Helvetica Neue"/>
              </a:rPr>
              <a:t>.</a:t>
            </a:r>
            <a:r>
              <a:rPr lang="en-US" dirty="0">
                <a:solidFill>
                  <a:schemeClr val="bg1"/>
                </a:solidFill>
              </a:rPr>
              <a:t> </a:t>
            </a:r>
            <a:endParaRPr lang="en-NO" dirty="0">
              <a:solidFill>
                <a:schemeClr val="bg1"/>
              </a:solidFill>
            </a:endParaRPr>
          </a:p>
        </p:txBody>
      </p:sp>
    </p:spTree>
    <p:extLst>
      <p:ext uri="{BB962C8B-B14F-4D97-AF65-F5344CB8AC3E}">
        <p14:creationId xmlns:p14="http://schemas.microsoft.com/office/powerpoint/2010/main" val="38109137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386DC-B305-0F42-98CC-6F74C2839089}"/>
              </a:ext>
            </a:extLst>
          </p:cNvPr>
          <p:cNvSpPr>
            <a:spLocks noGrp="1"/>
          </p:cNvSpPr>
          <p:nvPr>
            <p:ph type="title"/>
          </p:nvPr>
        </p:nvSpPr>
        <p:spPr>
          <a:xfrm>
            <a:off x="236365" y="161941"/>
            <a:ext cx="2728385" cy="1393708"/>
          </a:xfrm>
        </p:spPr>
        <p:txBody>
          <a:bodyPr>
            <a:normAutofit/>
          </a:bodyPr>
          <a:lstStyle/>
          <a:p>
            <a:r>
              <a:rPr lang="en-NO" sz="3200" dirty="0">
                <a:solidFill>
                  <a:schemeClr val="bg1"/>
                </a:solidFill>
              </a:rPr>
              <a:t>GBIF &amp; Identifiers</a:t>
            </a:r>
          </a:p>
        </p:txBody>
      </p:sp>
      <p:sp>
        <p:nvSpPr>
          <p:cNvPr id="4" name="Footer Placeholder 3">
            <a:extLst>
              <a:ext uri="{FF2B5EF4-FFF2-40B4-BE49-F238E27FC236}">
                <a16:creationId xmlns:a16="http://schemas.microsoft.com/office/drawing/2014/main" id="{DEA9AE13-AB5F-2547-AA7B-6002CECBACC4}"/>
              </a:ext>
            </a:extLst>
          </p:cNvPr>
          <p:cNvSpPr>
            <a:spLocks noGrp="1"/>
          </p:cNvSpPr>
          <p:nvPr>
            <p:ph type="ftr" sz="quarter" idx="10"/>
          </p:nvPr>
        </p:nvSpPr>
        <p:spPr/>
        <p:txBody>
          <a:bodyPr/>
          <a:lstStyle/>
          <a:p>
            <a:r>
              <a:rPr lang="en-GB" dirty="0">
                <a:solidFill>
                  <a:schemeClr val="bg1"/>
                </a:solidFill>
                <a:hlinkClick r:id="rId2">
                  <a:extLst>
                    <a:ext uri="{A12FA001-AC4F-418D-AE19-62706E023703}">
                      <ahyp:hlinkClr xmlns:ahyp="http://schemas.microsoft.com/office/drawing/2018/hyperlinkcolor" val="tx"/>
                    </a:ext>
                  </a:extLst>
                </a:hlinkClick>
              </a:rPr>
              <a:t>https://www.gbif.org/occurrence/1095052193</a:t>
            </a:r>
            <a:r>
              <a:rPr lang="en-GB" dirty="0">
                <a:solidFill>
                  <a:schemeClr val="bg1"/>
                </a:solidFill>
              </a:rPr>
              <a:t> </a:t>
            </a:r>
          </a:p>
        </p:txBody>
      </p:sp>
      <p:pic>
        <p:nvPicPr>
          <p:cNvPr id="10" name="Content Placeholder 9">
            <a:extLst>
              <a:ext uri="{FF2B5EF4-FFF2-40B4-BE49-F238E27FC236}">
                <a16:creationId xmlns:a16="http://schemas.microsoft.com/office/drawing/2014/main" id="{2AC27814-AD54-1F49-A3FA-FF14AC88FFE4}"/>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2964750" y="-11575"/>
            <a:ext cx="9227250" cy="6869575"/>
          </a:xfrm>
          <a:solidFill>
            <a:srgbClr val="FFFF00">
              <a:alpha val="9718"/>
            </a:srgbClr>
          </a:solidFill>
          <a:ln w="38100">
            <a:noFill/>
          </a:ln>
        </p:spPr>
      </p:pic>
      <p:pic>
        <p:nvPicPr>
          <p:cNvPr id="1026" name="Picture 2">
            <a:extLst>
              <a:ext uri="{FF2B5EF4-FFF2-40B4-BE49-F238E27FC236}">
                <a16:creationId xmlns:a16="http://schemas.microsoft.com/office/drawing/2014/main" id="{29492447-ACBD-5E4E-A716-B9595A31506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85666" y="1769994"/>
            <a:ext cx="2613930" cy="391545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F16971BE-484C-7E4C-800F-41EFE78004B6}"/>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552738" y="5341326"/>
            <a:ext cx="4507384" cy="1206895"/>
          </a:xfrm>
          <a:prstGeom prst="rect">
            <a:avLst/>
          </a:prstGeom>
        </p:spPr>
      </p:pic>
      <p:sp>
        <p:nvSpPr>
          <p:cNvPr id="16" name="Rounded Rectangle 15">
            <a:extLst>
              <a:ext uri="{FF2B5EF4-FFF2-40B4-BE49-F238E27FC236}">
                <a16:creationId xmlns:a16="http://schemas.microsoft.com/office/drawing/2014/main" id="{A40401C4-C0E8-3E44-9F70-C2C722854106}"/>
              </a:ext>
            </a:extLst>
          </p:cNvPr>
          <p:cNvSpPr/>
          <p:nvPr/>
        </p:nvSpPr>
        <p:spPr>
          <a:xfrm>
            <a:off x="3242194" y="1132063"/>
            <a:ext cx="2432189" cy="214345"/>
          </a:xfrm>
          <a:prstGeom prst="roundRect">
            <a:avLst/>
          </a:prstGeom>
          <a:solidFill>
            <a:srgbClr val="FFFF00">
              <a:alpha val="9718"/>
            </a:srgb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fontScale="25000" lnSpcReduction="20000"/>
          </a:bodyPr>
          <a:lstStyle/>
          <a:p>
            <a:pPr algn="ctr"/>
            <a:endParaRPr lang="en-NO" sz="1600" dirty="0">
              <a:solidFill>
                <a:schemeClr val="bg1"/>
              </a:solidFill>
            </a:endParaRPr>
          </a:p>
        </p:txBody>
      </p:sp>
      <p:sp>
        <p:nvSpPr>
          <p:cNvPr id="17" name="Rounded Rectangle 16">
            <a:extLst>
              <a:ext uri="{FF2B5EF4-FFF2-40B4-BE49-F238E27FC236}">
                <a16:creationId xmlns:a16="http://schemas.microsoft.com/office/drawing/2014/main" id="{17B26ADB-5981-6E4C-97B9-2B3F77AD6F9C}"/>
              </a:ext>
            </a:extLst>
          </p:cNvPr>
          <p:cNvSpPr/>
          <p:nvPr/>
        </p:nvSpPr>
        <p:spPr>
          <a:xfrm>
            <a:off x="3242193" y="1555649"/>
            <a:ext cx="3212395" cy="214345"/>
          </a:xfrm>
          <a:prstGeom prst="roundRect">
            <a:avLst/>
          </a:prstGeom>
          <a:solidFill>
            <a:srgbClr val="FFFF00">
              <a:alpha val="10042"/>
            </a:srgb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fontScale="25000" lnSpcReduction="20000"/>
          </a:bodyPr>
          <a:lstStyle/>
          <a:p>
            <a:pPr algn="ctr"/>
            <a:endParaRPr lang="en-NO" sz="1600" dirty="0">
              <a:solidFill>
                <a:schemeClr val="bg1"/>
              </a:solidFill>
            </a:endParaRPr>
          </a:p>
        </p:txBody>
      </p:sp>
      <p:sp>
        <p:nvSpPr>
          <p:cNvPr id="18" name="Rounded Rectangle 17">
            <a:extLst>
              <a:ext uri="{FF2B5EF4-FFF2-40B4-BE49-F238E27FC236}">
                <a16:creationId xmlns:a16="http://schemas.microsoft.com/office/drawing/2014/main" id="{02D887A0-A719-F54E-9EA6-FA31BA1C5FD9}"/>
              </a:ext>
            </a:extLst>
          </p:cNvPr>
          <p:cNvSpPr/>
          <p:nvPr/>
        </p:nvSpPr>
        <p:spPr>
          <a:xfrm>
            <a:off x="3242193" y="1790458"/>
            <a:ext cx="3629254" cy="365125"/>
          </a:xfrm>
          <a:prstGeom prst="roundRect">
            <a:avLst/>
          </a:prstGeom>
          <a:solidFill>
            <a:srgbClr val="FFFF00">
              <a:alpha val="10170"/>
            </a:srgb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fontScale="85000" lnSpcReduction="20000"/>
          </a:bodyPr>
          <a:lstStyle/>
          <a:p>
            <a:pPr algn="ctr"/>
            <a:endParaRPr lang="en-NO" sz="1600" dirty="0">
              <a:solidFill>
                <a:schemeClr val="bg1"/>
              </a:solidFill>
            </a:endParaRPr>
          </a:p>
        </p:txBody>
      </p:sp>
      <p:sp>
        <p:nvSpPr>
          <p:cNvPr id="20" name="Rounded Rectangle 19">
            <a:extLst>
              <a:ext uri="{FF2B5EF4-FFF2-40B4-BE49-F238E27FC236}">
                <a16:creationId xmlns:a16="http://schemas.microsoft.com/office/drawing/2014/main" id="{8F905BE7-D637-5C4A-BE1E-2BDAFAF09434}"/>
              </a:ext>
            </a:extLst>
          </p:cNvPr>
          <p:cNvSpPr/>
          <p:nvPr/>
        </p:nvSpPr>
        <p:spPr>
          <a:xfrm>
            <a:off x="7717097" y="1132063"/>
            <a:ext cx="3591879" cy="214345"/>
          </a:xfrm>
          <a:prstGeom prst="roundRect">
            <a:avLst/>
          </a:prstGeom>
          <a:solidFill>
            <a:srgbClr val="FFFF00">
              <a:alpha val="10000"/>
            </a:srgb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fontScale="25000" lnSpcReduction="20000"/>
          </a:bodyPr>
          <a:lstStyle/>
          <a:p>
            <a:pPr algn="ctr"/>
            <a:endParaRPr lang="en-NO" sz="1600" dirty="0">
              <a:solidFill>
                <a:schemeClr val="bg1"/>
              </a:solidFill>
            </a:endParaRPr>
          </a:p>
        </p:txBody>
      </p:sp>
      <p:sp>
        <p:nvSpPr>
          <p:cNvPr id="21" name="Rounded Rectangle 20">
            <a:extLst>
              <a:ext uri="{FF2B5EF4-FFF2-40B4-BE49-F238E27FC236}">
                <a16:creationId xmlns:a16="http://schemas.microsoft.com/office/drawing/2014/main" id="{E7384F05-7628-8C46-AC2D-85C037D60CE4}"/>
              </a:ext>
            </a:extLst>
          </p:cNvPr>
          <p:cNvSpPr/>
          <p:nvPr/>
        </p:nvSpPr>
        <p:spPr>
          <a:xfrm>
            <a:off x="7717097" y="2161767"/>
            <a:ext cx="4156656" cy="365125"/>
          </a:xfrm>
          <a:prstGeom prst="roundRect">
            <a:avLst/>
          </a:prstGeom>
          <a:solidFill>
            <a:srgbClr val="FFFF00">
              <a:alpha val="10000"/>
            </a:srgb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fontScale="85000" lnSpcReduction="20000"/>
          </a:bodyPr>
          <a:lstStyle/>
          <a:p>
            <a:pPr algn="ctr"/>
            <a:endParaRPr lang="en-NO" sz="1600" dirty="0">
              <a:solidFill>
                <a:schemeClr val="bg1"/>
              </a:solidFill>
            </a:endParaRPr>
          </a:p>
        </p:txBody>
      </p:sp>
      <p:sp>
        <p:nvSpPr>
          <p:cNvPr id="22" name="Rounded Rectangle 21">
            <a:extLst>
              <a:ext uri="{FF2B5EF4-FFF2-40B4-BE49-F238E27FC236}">
                <a16:creationId xmlns:a16="http://schemas.microsoft.com/office/drawing/2014/main" id="{E7101148-D000-F149-A86B-7FB7DE6CFE98}"/>
              </a:ext>
            </a:extLst>
          </p:cNvPr>
          <p:cNvSpPr/>
          <p:nvPr/>
        </p:nvSpPr>
        <p:spPr>
          <a:xfrm>
            <a:off x="7717097" y="1574852"/>
            <a:ext cx="3780138" cy="365125"/>
          </a:xfrm>
          <a:prstGeom prst="roundRect">
            <a:avLst/>
          </a:prstGeom>
          <a:solidFill>
            <a:srgbClr val="FFFF00">
              <a:alpha val="10000"/>
            </a:srgb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fontScale="85000" lnSpcReduction="20000"/>
          </a:bodyPr>
          <a:lstStyle/>
          <a:p>
            <a:pPr algn="ctr"/>
            <a:endParaRPr lang="en-NO" sz="1600" dirty="0">
              <a:solidFill>
                <a:schemeClr val="bg1"/>
              </a:solidFill>
            </a:endParaRPr>
          </a:p>
        </p:txBody>
      </p:sp>
      <p:sp>
        <p:nvSpPr>
          <p:cNvPr id="23" name="Rounded Rectangle 22">
            <a:extLst>
              <a:ext uri="{FF2B5EF4-FFF2-40B4-BE49-F238E27FC236}">
                <a16:creationId xmlns:a16="http://schemas.microsoft.com/office/drawing/2014/main" id="{5875AF85-A006-BA4F-B5C3-F48ECD46DF55}"/>
              </a:ext>
            </a:extLst>
          </p:cNvPr>
          <p:cNvSpPr/>
          <p:nvPr/>
        </p:nvSpPr>
        <p:spPr>
          <a:xfrm>
            <a:off x="7717097" y="3486993"/>
            <a:ext cx="4156656" cy="365125"/>
          </a:xfrm>
          <a:prstGeom prst="roundRect">
            <a:avLst/>
          </a:prstGeom>
          <a:solidFill>
            <a:srgbClr val="FFFF00">
              <a:alpha val="10000"/>
            </a:srgb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fontScale="85000" lnSpcReduction="20000"/>
          </a:bodyPr>
          <a:lstStyle/>
          <a:p>
            <a:pPr algn="ctr"/>
            <a:endParaRPr lang="en-NO" sz="1600" dirty="0">
              <a:solidFill>
                <a:schemeClr val="bg1"/>
              </a:solidFill>
            </a:endParaRPr>
          </a:p>
        </p:txBody>
      </p:sp>
      <p:sp>
        <p:nvSpPr>
          <p:cNvPr id="24" name="Rounded Rectangle 23">
            <a:extLst>
              <a:ext uri="{FF2B5EF4-FFF2-40B4-BE49-F238E27FC236}">
                <a16:creationId xmlns:a16="http://schemas.microsoft.com/office/drawing/2014/main" id="{C95385AD-A566-E94B-A544-AA7DE574789D}"/>
              </a:ext>
            </a:extLst>
          </p:cNvPr>
          <p:cNvSpPr/>
          <p:nvPr/>
        </p:nvSpPr>
        <p:spPr>
          <a:xfrm>
            <a:off x="7717097" y="5713896"/>
            <a:ext cx="3807032" cy="220999"/>
          </a:xfrm>
          <a:prstGeom prst="roundRect">
            <a:avLst/>
          </a:prstGeom>
          <a:solidFill>
            <a:srgbClr val="FFFF00">
              <a:alpha val="10000"/>
            </a:srgb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fontScale="25000" lnSpcReduction="20000"/>
          </a:bodyPr>
          <a:lstStyle/>
          <a:p>
            <a:pPr algn="ctr"/>
            <a:endParaRPr lang="en-NO" sz="1600" dirty="0">
              <a:solidFill>
                <a:schemeClr val="bg1"/>
              </a:solidFill>
            </a:endParaRPr>
          </a:p>
        </p:txBody>
      </p:sp>
      <p:sp>
        <p:nvSpPr>
          <p:cNvPr id="25" name="Rounded Rectangle 24">
            <a:extLst>
              <a:ext uri="{FF2B5EF4-FFF2-40B4-BE49-F238E27FC236}">
                <a16:creationId xmlns:a16="http://schemas.microsoft.com/office/drawing/2014/main" id="{AEC0D3DB-A569-0340-A930-3B62965C48C0}"/>
              </a:ext>
            </a:extLst>
          </p:cNvPr>
          <p:cNvSpPr/>
          <p:nvPr/>
        </p:nvSpPr>
        <p:spPr>
          <a:xfrm>
            <a:off x="7717096" y="5947996"/>
            <a:ext cx="4343025" cy="220999"/>
          </a:xfrm>
          <a:prstGeom prst="roundRect">
            <a:avLst/>
          </a:prstGeom>
          <a:solidFill>
            <a:srgbClr val="FFFF00">
              <a:alpha val="10000"/>
            </a:srgb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fontScale="25000" lnSpcReduction="20000"/>
          </a:bodyPr>
          <a:lstStyle/>
          <a:p>
            <a:pPr algn="ctr"/>
            <a:endParaRPr lang="en-NO" sz="1600" dirty="0">
              <a:solidFill>
                <a:schemeClr val="bg1"/>
              </a:solidFill>
            </a:endParaRPr>
          </a:p>
        </p:txBody>
      </p:sp>
      <p:sp>
        <p:nvSpPr>
          <p:cNvPr id="27" name="TextBox 26">
            <a:extLst>
              <a:ext uri="{FF2B5EF4-FFF2-40B4-BE49-F238E27FC236}">
                <a16:creationId xmlns:a16="http://schemas.microsoft.com/office/drawing/2014/main" id="{4C98FC5D-51A1-7847-8F4F-D4F28D6424BC}"/>
              </a:ext>
            </a:extLst>
          </p:cNvPr>
          <p:cNvSpPr txBox="1"/>
          <p:nvPr/>
        </p:nvSpPr>
        <p:spPr>
          <a:xfrm>
            <a:off x="506506" y="2021163"/>
            <a:ext cx="2234126" cy="830997"/>
          </a:xfrm>
          <a:prstGeom prst="rect">
            <a:avLst/>
          </a:prstGeom>
          <a:noFill/>
        </p:spPr>
        <p:txBody>
          <a:bodyPr wrap="square">
            <a:spAutoFit/>
          </a:bodyPr>
          <a:lstStyle/>
          <a:p>
            <a:r>
              <a:rPr lang="en-GB" sz="1200" i="1" dirty="0">
                <a:solidFill>
                  <a:schemeClr val="tx2">
                    <a:lumMod val="90000"/>
                    <a:lumOff val="10000"/>
                  </a:schemeClr>
                </a:solidFill>
              </a:rPr>
              <a:t>Dataset</a:t>
            </a:r>
            <a:r>
              <a:rPr lang="en-GB" sz="1200" dirty="0"/>
              <a:t>: Vascular Plant Herbarium, Oslo (O) UiO</a:t>
            </a:r>
          </a:p>
          <a:p>
            <a:r>
              <a:rPr lang="en-GB" sz="1200" i="1" dirty="0">
                <a:solidFill>
                  <a:schemeClr val="tx2">
                    <a:lumMod val="90000"/>
                    <a:lumOff val="10000"/>
                  </a:schemeClr>
                </a:solidFill>
              </a:rPr>
              <a:t>Publisher</a:t>
            </a:r>
            <a:r>
              <a:rPr lang="en-GB" sz="1200" dirty="0"/>
              <a:t>: University of Oslo</a:t>
            </a:r>
          </a:p>
          <a:p>
            <a:r>
              <a:rPr lang="en-GB" sz="1200" i="1" dirty="0">
                <a:solidFill>
                  <a:schemeClr val="tx2">
                    <a:lumMod val="90000"/>
                    <a:lumOff val="10000"/>
                  </a:schemeClr>
                </a:solidFill>
              </a:rPr>
              <a:t>Catalogue number</a:t>
            </a:r>
            <a:r>
              <a:rPr lang="en-GB" sz="1200" dirty="0"/>
              <a:t>: 2007334</a:t>
            </a:r>
            <a:endParaRPr lang="en-NO" sz="1200" dirty="0"/>
          </a:p>
        </p:txBody>
      </p:sp>
    </p:spTree>
    <p:extLst>
      <p:ext uri="{BB962C8B-B14F-4D97-AF65-F5344CB8AC3E}">
        <p14:creationId xmlns:p14="http://schemas.microsoft.com/office/powerpoint/2010/main" val="10695879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Placeholder 23">
            <a:extLst>
              <a:ext uri="{FF2B5EF4-FFF2-40B4-BE49-F238E27FC236}">
                <a16:creationId xmlns:a16="http://schemas.microsoft.com/office/drawing/2014/main" id="{3B98D244-C3BB-6F18-CDD7-9233F75F11FD}"/>
              </a:ext>
            </a:extLst>
          </p:cNvPr>
          <p:cNvPicPr>
            <a:picLocks noGrp="1" noChangeAspect="1"/>
          </p:cNvPicPr>
          <p:nvPr>
            <p:ph type="pic" sz="quarter" idx="14"/>
          </p:nvPr>
        </p:nvPicPr>
        <p:blipFill>
          <a:blip r:embed="rId3"/>
          <a:srcRect l="29660" r="29660"/>
          <a:stretch>
            <a:fillRect/>
          </a:stretch>
        </p:blipFill>
        <p:spPr>
          <a:prstGeom prst="rect">
            <a:avLst/>
          </a:prstGeom>
          <a:solidFill>
            <a:schemeClr val="bg1"/>
          </a:solidFill>
          <a:ln w="50800" cap="rnd">
            <a:noFill/>
            <a:round/>
          </a:ln>
          <a:effectLst>
            <a:outerShdw blurRad="88900" dist="38100" dir="5400000" algn="t" rotWithShape="0">
              <a:prstClr val="black">
                <a:alpha val="20000"/>
              </a:prstClr>
            </a:outerShdw>
          </a:effectLst>
        </p:spPr>
      </p:pic>
      <p:pic>
        <p:nvPicPr>
          <p:cNvPr id="27" name="Picture Placeholder 23">
            <a:extLst>
              <a:ext uri="{FF2B5EF4-FFF2-40B4-BE49-F238E27FC236}">
                <a16:creationId xmlns:a16="http://schemas.microsoft.com/office/drawing/2014/main" id="{2E2B745F-4D3C-19AC-0253-D1316E3E2B47}"/>
              </a:ext>
            </a:extLst>
          </p:cNvPr>
          <p:cNvPicPr>
            <a:picLocks noGrp="1" noChangeAspect="1"/>
          </p:cNvPicPr>
          <p:nvPr>
            <p:ph type="pic" sz="quarter" idx="13"/>
          </p:nvPr>
        </p:nvPicPr>
        <p:blipFill>
          <a:blip r:embed="rId3"/>
          <a:srcRect t="186" b="186"/>
          <a:stretch>
            <a:fillRect/>
          </a:stretch>
        </p:blipFill>
        <p:spPr>
          <a:prstGeom prst="rect">
            <a:avLst/>
          </a:prstGeom>
        </p:spPr>
      </p:pic>
      <p:sp>
        <p:nvSpPr>
          <p:cNvPr id="4" name="Text Placeholder 3">
            <a:extLst>
              <a:ext uri="{FF2B5EF4-FFF2-40B4-BE49-F238E27FC236}">
                <a16:creationId xmlns:a16="http://schemas.microsoft.com/office/drawing/2014/main" id="{CA65FFA6-25BD-E84E-BEF3-5B7088B37FD0}"/>
              </a:ext>
            </a:extLst>
          </p:cNvPr>
          <p:cNvSpPr>
            <a:spLocks noGrp="1"/>
          </p:cNvSpPr>
          <p:nvPr>
            <p:ph type="body" sz="quarter" idx="15"/>
          </p:nvPr>
        </p:nvSpPr>
        <p:spPr>
          <a:xfrm>
            <a:off x="246063" y="4270858"/>
            <a:ext cx="3546433" cy="1714017"/>
          </a:xfrm>
        </p:spPr>
        <p:txBody>
          <a:bodyPr anchor="ctr" anchorCtr="0"/>
          <a:lstStyle/>
          <a:p>
            <a:pPr marL="342900" indent="-342900">
              <a:buFont typeface="Arial" panose="020B0604020202020204" pitchFamily="34" charset="0"/>
              <a:buChar char="•"/>
            </a:pPr>
            <a:r>
              <a:rPr lang="en-NO" dirty="0"/>
              <a:t>GBIF trawling for data via GBIF Data Portal</a:t>
            </a:r>
          </a:p>
          <a:p>
            <a:pPr marL="342900" indent="-342900">
              <a:buFont typeface="Arial" panose="020B0604020202020204" pitchFamily="34" charset="0"/>
              <a:buChar char="•"/>
            </a:pPr>
            <a:r>
              <a:rPr lang="en-NO" dirty="0"/>
              <a:t>Search can be refined via filters</a:t>
            </a:r>
          </a:p>
        </p:txBody>
      </p:sp>
      <p:sp>
        <p:nvSpPr>
          <p:cNvPr id="5" name="Title 4">
            <a:extLst>
              <a:ext uri="{FF2B5EF4-FFF2-40B4-BE49-F238E27FC236}">
                <a16:creationId xmlns:a16="http://schemas.microsoft.com/office/drawing/2014/main" id="{C31479CA-EA73-1656-44EC-C1AD2673F849}"/>
              </a:ext>
            </a:extLst>
          </p:cNvPr>
          <p:cNvSpPr>
            <a:spLocks noGrp="1"/>
          </p:cNvSpPr>
          <p:nvPr>
            <p:ph type="title"/>
          </p:nvPr>
        </p:nvSpPr>
        <p:spPr/>
        <p:txBody>
          <a:bodyPr/>
          <a:lstStyle/>
          <a:p>
            <a:r>
              <a:rPr lang="en-NO" dirty="0"/>
              <a:t>Discovering DatA in GBIF – The Data Portal</a:t>
            </a:r>
          </a:p>
        </p:txBody>
      </p:sp>
      <p:sp>
        <p:nvSpPr>
          <p:cNvPr id="6" name="Footer Placeholder 5">
            <a:extLst>
              <a:ext uri="{FF2B5EF4-FFF2-40B4-BE49-F238E27FC236}">
                <a16:creationId xmlns:a16="http://schemas.microsoft.com/office/drawing/2014/main" id="{864A7CCA-2F58-FEA2-D236-4620CA64C4DF}"/>
              </a:ext>
            </a:extLst>
          </p:cNvPr>
          <p:cNvSpPr>
            <a:spLocks noGrp="1"/>
          </p:cNvSpPr>
          <p:nvPr>
            <p:ph type="ftr" sz="quarter" idx="16"/>
          </p:nvPr>
        </p:nvSpPr>
        <p:spPr/>
        <p:txBody>
          <a:bodyPr/>
          <a:lstStyle/>
          <a:p>
            <a:endParaRPr lang="en-GB"/>
          </a:p>
        </p:txBody>
      </p:sp>
      <p:pic>
        <p:nvPicPr>
          <p:cNvPr id="15" name="Picture 14">
            <a:extLst>
              <a:ext uri="{FF2B5EF4-FFF2-40B4-BE49-F238E27FC236}">
                <a16:creationId xmlns:a16="http://schemas.microsoft.com/office/drawing/2014/main" id="{49DD0DDB-C793-E9F2-F2AF-E786D03E4D8B}"/>
              </a:ext>
            </a:extLst>
          </p:cNvPr>
          <p:cNvPicPr>
            <a:picLocks noChangeAspect="1"/>
          </p:cNvPicPr>
          <p:nvPr/>
        </p:nvPicPr>
        <p:blipFill rotWithShape="1">
          <a:blip r:embed="rId4"/>
          <a:srcRect b="40754"/>
          <a:stretch/>
        </p:blipFill>
        <p:spPr>
          <a:xfrm>
            <a:off x="0" y="1196974"/>
            <a:ext cx="6087096" cy="2891205"/>
          </a:xfrm>
          <a:prstGeom prst="rect">
            <a:avLst/>
          </a:prstGeom>
        </p:spPr>
      </p:pic>
      <p:pic>
        <p:nvPicPr>
          <p:cNvPr id="16" name="Picture 15">
            <a:extLst>
              <a:ext uri="{FF2B5EF4-FFF2-40B4-BE49-F238E27FC236}">
                <a16:creationId xmlns:a16="http://schemas.microsoft.com/office/drawing/2014/main" id="{79EEFFD7-9791-918B-8BF5-1F85EC516C78}"/>
              </a:ext>
            </a:extLst>
          </p:cNvPr>
          <p:cNvPicPr>
            <a:picLocks noChangeAspect="1"/>
          </p:cNvPicPr>
          <p:nvPr/>
        </p:nvPicPr>
        <p:blipFill rotWithShape="1">
          <a:blip r:embed="rId5"/>
          <a:srcRect b="17132"/>
          <a:stretch/>
        </p:blipFill>
        <p:spPr>
          <a:xfrm>
            <a:off x="8030448" y="1196974"/>
            <a:ext cx="4161551" cy="4959501"/>
          </a:xfrm>
          <a:prstGeom prst="rect">
            <a:avLst/>
          </a:prstGeom>
        </p:spPr>
      </p:pic>
      <p:grpSp>
        <p:nvGrpSpPr>
          <p:cNvPr id="49" name="Group 48">
            <a:extLst>
              <a:ext uri="{FF2B5EF4-FFF2-40B4-BE49-F238E27FC236}">
                <a16:creationId xmlns:a16="http://schemas.microsoft.com/office/drawing/2014/main" id="{528A5C52-19DE-17F8-6D08-B0EB1A590F24}"/>
              </a:ext>
            </a:extLst>
          </p:cNvPr>
          <p:cNvGrpSpPr/>
          <p:nvPr/>
        </p:nvGrpSpPr>
        <p:grpSpPr>
          <a:xfrm>
            <a:off x="3888605" y="4525984"/>
            <a:ext cx="4045734" cy="1203764"/>
            <a:chOff x="2733526" y="4899816"/>
            <a:chExt cx="4045734" cy="1203764"/>
          </a:xfrm>
        </p:grpSpPr>
        <p:sp>
          <p:nvSpPr>
            <p:cNvPr id="17" name="Rectangle 16">
              <a:extLst>
                <a:ext uri="{FF2B5EF4-FFF2-40B4-BE49-F238E27FC236}">
                  <a16:creationId xmlns:a16="http://schemas.microsoft.com/office/drawing/2014/main" id="{44243D36-C905-F399-3F19-57694A09957A}"/>
                </a:ext>
              </a:extLst>
            </p:cNvPr>
            <p:cNvSpPr>
              <a:spLocks/>
            </p:cNvSpPr>
            <p:nvPr/>
          </p:nvSpPr>
          <p:spPr>
            <a:xfrm>
              <a:off x="2733526" y="5277593"/>
              <a:ext cx="951345" cy="825986"/>
            </a:xfrm>
            <a:prstGeom prst="rect">
              <a:avLst/>
            </a:prstGeom>
            <a:solidFill>
              <a:schemeClr val="bg1"/>
            </a:solidFill>
            <a:ln w="25400">
              <a:noFill/>
            </a:ln>
            <a:effectLst>
              <a:outerShdw blurRad="762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108000" rtlCol="0" anchor="b" anchorCtr="0"/>
            <a:lstStyle/>
            <a:p>
              <a:pPr algn="ctr"/>
              <a:r>
                <a:rPr lang="en-US" sz="1200" b="1" dirty="0">
                  <a:solidFill>
                    <a:schemeClr val="accent2"/>
                  </a:solidFill>
                  <a:cs typeface="Arial" panose="020B0604020202020204" pitchFamily="34" charset="0"/>
                </a:rPr>
                <a:t>Dataset metadata</a:t>
              </a:r>
            </a:p>
          </p:txBody>
        </p:sp>
        <p:sp>
          <p:nvSpPr>
            <p:cNvPr id="18" name="Rectangle 17">
              <a:extLst>
                <a:ext uri="{FF2B5EF4-FFF2-40B4-BE49-F238E27FC236}">
                  <a16:creationId xmlns:a16="http://schemas.microsoft.com/office/drawing/2014/main" id="{93B9A164-8EFF-54D3-66C6-139FBF651373}"/>
                </a:ext>
              </a:extLst>
            </p:cNvPr>
            <p:cNvSpPr>
              <a:spLocks/>
            </p:cNvSpPr>
            <p:nvPr/>
          </p:nvSpPr>
          <p:spPr>
            <a:xfrm>
              <a:off x="5802559" y="5274723"/>
              <a:ext cx="976701" cy="828856"/>
            </a:xfrm>
            <a:prstGeom prst="rect">
              <a:avLst/>
            </a:prstGeom>
            <a:solidFill>
              <a:schemeClr val="bg1"/>
            </a:solidFill>
            <a:ln w="25400">
              <a:noFill/>
            </a:ln>
            <a:effectLst>
              <a:outerShdw blurRad="762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108000" rtlCol="0" anchor="b" anchorCtr="0"/>
            <a:lstStyle/>
            <a:p>
              <a:pPr algn="ctr"/>
              <a:r>
                <a:rPr lang="en-US" sz="1200" b="1" dirty="0">
                  <a:solidFill>
                    <a:schemeClr val="accent2"/>
                  </a:solidFill>
                  <a:cs typeface="Arial" panose="020B0604020202020204" pitchFamily="34" charset="0"/>
                </a:rPr>
                <a:t>Species checklists</a:t>
              </a:r>
            </a:p>
          </p:txBody>
        </p:sp>
        <p:sp>
          <p:nvSpPr>
            <p:cNvPr id="21" name="Rectangle 20">
              <a:extLst>
                <a:ext uri="{FF2B5EF4-FFF2-40B4-BE49-F238E27FC236}">
                  <a16:creationId xmlns:a16="http://schemas.microsoft.com/office/drawing/2014/main" id="{70C34902-1B7F-1341-D34C-25A1C1E8F74E}"/>
                </a:ext>
              </a:extLst>
            </p:cNvPr>
            <p:cNvSpPr>
              <a:spLocks/>
            </p:cNvSpPr>
            <p:nvPr/>
          </p:nvSpPr>
          <p:spPr>
            <a:xfrm>
              <a:off x="4761947" y="5274723"/>
              <a:ext cx="976701" cy="828856"/>
            </a:xfrm>
            <a:prstGeom prst="rect">
              <a:avLst/>
            </a:prstGeom>
            <a:solidFill>
              <a:schemeClr val="bg1"/>
            </a:solidFill>
            <a:ln w="25400">
              <a:noFill/>
            </a:ln>
            <a:effectLst>
              <a:outerShdw blurRad="762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108000" rtlCol="0" anchor="b" anchorCtr="0"/>
            <a:lstStyle/>
            <a:p>
              <a:pPr algn="ctr"/>
              <a:r>
                <a:rPr lang="en-US" sz="1200" b="1" dirty="0">
                  <a:solidFill>
                    <a:schemeClr val="accent2"/>
                  </a:solidFill>
                  <a:cs typeface="Arial" panose="020B0604020202020204" pitchFamily="34" charset="0"/>
                </a:rPr>
                <a:t>Sampling-event data</a:t>
              </a:r>
            </a:p>
          </p:txBody>
        </p:sp>
        <p:sp>
          <p:nvSpPr>
            <p:cNvPr id="22" name="Rectangle 21">
              <a:extLst>
                <a:ext uri="{FF2B5EF4-FFF2-40B4-BE49-F238E27FC236}">
                  <a16:creationId xmlns:a16="http://schemas.microsoft.com/office/drawing/2014/main" id="{5B0FD094-3657-765C-E5BC-534DF611617C}"/>
                </a:ext>
              </a:extLst>
            </p:cNvPr>
            <p:cNvSpPr>
              <a:spLocks/>
            </p:cNvSpPr>
            <p:nvPr/>
          </p:nvSpPr>
          <p:spPr>
            <a:xfrm>
              <a:off x="3768436" y="5274724"/>
              <a:ext cx="948765" cy="828856"/>
            </a:xfrm>
            <a:prstGeom prst="rect">
              <a:avLst/>
            </a:prstGeom>
            <a:solidFill>
              <a:schemeClr val="bg1"/>
            </a:solidFill>
            <a:ln w="25400">
              <a:noFill/>
            </a:ln>
            <a:effectLst>
              <a:outerShdw blurRad="762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108000" rtlCol="0" anchor="b" anchorCtr="0"/>
            <a:lstStyle/>
            <a:p>
              <a:pPr algn="ctr"/>
              <a:r>
                <a:rPr lang="en-US" sz="1200" b="1">
                  <a:solidFill>
                    <a:schemeClr val="accent2"/>
                  </a:solidFill>
                  <a:cs typeface="Arial" panose="020B0604020202020204" pitchFamily="34" charset="0"/>
                </a:rPr>
                <a:t>Occurrence-only data</a:t>
              </a:r>
            </a:p>
          </p:txBody>
        </p:sp>
        <p:grpSp>
          <p:nvGrpSpPr>
            <p:cNvPr id="23" name="Group 22">
              <a:extLst>
                <a:ext uri="{FF2B5EF4-FFF2-40B4-BE49-F238E27FC236}">
                  <a16:creationId xmlns:a16="http://schemas.microsoft.com/office/drawing/2014/main" id="{71588B1B-077C-0032-986A-21D68510E07B}"/>
                </a:ext>
              </a:extLst>
            </p:cNvPr>
            <p:cNvGrpSpPr>
              <a:grpSpLocks noChangeAspect="1"/>
            </p:cNvGrpSpPr>
            <p:nvPr/>
          </p:nvGrpSpPr>
          <p:grpSpPr>
            <a:xfrm>
              <a:off x="2852102" y="4899816"/>
              <a:ext cx="719298" cy="719298"/>
              <a:chOff x="1355325" y="4052289"/>
              <a:chExt cx="719298" cy="719298"/>
            </a:xfrm>
            <a:effectLst>
              <a:outerShdw blurRad="63500" sx="102000" sy="102000" algn="ctr" rotWithShape="0">
                <a:prstClr val="black">
                  <a:alpha val="20000"/>
                </a:prstClr>
              </a:outerShdw>
            </a:effectLst>
          </p:grpSpPr>
          <p:sp>
            <p:nvSpPr>
              <p:cNvPr id="24" name="Freeform: Shape 238">
                <a:extLst>
                  <a:ext uri="{FF2B5EF4-FFF2-40B4-BE49-F238E27FC236}">
                    <a16:creationId xmlns:a16="http://schemas.microsoft.com/office/drawing/2014/main" id="{7154F089-799A-6BF9-5E2D-5542144B2E01}"/>
                  </a:ext>
                </a:extLst>
              </p:cNvPr>
              <p:cNvSpPr/>
              <p:nvPr/>
            </p:nvSpPr>
            <p:spPr>
              <a:xfrm>
                <a:off x="1355325" y="4052289"/>
                <a:ext cx="719298" cy="719298"/>
              </a:xfrm>
              <a:custGeom>
                <a:avLst/>
                <a:gdLst>
                  <a:gd name="connsiteX0" fmla="*/ 1323196 w 1323196"/>
                  <a:gd name="connsiteY0" fmla="*/ 661598 h 1323196"/>
                  <a:gd name="connsiteX1" fmla="*/ 661598 w 1323196"/>
                  <a:gd name="connsiteY1" fmla="*/ 0 h 1323196"/>
                  <a:gd name="connsiteX2" fmla="*/ 0 w 1323196"/>
                  <a:gd name="connsiteY2" fmla="*/ 661598 h 1323196"/>
                  <a:gd name="connsiteX3" fmla="*/ 661598 w 1323196"/>
                  <a:gd name="connsiteY3" fmla="*/ 1323196 h 1323196"/>
                  <a:gd name="connsiteX4" fmla="*/ 1323196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6" y="661598"/>
                    </a:moveTo>
                    <a:cubicBezTo>
                      <a:pt x="1323196" y="296212"/>
                      <a:pt x="1026985" y="0"/>
                      <a:pt x="661598" y="0"/>
                    </a:cubicBezTo>
                    <a:cubicBezTo>
                      <a:pt x="296211" y="0"/>
                      <a:pt x="0" y="296212"/>
                      <a:pt x="0" y="661598"/>
                    </a:cubicBezTo>
                    <a:cubicBezTo>
                      <a:pt x="0" y="1026985"/>
                      <a:pt x="296211" y="1323196"/>
                      <a:pt x="661598" y="1323196"/>
                    </a:cubicBezTo>
                    <a:cubicBezTo>
                      <a:pt x="1026985" y="1323103"/>
                      <a:pt x="1323196" y="1026891"/>
                      <a:pt x="1323196" y="661598"/>
                    </a:cubicBezTo>
                    <a:close/>
                  </a:path>
                </a:pathLst>
              </a:custGeom>
              <a:solidFill>
                <a:srgbClr val="4D9A34"/>
              </a:solidFill>
              <a:ln w="9335" cap="flat">
                <a:noFill/>
                <a:prstDash val="solid"/>
                <a:miter/>
              </a:ln>
            </p:spPr>
            <p:txBody>
              <a:bodyPr rtlCol="0" anchor="ctr"/>
              <a:lstStyle/>
              <a:p>
                <a:endParaRPr lang="en-GB"/>
              </a:p>
            </p:txBody>
          </p:sp>
          <p:grpSp>
            <p:nvGrpSpPr>
              <p:cNvPr id="25" name="Graphic 297">
                <a:extLst>
                  <a:ext uri="{FF2B5EF4-FFF2-40B4-BE49-F238E27FC236}">
                    <a16:creationId xmlns:a16="http://schemas.microsoft.com/office/drawing/2014/main" id="{1198951E-BC73-A75E-BBA7-A1777C8CDD86}"/>
                  </a:ext>
                </a:extLst>
              </p:cNvPr>
              <p:cNvGrpSpPr/>
              <p:nvPr/>
            </p:nvGrpSpPr>
            <p:grpSpPr>
              <a:xfrm>
                <a:off x="1465024" y="4203164"/>
                <a:ext cx="427916" cy="417548"/>
                <a:chOff x="-5403508" y="1028701"/>
                <a:chExt cx="4324350" cy="4219575"/>
              </a:xfrm>
            </p:grpSpPr>
            <p:sp>
              <p:nvSpPr>
                <p:cNvPr id="26" name="Freeform: Shape 299">
                  <a:extLst>
                    <a:ext uri="{FF2B5EF4-FFF2-40B4-BE49-F238E27FC236}">
                      <a16:creationId xmlns:a16="http://schemas.microsoft.com/office/drawing/2014/main" id="{8AB70595-21D2-94D0-4BBE-975B7EB4C6BF}"/>
                    </a:ext>
                  </a:extLst>
                </p:cNvPr>
                <p:cNvSpPr/>
                <p:nvPr/>
              </p:nvSpPr>
              <p:spPr>
                <a:xfrm>
                  <a:off x="-2183486" y="1100233"/>
                  <a:ext cx="1076991" cy="976598"/>
                </a:xfrm>
                <a:custGeom>
                  <a:avLst/>
                  <a:gdLst>
                    <a:gd name="connsiteX0" fmla="*/ 0 w 1076991"/>
                    <a:gd name="connsiteY0" fmla="*/ 0 h 976598"/>
                    <a:gd name="connsiteX1" fmla="*/ 0 w 1076991"/>
                    <a:gd name="connsiteY1" fmla="*/ 669322 h 976598"/>
                    <a:gd name="connsiteX2" fmla="*/ 460629 w 1076991"/>
                    <a:gd name="connsiteY2" fmla="*/ 976598 h 976598"/>
                    <a:gd name="connsiteX3" fmla="*/ 1076992 w 1076991"/>
                    <a:gd name="connsiteY3" fmla="*/ 976598 h 976598"/>
                    <a:gd name="connsiteX4" fmla="*/ 0 w 1076991"/>
                    <a:gd name="connsiteY4" fmla="*/ 0 h 976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6991" h="976598">
                      <a:moveTo>
                        <a:pt x="0" y="0"/>
                      </a:moveTo>
                      <a:lnTo>
                        <a:pt x="0" y="669322"/>
                      </a:lnTo>
                      <a:cubicBezTo>
                        <a:pt x="0" y="925259"/>
                        <a:pt x="234029" y="976598"/>
                        <a:pt x="460629" y="976598"/>
                      </a:cubicBezTo>
                      <a:lnTo>
                        <a:pt x="1076992" y="976598"/>
                      </a:lnTo>
                      <a:lnTo>
                        <a:pt x="0" y="0"/>
                      </a:lnTo>
                      <a:close/>
                    </a:path>
                  </a:pathLst>
                </a:custGeom>
                <a:solidFill>
                  <a:srgbClr val="FFFFFF"/>
                </a:solidFill>
                <a:ln w="9525" cap="flat">
                  <a:noFill/>
                  <a:prstDash val="solid"/>
                  <a:miter/>
                </a:ln>
              </p:spPr>
              <p:txBody>
                <a:bodyPr rtlCol="0" anchor="ctr"/>
                <a:lstStyle/>
                <a:p>
                  <a:endParaRPr lang="en-GB"/>
                </a:p>
              </p:txBody>
            </p:sp>
            <p:sp>
              <p:nvSpPr>
                <p:cNvPr id="28" name="Freeform: Shape 300">
                  <a:extLst>
                    <a:ext uri="{FF2B5EF4-FFF2-40B4-BE49-F238E27FC236}">
                      <a16:creationId xmlns:a16="http://schemas.microsoft.com/office/drawing/2014/main" id="{0B491F0F-0B33-7B43-1B95-1CCB7818096C}"/>
                    </a:ext>
                  </a:extLst>
                </p:cNvPr>
                <p:cNvSpPr/>
                <p:nvPr/>
              </p:nvSpPr>
              <p:spPr>
                <a:xfrm>
                  <a:off x="-5403481" y="1028701"/>
                  <a:ext cx="4327180" cy="4218527"/>
                </a:xfrm>
                <a:custGeom>
                  <a:avLst/>
                  <a:gdLst>
                    <a:gd name="connsiteX0" fmla="*/ 3822642 w 4327180"/>
                    <a:gd name="connsiteY0" fmla="*/ 2158079 h 4218527"/>
                    <a:gd name="connsiteX1" fmla="*/ 1787054 w 4327180"/>
                    <a:gd name="connsiteY1" fmla="*/ 2158079 h 4218527"/>
                    <a:gd name="connsiteX2" fmla="*/ 1655514 w 4327180"/>
                    <a:gd name="connsiteY2" fmla="*/ 2026444 h 4218527"/>
                    <a:gd name="connsiteX3" fmla="*/ 1787054 w 4327180"/>
                    <a:gd name="connsiteY3" fmla="*/ 1894904 h 4218527"/>
                    <a:gd name="connsiteX4" fmla="*/ 3822642 w 4327180"/>
                    <a:gd name="connsiteY4" fmla="*/ 1894904 h 4218527"/>
                    <a:gd name="connsiteX5" fmla="*/ 3954277 w 4327180"/>
                    <a:gd name="connsiteY5" fmla="*/ 2026444 h 4218527"/>
                    <a:gd name="connsiteX6" fmla="*/ 3822642 w 4327180"/>
                    <a:gd name="connsiteY6" fmla="*/ 2158079 h 4218527"/>
                    <a:gd name="connsiteX7" fmla="*/ 3822642 w 4327180"/>
                    <a:gd name="connsiteY7" fmla="*/ 2887028 h 4218527"/>
                    <a:gd name="connsiteX8" fmla="*/ 2167292 w 4327180"/>
                    <a:gd name="connsiteY8" fmla="*/ 2887028 h 4218527"/>
                    <a:gd name="connsiteX9" fmla="*/ 2035752 w 4327180"/>
                    <a:gd name="connsiteY9" fmla="*/ 2755487 h 4218527"/>
                    <a:gd name="connsiteX10" fmla="*/ 2167292 w 4327180"/>
                    <a:gd name="connsiteY10" fmla="*/ 2624042 h 4218527"/>
                    <a:gd name="connsiteX11" fmla="*/ 3822642 w 4327180"/>
                    <a:gd name="connsiteY11" fmla="*/ 2624042 h 4218527"/>
                    <a:gd name="connsiteX12" fmla="*/ 3954277 w 4327180"/>
                    <a:gd name="connsiteY12" fmla="*/ 2755487 h 4218527"/>
                    <a:gd name="connsiteX13" fmla="*/ 3822642 w 4327180"/>
                    <a:gd name="connsiteY13" fmla="*/ 2887028 h 4218527"/>
                    <a:gd name="connsiteX14" fmla="*/ 3822642 w 4327180"/>
                    <a:gd name="connsiteY14" fmla="*/ 3616357 h 4218527"/>
                    <a:gd name="connsiteX15" fmla="*/ 2407227 w 4327180"/>
                    <a:gd name="connsiteY15" fmla="*/ 3616357 h 4218527"/>
                    <a:gd name="connsiteX16" fmla="*/ 2275686 w 4327180"/>
                    <a:gd name="connsiteY16" fmla="*/ 3484721 h 4218527"/>
                    <a:gd name="connsiteX17" fmla="*/ 2407227 w 4327180"/>
                    <a:gd name="connsiteY17" fmla="*/ 3353086 h 4218527"/>
                    <a:gd name="connsiteX18" fmla="*/ 3822642 w 4327180"/>
                    <a:gd name="connsiteY18" fmla="*/ 3353086 h 4218527"/>
                    <a:gd name="connsiteX19" fmla="*/ 3954277 w 4327180"/>
                    <a:gd name="connsiteY19" fmla="*/ 3484721 h 4218527"/>
                    <a:gd name="connsiteX20" fmla="*/ 3822642 w 4327180"/>
                    <a:gd name="connsiteY20" fmla="*/ 3616357 h 4218527"/>
                    <a:gd name="connsiteX21" fmla="*/ 1761146 w 4327180"/>
                    <a:gd name="connsiteY21" fmla="*/ 1165479 h 4218527"/>
                    <a:gd name="connsiteX22" fmla="*/ 2506858 w 4327180"/>
                    <a:gd name="connsiteY22" fmla="*/ 1165479 h 4218527"/>
                    <a:gd name="connsiteX23" fmla="*/ 2638398 w 4327180"/>
                    <a:gd name="connsiteY23" fmla="*/ 1297210 h 4218527"/>
                    <a:gd name="connsiteX24" fmla="*/ 2506858 w 4327180"/>
                    <a:gd name="connsiteY24" fmla="*/ 1428750 h 4218527"/>
                    <a:gd name="connsiteX25" fmla="*/ 1761146 w 4327180"/>
                    <a:gd name="connsiteY25" fmla="*/ 1428750 h 4218527"/>
                    <a:gd name="connsiteX26" fmla="*/ 1629606 w 4327180"/>
                    <a:gd name="connsiteY26" fmla="*/ 1297210 h 4218527"/>
                    <a:gd name="connsiteX27" fmla="*/ 1761146 w 4327180"/>
                    <a:gd name="connsiteY27" fmla="*/ 1165479 h 4218527"/>
                    <a:gd name="connsiteX28" fmla="*/ 1761146 w 4327180"/>
                    <a:gd name="connsiteY28" fmla="*/ 436436 h 4218527"/>
                    <a:gd name="connsiteX29" fmla="*/ 2506858 w 4327180"/>
                    <a:gd name="connsiteY29" fmla="*/ 436436 h 4218527"/>
                    <a:gd name="connsiteX30" fmla="*/ 2638398 w 4327180"/>
                    <a:gd name="connsiteY30" fmla="*/ 567976 h 4218527"/>
                    <a:gd name="connsiteX31" fmla="*/ 2506858 w 4327180"/>
                    <a:gd name="connsiteY31" fmla="*/ 699516 h 4218527"/>
                    <a:gd name="connsiteX32" fmla="*/ 1761146 w 4327180"/>
                    <a:gd name="connsiteY32" fmla="*/ 699516 h 4218527"/>
                    <a:gd name="connsiteX33" fmla="*/ 1629606 w 4327180"/>
                    <a:gd name="connsiteY33" fmla="*/ 567976 h 4218527"/>
                    <a:gd name="connsiteX34" fmla="*/ 1761146 w 4327180"/>
                    <a:gd name="connsiteY34" fmla="*/ 436436 h 4218527"/>
                    <a:gd name="connsiteX35" fmla="*/ 3417448 w 4327180"/>
                    <a:gd name="connsiteY35" fmla="*/ 1257300 h 4218527"/>
                    <a:gd name="connsiteX36" fmla="*/ 2993776 w 4327180"/>
                    <a:gd name="connsiteY36" fmla="*/ 814102 h 4218527"/>
                    <a:gd name="connsiteX37" fmla="*/ 2993776 w 4327180"/>
                    <a:gd name="connsiteY37" fmla="*/ 0 h 4218527"/>
                    <a:gd name="connsiteX38" fmla="*/ 1383289 w 4327180"/>
                    <a:gd name="connsiteY38" fmla="*/ 0 h 4218527"/>
                    <a:gd name="connsiteX39" fmla="*/ 1146212 w 4327180"/>
                    <a:gd name="connsiteY39" fmla="*/ 237173 h 4218527"/>
                    <a:gd name="connsiteX40" fmla="*/ 1146212 w 4327180"/>
                    <a:gd name="connsiteY40" fmla="*/ 1549908 h 4218527"/>
                    <a:gd name="connsiteX41" fmla="*/ 1926881 w 4327180"/>
                    <a:gd name="connsiteY41" fmla="*/ 3199924 h 4218527"/>
                    <a:gd name="connsiteX42" fmla="*/ 1908783 w 4327180"/>
                    <a:gd name="connsiteY42" fmla="*/ 4140327 h 4218527"/>
                    <a:gd name="connsiteX43" fmla="*/ 4090008 w 4327180"/>
                    <a:gd name="connsiteY43" fmla="*/ 4140327 h 4218527"/>
                    <a:gd name="connsiteX44" fmla="*/ 4327181 w 4327180"/>
                    <a:gd name="connsiteY44" fmla="*/ 3903250 h 4218527"/>
                    <a:gd name="connsiteX45" fmla="*/ 4327181 w 4327180"/>
                    <a:gd name="connsiteY45" fmla="*/ 1257300 h 4218527"/>
                    <a:gd name="connsiteX46" fmla="*/ 3417448 w 4327180"/>
                    <a:gd name="connsiteY46" fmla="*/ 1257300 h 4218527"/>
                    <a:gd name="connsiteX47" fmla="*/ 1738286 w 4327180"/>
                    <a:gd name="connsiteY47" fmla="*/ 4218528 h 4218527"/>
                    <a:gd name="connsiteX48" fmla="*/ 1754669 w 4327180"/>
                    <a:gd name="connsiteY48" fmla="*/ 3252311 h 4218527"/>
                    <a:gd name="connsiteX49" fmla="*/ 972000 w 4327180"/>
                    <a:gd name="connsiteY49" fmla="*/ 3629787 h 4218527"/>
                    <a:gd name="connsiteX50" fmla="*/ 1738286 w 4327180"/>
                    <a:gd name="connsiteY50" fmla="*/ 4218528 h 4218527"/>
                    <a:gd name="connsiteX51" fmla="*/ 1026387 w 4327180"/>
                    <a:gd name="connsiteY51" fmla="*/ 1742504 h 4218527"/>
                    <a:gd name="connsiteX52" fmla="*/ 243718 w 4327180"/>
                    <a:gd name="connsiteY52" fmla="*/ 2120075 h 4218527"/>
                    <a:gd name="connsiteX53" fmla="*/ 908944 w 4327180"/>
                    <a:gd name="connsiteY53" fmla="*/ 3499295 h 4218527"/>
                    <a:gd name="connsiteX54" fmla="*/ 1691804 w 4327180"/>
                    <a:gd name="connsiteY54" fmla="*/ 3121628 h 4218527"/>
                    <a:gd name="connsiteX55" fmla="*/ 1026387 w 4327180"/>
                    <a:gd name="connsiteY55" fmla="*/ 1742504 h 4218527"/>
                    <a:gd name="connsiteX56" fmla="*/ 795882 w 4327180"/>
                    <a:gd name="connsiteY56" fmla="*/ 1264444 h 4218527"/>
                    <a:gd name="connsiteX57" fmla="*/ 620051 w 4327180"/>
                    <a:gd name="connsiteY57" fmla="*/ 1203198 h 4218527"/>
                    <a:gd name="connsiteX58" fmla="*/ 74459 w 4327180"/>
                    <a:gd name="connsiteY58" fmla="*/ 1466469 h 4218527"/>
                    <a:gd name="connsiteX59" fmla="*/ 13118 w 4327180"/>
                    <a:gd name="connsiteY59" fmla="*/ 1642110 h 4218527"/>
                    <a:gd name="connsiteX60" fmla="*/ 162756 w 4327180"/>
                    <a:gd name="connsiteY60" fmla="*/ 1952435 h 4218527"/>
                    <a:gd name="connsiteX61" fmla="*/ 945520 w 4327180"/>
                    <a:gd name="connsiteY61" fmla="*/ 1574673 h 4218527"/>
                    <a:gd name="connsiteX62" fmla="*/ 795882 w 4327180"/>
                    <a:gd name="connsiteY62" fmla="*/ 1264444 h 4218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4327180" h="4218527">
                      <a:moveTo>
                        <a:pt x="3822642" y="2158079"/>
                      </a:moveTo>
                      <a:lnTo>
                        <a:pt x="1787054" y="2158079"/>
                      </a:lnTo>
                      <a:cubicBezTo>
                        <a:pt x="1714378" y="2158079"/>
                        <a:pt x="1655514" y="2099120"/>
                        <a:pt x="1655514" y="2026444"/>
                      </a:cubicBezTo>
                      <a:cubicBezTo>
                        <a:pt x="1655514" y="1953673"/>
                        <a:pt x="1714378" y="1894904"/>
                        <a:pt x="1787054" y="1894904"/>
                      </a:cubicBezTo>
                      <a:lnTo>
                        <a:pt x="3822642" y="1894904"/>
                      </a:lnTo>
                      <a:cubicBezTo>
                        <a:pt x="3895317" y="1894904"/>
                        <a:pt x="3954277" y="1953673"/>
                        <a:pt x="3954277" y="2026444"/>
                      </a:cubicBezTo>
                      <a:cubicBezTo>
                        <a:pt x="3954277" y="2099024"/>
                        <a:pt x="3895317" y="2158079"/>
                        <a:pt x="3822642" y="2158079"/>
                      </a:cubicBezTo>
                      <a:moveTo>
                        <a:pt x="3822642" y="2887028"/>
                      </a:moveTo>
                      <a:lnTo>
                        <a:pt x="2167292" y="2887028"/>
                      </a:lnTo>
                      <a:cubicBezTo>
                        <a:pt x="2094616" y="2887028"/>
                        <a:pt x="2035752" y="2828258"/>
                        <a:pt x="2035752" y="2755487"/>
                      </a:cubicBezTo>
                      <a:cubicBezTo>
                        <a:pt x="2035752" y="2682907"/>
                        <a:pt x="2094711" y="2624042"/>
                        <a:pt x="2167292" y="2624042"/>
                      </a:cubicBezTo>
                      <a:lnTo>
                        <a:pt x="3822642" y="2624042"/>
                      </a:lnTo>
                      <a:cubicBezTo>
                        <a:pt x="3895317" y="2624042"/>
                        <a:pt x="3954277" y="2682907"/>
                        <a:pt x="3954277" y="2755487"/>
                      </a:cubicBezTo>
                      <a:cubicBezTo>
                        <a:pt x="3954277" y="2828258"/>
                        <a:pt x="3895317" y="2887028"/>
                        <a:pt x="3822642" y="2887028"/>
                      </a:cubicBezTo>
                      <a:moveTo>
                        <a:pt x="3822642" y="3616357"/>
                      </a:moveTo>
                      <a:lnTo>
                        <a:pt x="2407227" y="3616357"/>
                      </a:lnTo>
                      <a:cubicBezTo>
                        <a:pt x="2334551" y="3616357"/>
                        <a:pt x="2275686" y="3557397"/>
                        <a:pt x="2275686" y="3484721"/>
                      </a:cubicBezTo>
                      <a:cubicBezTo>
                        <a:pt x="2275686" y="3411950"/>
                        <a:pt x="2334646" y="3353086"/>
                        <a:pt x="2407227" y="3353086"/>
                      </a:cubicBezTo>
                      <a:lnTo>
                        <a:pt x="3822642" y="3353086"/>
                      </a:lnTo>
                      <a:cubicBezTo>
                        <a:pt x="3895317" y="3353086"/>
                        <a:pt x="3954277" y="3411950"/>
                        <a:pt x="3954277" y="3484721"/>
                      </a:cubicBezTo>
                      <a:cubicBezTo>
                        <a:pt x="3954277" y="3557397"/>
                        <a:pt x="3895317" y="3616357"/>
                        <a:pt x="3822642" y="3616357"/>
                      </a:cubicBezTo>
                      <a:moveTo>
                        <a:pt x="1761146" y="1165479"/>
                      </a:moveTo>
                      <a:lnTo>
                        <a:pt x="2506858" y="1165479"/>
                      </a:lnTo>
                      <a:cubicBezTo>
                        <a:pt x="2579439" y="1165479"/>
                        <a:pt x="2638398" y="1224629"/>
                        <a:pt x="2638398" y="1297210"/>
                      </a:cubicBezTo>
                      <a:cubicBezTo>
                        <a:pt x="2638398" y="1369981"/>
                        <a:pt x="2579439" y="1428750"/>
                        <a:pt x="2506858" y="1428750"/>
                      </a:cubicBezTo>
                      <a:lnTo>
                        <a:pt x="1761146" y="1428750"/>
                      </a:lnTo>
                      <a:cubicBezTo>
                        <a:pt x="1688375" y="1428750"/>
                        <a:pt x="1629606" y="1369981"/>
                        <a:pt x="1629606" y="1297210"/>
                      </a:cubicBezTo>
                      <a:cubicBezTo>
                        <a:pt x="1629606" y="1224629"/>
                        <a:pt x="1688470" y="1165479"/>
                        <a:pt x="1761146" y="1165479"/>
                      </a:cubicBezTo>
                      <a:moveTo>
                        <a:pt x="1761146" y="436436"/>
                      </a:moveTo>
                      <a:lnTo>
                        <a:pt x="2506858" y="436436"/>
                      </a:lnTo>
                      <a:cubicBezTo>
                        <a:pt x="2579439" y="436436"/>
                        <a:pt x="2638398" y="495205"/>
                        <a:pt x="2638398" y="567976"/>
                      </a:cubicBezTo>
                      <a:cubicBezTo>
                        <a:pt x="2638398" y="640461"/>
                        <a:pt x="2579439" y="699516"/>
                        <a:pt x="2506858" y="699516"/>
                      </a:cubicBezTo>
                      <a:lnTo>
                        <a:pt x="1761146" y="699516"/>
                      </a:lnTo>
                      <a:cubicBezTo>
                        <a:pt x="1688375" y="699516"/>
                        <a:pt x="1629606" y="640556"/>
                        <a:pt x="1629606" y="567976"/>
                      </a:cubicBezTo>
                      <a:cubicBezTo>
                        <a:pt x="1629606" y="495205"/>
                        <a:pt x="1688470" y="436436"/>
                        <a:pt x="1761146" y="436436"/>
                      </a:cubicBezTo>
                      <a:moveTo>
                        <a:pt x="3417448" y="1257300"/>
                      </a:moveTo>
                      <a:cubicBezTo>
                        <a:pt x="3205326" y="1257300"/>
                        <a:pt x="2993776" y="1077182"/>
                        <a:pt x="2993776" y="814102"/>
                      </a:cubicBezTo>
                      <a:lnTo>
                        <a:pt x="2993776" y="0"/>
                      </a:lnTo>
                      <a:lnTo>
                        <a:pt x="1383289" y="0"/>
                      </a:lnTo>
                      <a:cubicBezTo>
                        <a:pt x="1252320" y="0"/>
                        <a:pt x="1146212" y="106394"/>
                        <a:pt x="1146212" y="237173"/>
                      </a:cubicBezTo>
                      <a:lnTo>
                        <a:pt x="1146212" y="1549908"/>
                      </a:lnTo>
                      <a:lnTo>
                        <a:pt x="1926881" y="3199924"/>
                      </a:lnTo>
                      <a:lnTo>
                        <a:pt x="1908783" y="4140327"/>
                      </a:lnTo>
                      <a:lnTo>
                        <a:pt x="4090008" y="4140327"/>
                      </a:lnTo>
                      <a:cubicBezTo>
                        <a:pt x="4220977" y="4140327"/>
                        <a:pt x="4327181" y="4034219"/>
                        <a:pt x="4327181" y="3903250"/>
                      </a:cubicBezTo>
                      <a:lnTo>
                        <a:pt x="4327181" y="1257300"/>
                      </a:lnTo>
                      <a:lnTo>
                        <a:pt x="3417448" y="1257300"/>
                      </a:lnTo>
                      <a:close/>
                      <a:moveTo>
                        <a:pt x="1738286" y="4218528"/>
                      </a:moveTo>
                      <a:lnTo>
                        <a:pt x="1754669" y="3252311"/>
                      </a:lnTo>
                      <a:lnTo>
                        <a:pt x="972000" y="3629787"/>
                      </a:lnTo>
                      <a:lnTo>
                        <a:pt x="1738286" y="4218528"/>
                      </a:lnTo>
                      <a:close/>
                      <a:moveTo>
                        <a:pt x="1026387" y="1742504"/>
                      </a:moveTo>
                      <a:lnTo>
                        <a:pt x="243718" y="2120075"/>
                      </a:lnTo>
                      <a:lnTo>
                        <a:pt x="908944" y="3499295"/>
                      </a:lnTo>
                      <a:lnTo>
                        <a:pt x="1691804" y="3121628"/>
                      </a:lnTo>
                      <a:lnTo>
                        <a:pt x="1026387" y="1742504"/>
                      </a:lnTo>
                      <a:close/>
                      <a:moveTo>
                        <a:pt x="795882" y="1264444"/>
                      </a:moveTo>
                      <a:cubicBezTo>
                        <a:pt x="764355" y="1199007"/>
                        <a:pt x="685583" y="1171575"/>
                        <a:pt x="620051" y="1203198"/>
                      </a:cubicBezTo>
                      <a:lnTo>
                        <a:pt x="74459" y="1466469"/>
                      </a:lnTo>
                      <a:cubicBezTo>
                        <a:pt x="9022" y="1498092"/>
                        <a:pt x="-18505" y="1576864"/>
                        <a:pt x="13118" y="1642110"/>
                      </a:cubicBezTo>
                      <a:lnTo>
                        <a:pt x="162756" y="1952435"/>
                      </a:lnTo>
                      <a:lnTo>
                        <a:pt x="945520" y="1574673"/>
                      </a:lnTo>
                      <a:lnTo>
                        <a:pt x="795882" y="1264444"/>
                      </a:lnTo>
                      <a:close/>
                    </a:path>
                  </a:pathLst>
                </a:custGeom>
                <a:solidFill>
                  <a:srgbClr val="FFFFFF"/>
                </a:solidFill>
                <a:ln w="9525" cap="flat">
                  <a:noFill/>
                  <a:prstDash val="solid"/>
                  <a:miter/>
                </a:ln>
              </p:spPr>
              <p:txBody>
                <a:bodyPr rtlCol="0" anchor="ctr"/>
                <a:lstStyle/>
                <a:p>
                  <a:endParaRPr lang="en-GB"/>
                </a:p>
              </p:txBody>
            </p:sp>
          </p:grpSp>
        </p:grpSp>
        <p:grpSp>
          <p:nvGrpSpPr>
            <p:cNvPr id="30" name="Group 29">
              <a:extLst>
                <a:ext uri="{FF2B5EF4-FFF2-40B4-BE49-F238E27FC236}">
                  <a16:creationId xmlns:a16="http://schemas.microsoft.com/office/drawing/2014/main" id="{80E798E0-EBED-8170-0114-1249D25E9DE4}"/>
                </a:ext>
              </a:extLst>
            </p:cNvPr>
            <p:cNvGrpSpPr>
              <a:grpSpLocks noChangeAspect="1"/>
            </p:cNvGrpSpPr>
            <p:nvPr/>
          </p:nvGrpSpPr>
          <p:grpSpPr>
            <a:xfrm>
              <a:off x="5954001" y="4899816"/>
              <a:ext cx="719298" cy="719298"/>
              <a:chOff x="10242361" y="5021015"/>
              <a:chExt cx="719298" cy="719298"/>
            </a:xfrm>
            <a:effectLst>
              <a:outerShdw blurRad="63500" sx="102000" sy="102000" algn="ctr" rotWithShape="0">
                <a:prstClr val="black">
                  <a:alpha val="20000"/>
                </a:prstClr>
              </a:outerShdw>
            </a:effectLst>
          </p:grpSpPr>
          <p:sp>
            <p:nvSpPr>
              <p:cNvPr id="32" name="Freeform: Shape 244">
                <a:extLst>
                  <a:ext uri="{FF2B5EF4-FFF2-40B4-BE49-F238E27FC236}">
                    <a16:creationId xmlns:a16="http://schemas.microsoft.com/office/drawing/2014/main" id="{0DA15C66-1FCA-8D6B-46C3-C77CC9253FD3}"/>
                  </a:ext>
                </a:extLst>
              </p:cNvPr>
              <p:cNvSpPr/>
              <p:nvPr/>
            </p:nvSpPr>
            <p:spPr>
              <a:xfrm>
                <a:off x="10242361" y="5021015"/>
                <a:ext cx="719298" cy="719298"/>
              </a:xfrm>
              <a:custGeom>
                <a:avLst/>
                <a:gdLst>
                  <a:gd name="connsiteX0" fmla="*/ 1323196 w 1323196"/>
                  <a:gd name="connsiteY0" fmla="*/ 661598 h 1323196"/>
                  <a:gd name="connsiteX1" fmla="*/ 661598 w 1323196"/>
                  <a:gd name="connsiteY1" fmla="*/ 0 h 1323196"/>
                  <a:gd name="connsiteX2" fmla="*/ 0 w 1323196"/>
                  <a:gd name="connsiteY2" fmla="*/ 661598 h 1323196"/>
                  <a:gd name="connsiteX3" fmla="*/ 661598 w 1323196"/>
                  <a:gd name="connsiteY3" fmla="*/ 1323196 h 1323196"/>
                  <a:gd name="connsiteX4" fmla="*/ 1323196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6" y="661598"/>
                    </a:moveTo>
                    <a:cubicBezTo>
                      <a:pt x="1323196" y="296212"/>
                      <a:pt x="1026984" y="0"/>
                      <a:pt x="661598" y="0"/>
                    </a:cubicBezTo>
                    <a:cubicBezTo>
                      <a:pt x="296211" y="0"/>
                      <a:pt x="0" y="296212"/>
                      <a:pt x="0" y="661598"/>
                    </a:cubicBezTo>
                    <a:cubicBezTo>
                      <a:pt x="0" y="1026985"/>
                      <a:pt x="296211" y="1323196"/>
                      <a:pt x="661598" y="1323196"/>
                    </a:cubicBezTo>
                    <a:cubicBezTo>
                      <a:pt x="1026984" y="1323103"/>
                      <a:pt x="1323196" y="1026891"/>
                      <a:pt x="1323196" y="661598"/>
                    </a:cubicBezTo>
                    <a:close/>
                  </a:path>
                </a:pathLst>
              </a:custGeom>
              <a:solidFill>
                <a:srgbClr val="4D9A34"/>
              </a:solidFill>
              <a:ln w="9335" cap="flat">
                <a:noFill/>
                <a:prstDash val="solid"/>
                <a:miter/>
              </a:ln>
            </p:spPr>
            <p:txBody>
              <a:bodyPr rtlCol="0" anchor="ctr"/>
              <a:lstStyle/>
              <a:p>
                <a:endParaRPr lang="en-GB"/>
              </a:p>
            </p:txBody>
          </p:sp>
          <p:grpSp>
            <p:nvGrpSpPr>
              <p:cNvPr id="36" name="Graphic 349">
                <a:extLst>
                  <a:ext uri="{FF2B5EF4-FFF2-40B4-BE49-F238E27FC236}">
                    <a16:creationId xmlns:a16="http://schemas.microsoft.com/office/drawing/2014/main" id="{4C372566-0D53-38B8-8191-3A3334D0746A}"/>
                  </a:ext>
                </a:extLst>
              </p:cNvPr>
              <p:cNvGrpSpPr/>
              <p:nvPr/>
            </p:nvGrpSpPr>
            <p:grpSpPr>
              <a:xfrm>
                <a:off x="10430077" y="5141948"/>
                <a:ext cx="343868" cy="477432"/>
                <a:chOff x="10302363" y="4968834"/>
                <a:chExt cx="483584" cy="671417"/>
              </a:xfrm>
              <a:solidFill>
                <a:schemeClr val="bg1"/>
              </a:solidFill>
            </p:grpSpPr>
            <p:sp>
              <p:nvSpPr>
                <p:cNvPr id="37" name="Freeform: Shape 360">
                  <a:extLst>
                    <a:ext uri="{FF2B5EF4-FFF2-40B4-BE49-F238E27FC236}">
                      <a16:creationId xmlns:a16="http://schemas.microsoft.com/office/drawing/2014/main" id="{357B7F26-34AF-C3B1-035A-125E126C65C6}"/>
                    </a:ext>
                  </a:extLst>
                </p:cNvPr>
                <p:cNvSpPr/>
                <p:nvPr/>
              </p:nvSpPr>
              <p:spPr>
                <a:xfrm>
                  <a:off x="10302363" y="5055606"/>
                  <a:ext cx="483584" cy="584644"/>
                </a:xfrm>
                <a:custGeom>
                  <a:avLst/>
                  <a:gdLst>
                    <a:gd name="connsiteX0" fmla="*/ 423863 w 483584"/>
                    <a:gd name="connsiteY0" fmla="*/ 0 h 584644"/>
                    <a:gd name="connsiteX1" fmla="*/ 359378 w 483584"/>
                    <a:gd name="connsiteY1" fmla="*/ 0 h 584644"/>
                    <a:gd name="connsiteX2" fmla="*/ 402622 w 483584"/>
                    <a:gd name="connsiteY2" fmla="*/ 64199 h 584644"/>
                    <a:gd name="connsiteX3" fmla="*/ 426149 w 483584"/>
                    <a:gd name="connsiteY3" fmla="*/ 64199 h 584644"/>
                    <a:gd name="connsiteX4" fmla="*/ 426149 w 483584"/>
                    <a:gd name="connsiteY4" fmla="*/ 520446 h 584644"/>
                    <a:gd name="connsiteX5" fmla="*/ 57341 w 483584"/>
                    <a:gd name="connsiteY5" fmla="*/ 520446 h 584644"/>
                    <a:gd name="connsiteX6" fmla="*/ 57341 w 483584"/>
                    <a:gd name="connsiteY6" fmla="*/ 64199 h 584644"/>
                    <a:gd name="connsiteX7" fmla="*/ 80867 w 483584"/>
                    <a:gd name="connsiteY7" fmla="*/ 64199 h 584644"/>
                    <a:gd name="connsiteX8" fmla="*/ 124111 w 483584"/>
                    <a:gd name="connsiteY8" fmla="*/ 0 h 584644"/>
                    <a:gd name="connsiteX9" fmla="*/ 59722 w 483584"/>
                    <a:gd name="connsiteY9" fmla="*/ 0 h 584644"/>
                    <a:gd name="connsiteX10" fmla="*/ 0 w 483584"/>
                    <a:gd name="connsiteY10" fmla="*/ 59722 h 584644"/>
                    <a:gd name="connsiteX11" fmla="*/ 0 w 483584"/>
                    <a:gd name="connsiteY11" fmla="*/ 524923 h 584644"/>
                    <a:gd name="connsiteX12" fmla="*/ 59722 w 483584"/>
                    <a:gd name="connsiteY12" fmla="*/ 584645 h 584644"/>
                    <a:gd name="connsiteX13" fmla="*/ 423863 w 483584"/>
                    <a:gd name="connsiteY13" fmla="*/ 584645 h 584644"/>
                    <a:gd name="connsiteX14" fmla="*/ 483584 w 483584"/>
                    <a:gd name="connsiteY14" fmla="*/ 524923 h 584644"/>
                    <a:gd name="connsiteX15" fmla="*/ 483584 w 483584"/>
                    <a:gd name="connsiteY15" fmla="*/ 59722 h 584644"/>
                    <a:gd name="connsiteX16" fmla="*/ 423863 w 483584"/>
                    <a:gd name="connsiteY16" fmla="*/ 0 h 584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3584" h="584644">
                      <a:moveTo>
                        <a:pt x="423863" y="0"/>
                      </a:moveTo>
                      <a:lnTo>
                        <a:pt x="359378" y="0"/>
                      </a:lnTo>
                      <a:lnTo>
                        <a:pt x="402622" y="64199"/>
                      </a:lnTo>
                      <a:lnTo>
                        <a:pt x="426149" y="64199"/>
                      </a:lnTo>
                      <a:lnTo>
                        <a:pt x="426149" y="520446"/>
                      </a:lnTo>
                      <a:lnTo>
                        <a:pt x="57341" y="520446"/>
                      </a:lnTo>
                      <a:lnTo>
                        <a:pt x="57341" y="64199"/>
                      </a:lnTo>
                      <a:lnTo>
                        <a:pt x="80867" y="64199"/>
                      </a:lnTo>
                      <a:lnTo>
                        <a:pt x="124111" y="0"/>
                      </a:lnTo>
                      <a:lnTo>
                        <a:pt x="59722" y="0"/>
                      </a:lnTo>
                      <a:cubicBezTo>
                        <a:pt x="26765" y="0"/>
                        <a:pt x="0" y="26670"/>
                        <a:pt x="0" y="59722"/>
                      </a:cubicBezTo>
                      <a:lnTo>
                        <a:pt x="0" y="524923"/>
                      </a:lnTo>
                      <a:cubicBezTo>
                        <a:pt x="0" y="557879"/>
                        <a:pt x="26765" y="584645"/>
                        <a:pt x="59722" y="584645"/>
                      </a:cubicBezTo>
                      <a:lnTo>
                        <a:pt x="423863" y="584645"/>
                      </a:lnTo>
                      <a:cubicBezTo>
                        <a:pt x="456819" y="584645"/>
                        <a:pt x="483584" y="557879"/>
                        <a:pt x="483584" y="524923"/>
                      </a:cubicBezTo>
                      <a:lnTo>
                        <a:pt x="483584" y="59722"/>
                      </a:lnTo>
                      <a:cubicBezTo>
                        <a:pt x="483584" y="26670"/>
                        <a:pt x="456819" y="0"/>
                        <a:pt x="423863" y="0"/>
                      </a:cubicBezTo>
                      <a:close/>
                    </a:path>
                  </a:pathLst>
                </a:custGeom>
                <a:grpFill/>
                <a:ln w="9525" cap="flat">
                  <a:noFill/>
                  <a:prstDash val="solid"/>
                  <a:miter/>
                </a:ln>
              </p:spPr>
              <p:txBody>
                <a:bodyPr rtlCol="0" anchor="ctr"/>
                <a:lstStyle/>
                <a:p>
                  <a:endParaRPr lang="en-GB"/>
                </a:p>
              </p:txBody>
            </p:sp>
            <p:sp>
              <p:nvSpPr>
                <p:cNvPr id="38" name="Freeform: Shape 361">
                  <a:extLst>
                    <a:ext uri="{FF2B5EF4-FFF2-40B4-BE49-F238E27FC236}">
                      <a16:creationId xmlns:a16="http://schemas.microsoft.com/office/drawing/2014/main" id="{B018FF46-0C33-EB2D-1B34-80568FB10309}"/>
                    </a:ext>
                  </a:extLst>
                </p:cNvPr>
                <p:cNvSpPr/>
                <p:nvPr/>
              </p:nvSpPr>
              <p:spPr>
                <a:xfrm>
                  <a:off x="10411328" y="4968834"/>
                  <a:ext cx="265747" cy="170116"/>
                </a:xfrm>
                <a:custGeom>
                  <a:avLst/>
                  <a:gdLst>
                    <a:gd name="connsiteX0" fmla="*/ 253365 w 265747"/>
                    <a:gd name="connsiteY0" fmla="*/ 150971 h 170116"/>
                    <a:gd name="connsiteX1" fmla="*/ 210122 w 265747"/>
                    <a:gd name="connsiteY1" fmla="*/ 86773 h 170116"/>
                    <a:gd name="connsiteX2" fmla="*/ 186595 w 265747"/>
                    <a:gd name="connsiteY2" fmla="*/ 51816 h 170116"/>
                    <a:gd name="connsiteX3" fmla="*/ 185357 w 265747"/>
                    <a:gd name="connsiteY3" fmla="*/ 52292 h 170116"/>
                    <a:gd name="connsiteX4" fmla="*/ 132779 w 265747"/>
                    <a:gd name="connsiteY4" fmla="*/ 0 h 170116"/>
                    <a:gd name="connsiteX5" fmla="*/ 80201 w 265747"/>
                    <a:gd name="connsiteY5" fmla="*/ 52292 h 170116"/>
                    <a:gd name="connsiteX6" fmla="*/ 79153 w 265747"/>
                    <a:gd name="connsiteY6" fmla="*/ 51816 h 170116"/>
                    <a:gd name="connsiteX7" fmla="*/ 55626 w 265747"/>
                    <a:gd name="connsiteY7" fmla="*/ 86773 h 170116"/>
                    <a:gd name="connsiteX8" fmla="*/ 12383 w 265747"/>
                    <a:gd name="connsiteY8" fmla="*/ 150971 h 170116"/>
                    <a:gd name="connsiteX9" fmla="*/ 0 w 265747"/>
                    <a:gd name="connsiteY9" fmla="*/ 169355 h 170116"/>
                    <a:gd name="connsiteX10" fmla="*/ 132874 w 265747"/>
                    <a:gd name="connsiteY10" fmla="*/ 170117 h 170116"/>
                    <a:gd name="connsiteX11" fmla="*/ 265748 w 265747"/>
                    <a:gd name="connsiteY11" fmla="*/ 169355 h 170116"/>
                    <a:gd name="connsiteX12" fmla="*/ 253365 w 265747"/>
                    <a:gd name="connsiteY12" fmla="*/ 150971 h 170116"/>
                    <a:gd name="connsiteX13" fmla="*/ 132779 w 265747"/>
                    <a:gd name="connsiteY13" fmla="*/ 34100 h 170116"/>
                    <a:gd name="connsiteX14" fmla="*/ 151257 w 265747"/>
                    <a:gd name="connsiteY14" fmla="*/ 52578 h 170116"/>
                    <a:gd name="connsiteX15" fmla="*/ 132779 w 265747"/>
                    <a:gd name="connsiteY15" fmla="*/ 71057 h 170116"/>
                    <a:gd name="connsiteX16" fmla="*/ 114300 w 265747"/>
                    <a:gd name="connsiteY16" fmla="*/ 52578 h 170116"/>
                    <a:gd name="connsiteX17" fmla="*/ 132779 w 265747"/>
                    <a:gd name="connsiteY17" fmla="*/ 34100 h 17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5747" h="170116">
                      <a:moveTo>
                        <a:pt x="253365" y="150971"/>
                      </a:moveTo>
                      <a:lnTo>
                        <a:pt x="210122" y="86773"/>
                      </a:lnTo>
                      <a:lnTo>
                        <a:pt x="186595" y="51816"/>
                      </a:lnTo>
                      <a:lnTo>
                        <a:pt x="185357" y="52292"/>
                      </a:lnTo>
                      <a:cubicBezTo>
                        <a:pt x="185261" y="23432"/>
                        <a:pt x="161735" y="0"/>
                        <a:pt x="132779" y="0"/>
                      </a:cubicBezTo>
                      <a:cubicBezTo>
                        <a:pt x="103823" y="0"/>
                        <a:pt x="80391" y="23432"/>
                        <a:pt x="80201" y="52292"/>
                      </a:cubicBezTo>
                      <a:lnTo>
                        <a:pt x="79153" y="51816"/>
                      </a:lnTo>
                      <a:lnTo>
                        <a:pt x="55626" y="86773"/>
                      </a:lnTo>
                      <a:lnTo>
                        <a:pt x="12383" y="150971"/>
                      </a:lnTo>
                      <a:lnTo>
                        <a:pt x="0" y="169355"/>
                      </a:lnTo>
                      <a:lnTo>
                        <a:pt x="132874" y="170117"/>
                      </a:lnTo>
                      <a:lnTo>
                        <a:pt x="265748" y="169355"/>
                      </a:lnTo>
                      <a:lnTo>
                        <a:pt x="253365" y="150971"/>
                      </a:lnTo>
                      <a:close/>
                      <a:moveTo>
                        <a:pt x="132779" y="34100"/>
                      </a:moveTo>
                      <a:cubicBezTo>
                        <a:pt x="142970" y="34100"/>
                        <a:pt x="151257" y="42386"/>
                        <a:pt x="151257" y="52578"/>
                      </a:cubicBezTo>
                      <a:cubicBezTo>
                        <a:pt x="151257" y="62770"/>
                        <a:pt x="142970" y="71057"/>
                        <a:pt x="132779" y="71057"/>
                      </a:cubicBezTo>
                      <a:cubicBezTo>
                        <a:pt x="122587" y="71057"/>
                        <a:pt x="114300" y="62770"/>
                        <a:pt x="114300" y="52578"/>
                      </a:cubicBezTo>
                      <a:cubicBezTo>
                        <a:pt x="114300" y="42386"/>
                        <a:pt x="122682" y="34100"/>
                        <a:pt x="132779" y="34100"/>
                      </a:cubicBezTo>
                      <a:close/>
                    </a:path>
                  </a:pathLst>
                </a:custGeom>
                <a:grpFill/>
                <a:ln w="9525" cap="flat">
                  <a:noFill/>
                  <a:prstDash val="solid"/>
                  <a:miter/>
                </a:ln>
              </p:spPr>
              <p:txBody>
                <a:bodyPr rtlCol="0" anchor="ctr"/>
                <a:lstStyle/>
                <a:p>
                  <a:endParaRPr lang="en-GB"/>
                </a:p>
              </p:txBody>
            </p:sp>
          </p:grpSp>
        </p:grpSp>
        <p:grpSp>
          <p:nvGrpSpPr>
            <p:cNvPr id="39" name="Group 38">
              <a:extLst>
                <a:ext uri="{FF2B5EF4-FFF2-40B4-BE49-F238E27FC236}">
                  <a16:creationId xmlns:a16="http://schemas.microsoft.com/office/drawing/2014/main" id="{FD744E6C-6C77-BCA7-0DE6-5A79DD2B6777}"/>
                </a:ext>
              </a:extLst>
            </p:cNvPr>
            <p:cNvGrpSpPr>
              <a:grpSpLocks noChangeAspect="1"/>
            </p:cNvGrpSpPr>
            <p:nvPr/>
          </p:nvGrpSpPr>
          <p:grpSpPr>
            <a:xfrm>
              <a:off x="3885167" y="4899816"/>
              <a:ext cx="719297" cy="719298"/>
              <a:chOff x="254505" y="4052289"/>
              <a:chExt cx="719297" cy="719298"/>
            </a:xfrm>
            <a:effectLst>
              <a:outerShdw blurRad="63500" sx="102000" sy="102000" algn="ctr" rotWithShape="0">
                <a:prstClr val="black">
                  <a:alpha val="20000"/>
                </a:prstClr>
              </a:outerShdw>
            </a:effectLst>
          </p:grpSpPr>
          <p:sp>
            <p:nvSpPr>
              <p:cNvPr id="40" name="Freeform: Shape 235">
                <a:extLst>
                  <a:ext uri="{FF2B5EF4-FFF2-40B4-BE49-F238E27FC236}">
                    <a16:creationId xmlns:a16="http://schemas.microsoft.com/office/drawing/2014/main" id="{E6820C32-8C4B-5255-CA98-D5AB954012D9}"/>
                  </a:ext>
                </a:extLst>
              </p:cNvPr>
              <p:cNvSpPr/>
              <p:nvPr/>
            </p:nvSpPr>
            <p:spPr>
              <a:xfrm>
                <a:off x="254505" y="4052289"/>
                <a:ext cx="719297" cy="719298"/>
              </a:xfrm>
              <a:custGeom>
                <a:avLst/>
                <a:gdLst>
                  <a:gd name="connsiteX0" fmla="*/ 1323196 w 1323195"/>
                  <a:gd name="connsiteY0" fmla="*/ 661598 h 1323196"/>
                  <a:gd name="connsiteX1" fmla="*/ 661598 w 1323195"/>
                  <a:gd name="connsiteY1" fmla="*/ 0 h 1323196"/>
                  <a:gd name="connsiteX2" fmla="*/ 0 w 1323195"/>
                  <a:gd name="connsiteY2" fmla="*/ 661598 h 1323196"/>
                  <a:gd name="connsiteX3" fmla="*/ 661598 w 1323195"/>
                  <a:gd name="connsiteY3" fmla="*/ 1323196 h 1323196"/>
                  <a:gd name="connsiteX4" fmla="*/ 1323196 w 1323195"/>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5" h="1323196">
                    <a:moveTo>
                      <a:pt x="1323196" y="661598"/>
                    </a:moveTo>
                    <a:cubicBezTo>
                      <a:pt x="1323196" y="296212"/>
                      <a:pt x="1026985" y="0"/>
                      <a:pt x="661598" y="0"/>
                    </a:cubicBezTo>
                    <a:cubicBezTo>
                      <a:pt x="296211" y="0"/>
                      <a:pt x="0" y="296212"/>
                      <a:pt x="0" y="661598"/>
                    </a:cubicBezTo>
                    <a:cubicBezTo>
                      <a:pt x="0" y="1026985"/>
                      <a:pt x="296211" y="1323196"/>
                      <a:pt x="661598" y="1323196"/>
                    </a:cubicBezTo>
                    <a:cubicBezTo>
                      <a:pt x="1026985" y="1323103"/>
                      <a:pt x="1323196" y="1026891"/>
                      <a:pt x="1323196" y="661598"/>
                    </a:cubicBezTo>
                    <a:close/>
                  </a:path>
                </a:pathLst>
              </a:custGeom>
              <a:solidFill>
                <a:srgbClr val="4D9A34"/>
              </a:solidFill>
              <a:ln w="9335" cap="flat">
                <a:noFill/>
                <a:prstDash val="solid"/>
                <a:miter/>
              </a:ln>
            </p:spPr>
            <p:txBody>
              <a:bodyPr rtlCol="0" anchor="ctr"/>
              <a:lstStyle/>
              <a:p>
                <a:endParaRPr lang="en-GB"/>
              </a:p>
            </p:txBody>
          </p:sp>
          <p:grpSp>
            <p:nvGrpSpPr>
              <p:cNvPr id="41" name="Graphic 291">
                <a:extLst>
                  <a:ext uri="{FF2B5EF4-FFF2-40B4-BE49-F238E27FC236}">
                    <a16:creationId xmlns:a16="http://schemas.microsoft.com/office/drawing/2014/main" id="{5BCB8A28-D2D7-FDF1-A502-C8B227427379}"/>
                  </a:ext>
                </a:extLst>
              </p:cNvPr>
              <p:cNvGrpSpPr/>
              <p:nvPr/>
            </p:nvGrpSpPr>
            <p:grpSpPr>
              <a:xfrm>
                <a:off x="381281" y="4190803"/>
                <a:ext cx="465744" cy="442270"/>
                <a:chOff x="-5245437" y="1116134"/>
                <a:chExt cx="4724400" cy="4486275"/>
              </a:xfrm>
            </p:grpSpPr>
            <p:sp>
              <p:nvSpPr>
                <p:cNvPr id="42" name="Freeform: Shape 293">
                  <a:extLst>
                    <a:ext uri="{FF2B5EF4-FFF2-40B4-BE49-F238E27FC236}">
                      <a16:creationId xmlns:a16="http://schemas.microsoft.com/office/drawing/2014/main" id="{904CF39E-3C6D-AF50-71F7-3E70B5338824}"/>
                    </a:ext>
                  </a:extLst>
                </p:cNvPr>
                <p:cNvSpPr/>
                <p:nvPr/>
              </p:nvSpPr>
              <p:spPr>
                <a:xfrm>
                  <a:off x="-5245353" y="1116134"/>
                  <a:ext cx="4724129" cy="4075259"/>
                </a:xfrm>
                <a:custGeom>
                  <a:avLst/>
                  <a:gdLst>
                    <a:gd name="connsiteX0" fmla="*/ 4646402 w 4724129"/>
                    <a:gd name="connsiteY0" fmla="*/ 1721739 h 4075259"/>
                    <a:gd name="connsiteX1" fmla="*/ 4133576 w 4724129"/>
                    <a:gd name="connsiteY1" fmla="*/ 769334 h 4075259"/>
                    <a:gd name="connsiteX2" fmla="*/ 3913834 w 4724129"/>
                    <a:gd name="connsiteY2" fmla="*/ 769334 h 4075259"/>
                    <a:gd name="connsiteX3" fmla="*/ 3474160 w 4724129"/>
                    <a:gd name="connsiteY3" fmla="*/ 806006 h 4075259"/>
                    <a:gd name="connsiteX4" fmla="*/ 3071253 w 4724129"/>
                    <a:gd name="connsiteY4" fmla="*/ 952500 h 4075259"/>
                    <a:gd name="connsiteX5" fmla="*/ 2631674 w 4724129"/>
                    <a:gd name="connsiteY5" fmla="*/ 769334 h 4075259"/>
                    <a:gd name="connsiteX6" fmla="*/ 2558331 w 4724129"/>
                    <a:gd name="connsiteY6" fmla="*/ 512826 h 4075259"/>
                    <a:gd name="connsiteX7" fmla="*/ 2631674 w 4724129"/>
                    <a:gd name="connsiteY7" fmla="*/ 329756 h 4075259"/>
                    <a:gd name="connsiteX8" fmla="*/ 2631674 w 4724129"/>
                    <a:gd name="connsiteY8" fmla="*/ 109919 h 4075259"/>
                    <a:gd name="connsiteX9" fmla="*/ 2301918 w 4724129"/>
                    <a:gd name="connsiteY9" fmla="*/ 0 h 4075259"/>
                    <a:gd name="connsiteX10" fmla="*/ 1752326 w 4724129"/>
                    <a:gd name="connsiteY10" fmla="*/ 256413 h 4075259"/>
                    <a:gd name="connsiteX11" fmla="*/ 1569351 w 4724129"/>
                    <a:gd name="connsiteY11" fmla="*/ 402908 h 4075259"/>
                    <a:gd name="connsiteX12" fmla="*/ 1349609 w 4724129"/>
                    <a:gd name="connsiteY12" fmla="*/ 659416 h 4075259"/>
                    <a:gd name="connsiteX13" fmla="*/ 800016 w 4724129"/>
                    <a:gd name="connsiteY13" fmla="*/ 806006 h 4075259"/>
                    <a:gd name="connsiteX14" fmla="*/ 287095 w 4724129"/>
                    <a:gd name="connsiteY14" fmla="*/ 1099090 h 4075259"/>
                    <a:gd name="connsiteX15" fmla="*/ 287095 w 4724129"/>
                    <a:gd name="connsiteY15" fmla="*/ 1392174 h 4075259"/>
                    <a:gd name="connsiteX16" fmla="*/ 103929 w 4724129"/>
                    <a:gd name="connsiteY16" fmla="*/ 1868424 h 4075259"/>
                    <a:gd name="connsiteX17" fmla="*/ 30777 w 4724129"/>
                    <a:gd name="connsiteY17" fmla="*/ 1978343 h 4075259"/>
                    <a:gd name="connsiteX18" fmla="*/ 140696 w 4724129"/>
                    <a:gd name="connsiteY18" fmla="*/ 2491169 h 4075259"/>
                    <a:gd name="connsiteX19" fmla="*/ 287190 w 4724129"/>
                    <a:gd name="connsiteY19" fmla="*/ 2674334 h 4075259"/>
                    <a:gd name="connsiteX20" fmla="*/ 397109 w 4724129"/>
                    <a:gd name="connsiteY20" fmla="*/ 2820734 h 4075259"/>
                    <a:gd name="connsiteX21" fmla="*/ 397109 w 4724129"/>
                    <a:gd name="connsiteY21" fmla="*/ 3187065 h 4075259"/>
                    <a:gd name="connsiteX22" fmla="*/ 360533 w 4724129"/>
                    <a:gd name="connsiteY22" fmla="*/ 3370231 h 4075259"/>
                    <a:gd name="connsiteX23" fmla="*/ 580370 w 4724129"/>
                    <a:gd name="connsiteY23" fmla="*/ 3480149 h 4075259"/>
                    <a:gd name="connsiteX24" fmla="*/ 763535 w 4724129"/>
                    <a:gd name="connsiteY24" fmla="*/ 3626549 h 4075259"/>
                    <a:gd name="connsiteX25" fmla="*/ 946701 w 4724129"/>
                    <a:gd name="connsiteY25" fmla="*/ 3846290 h 4075259"/>
                    <a:gd name="connsiteX26" fmla="*/ 1166538 w 4724129"/>
                    <a:gd name="connsiteY26" fmla="*/ 3992880 h 4075259"/>
                    <a:gd name="connsiteX27" fmla="*/ 1459527 w 4724129"/>
                    <a:gd name="connsiteY27" fmla="*/ 4066128 h 4075259"/>
                    <a:gd name="connsiteX28" fmla="*/ 1752611 w 4724129"/>
                    <a:gd name="connsiteY28" fmla="*/ 4029456 h 4075259"/>
                    <a:gd name="connsiteX29" fmla="*/ 1935777 w 4724129"/>
                    <a:gd name="connsiteY29" fmla="*/ 3773043 h 4075259"/>
                    <a:gd name="connsiteX30" fmla="*/ 1944540 w 4724129"/>
                    <a:gd name="connsiteY30" fmla="*/ 3768662 h 4075259"/>
                    <a:gd name="connsiteX31" fmla="*/ 1897868 w 4724129"/>
                    <a:gd name="connsiteY31" fmla="*/ 3728371 h 4075259"/>
                    <a:gd name="connsiteX32" fmla="*/ 1483054 w 4724129"/>
                    <a:gd name="connsiteY32" fmla="*/ 2761583 h 4075259"/>
                    <a:gd name="connsiteX33" fmla="*/ 1850719 w 4724129"/>
                    <a:gd name="connsiteY33" fmla="*/ 1842040 h 4075259"/>
                    <a:gd name="connsiteX34" fmla="*/ 2817697 w 4724129"/>
                    <a:gd name="connsiteY34" fmla="*/ 1427417 h 4075259"/>
                    <a:gd name="connsiteX35" fmla="*/ 3737241 w 4724129"/>
                    <a:gd name="connsiteY35" fmla="*/ 1794986 h 4075259"/>
                    <a:gd name="connsiteX36" fmla="*/ 3737336 w 4724129"/>
                    <a:gd name="connsiteY36" fmla="*/ 1794891 h 4075259"/>
                    <a:gd name="connsiteX37" fmla="*/ 4084141 w 4724129"/>
                    <a:gd name="connsiteY37" fmla="*/ 2344484 h 4075259"/>
                    <a:gd name="connsiteX38" fmla="*/ 4280451 w 4724129"/>
                    <a:gd name="connsiteY38" fmla="*/ 2051399 h 4075259"/>
                    <a:gd name="connsiteX39" fmla="*/ 4683549 w 4724129"/>
                    <a:gd name="connsiteY39" fmla="*/ 1868234 h 4075259"/>
                    <a:gd name="connsiteX40" fmla="*/ 4646402 w 4724129"/>
                    <a:gd name="connsiteY40" fmla="*/ 1721739 h 4075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724129" h="4075259">
                      <a:moveTo>
                        <a:pt x="4646402" y="1721739"/>
                      </a:moveTo>
                      <a:cubicBezTo>
                        <a:pt x="4646402" y="1721739"/>
                        <a:pt x="4426660" y="1318832"/>
                        <a:pt x="4133576" y="769334"/>
                      </a:cubicBezTo>
                      <a:cubicBezTo>
                        <a:pt x="3840491" y="219742"/>
                        <a:pt x="3913834" y="769334"/>
                        <a:pt x="3913834" y="769334"/>
                      </a:cubicBezTo>
                      <a:cubicBezTo>
                        <a:pt x="3913834" y="769334"/>
                        <a:pt x="3583983" y="806006"/>
                        <a:pt x="3474160" y="806006"/>
                      </a:cubicBezTo>
                      <a:cubicBezTo>
                        <a:pt x="3364337" y="806006"/>
                        <a:pt x="3071253" y="952500"/>
                        <a:pt x="3071253" y="952500"/>
                      </a:cubicBezTo>
                      <a:lnTo>
                        <a:pt x="2631674" y="769334"/>
                      </a:lnTo>
                      <a:lnTo>
                        <a:pt x="2558331" y="512826"/>
                      </a:lnTo>
                      <a:lnTo>
                        <a:pt x="2631674" y="329756"/>
                      </a:lnTo>
                      <a:lnTo>
                        <a:pt x="2631674" y="109919"/>
                      </a:lnTo>
                      <a:lnTo>
                        <a:pt x="2301918" y="0"/>
                      </a:lnTo>
                      <a:lnTo>
                        <a:pt x="1752326" y="256413"/>
                      </a:lnTo>
                      <a:lnTo>
                        <a:pt x="1569351" y="402908"/>
                      </a:lnTo>
                      <a:lnTo>
                        <a:pt x="1349609" y="659416"/>
                      </a:lnTo>
                      <a:cubicBezTo>
                        <a:pt x="1349609" y="659416"/>
                        <a:pt x="909935" y="732758"/>
                        <a:pt x="800016" y="806006"/>
                      </a:cubicBezTo>
                      <a:cubicBezTo>
                        <a:pt x="690098" y="879253"/>
                        <a:pt x="287095" y="952595"/>
                        <a:pt x="287095" y="1099090"/>
                      </a:cubicBezTo>
                      <a:cubicBezTo>
                        <a:pt x="287095" y="1245680"/>
                        <a:pt x="323671" y="1245489"/>
                        <a:pt x="287095" y="1392174"/>
                      </a:cubicBezTo>
                      <a:cubicBezTo>
                        <a:pt x="250519" y="1538764"/>
                        <a:pt x="177176" y="1758506"/>
                        <a:pt x="103929" y="1868424"/>
                      </a:cubicBezTo>
                      <a:cubicBezTo>
                        <a:pt x="30777" y="1978343"/>
                        <a:pt x="140600" y="1831848"/>
                        <a:pt x="30777" y="1978343"/>
                      </a:cubicBezTo>
                      <a:cubicBezTo>
                        <a:pt x="-79141" y="2124837"/>
                        <a:pt x="140696" y="2491169"/>
                        <a:pt x="140696" y="2491169"/>
                      </a:cubicBezTo>
                      <a:lnTo>
                        <a:pt x="287190" y="2674334"/>
                      </a:lnTo>
                      <a:lnTo>
                        <a:pt x="397109" y="2820734"/>
                      </a:lnTo>
                      <a:lnTo>
                        <a:pt x="397109" y="3187065"/>
                      </a:lnTo>
                      <a:lnTo>
                        <a:pt x="360533" y="3370231"/>
                      </a:lnTo>
                      <a:lnTo>
                        <a:pt x="580370" y="3480149"/>
                      </a:lnTo>
                      <a:lnTo>
                        <a:pt x="763535" y="3626549"/>
                      </a:lnTo>
                      <a:lnTo>
                        <a:pt x="946701" y="3846290"/>
                      </a:lnTo>
                      <a:lnTo>
                        <a:pt x="1166538" y="3992880"/>
                      </a:lnTo>
                      <a:lnTo>
                        <a:pt x="1459527" y="4066128"/>
                      </a:lnTo>
                      <a:cubicBezTo>
                        <a:pt x="1459527" y="4066128"/>
                        <a:pt x="1642693" y="4102703"/>
                        <a:pt x="1752611" y="4029456"/>
                      </a:cubicBezTo>
                      <a:cubicBezTo>
                        <a:pt x="1862721" y="3956209"/>
                        <a:pt x="1935777" y="3773043"/>
                        <a:pt x="1935777" y="3773043"/>
                      </a:cubicBezTo>
                      <a:lnTo>
                        <a:pt x="1944540" y="3768662"/>
                      </a:lnTo>
                      <a:cubicBezTo>
                        <a:pt x="1929014" y="3755231"/>
                        <a:pt x="1912917" y="3742754"/>
                        <a:pt x="1897868" y="3728371"/>
                      </a:cubicBezTo>
                      <a:cubicBezTo>
                        <a:pt x="1622881" y="3467195"/>
                        <a:pt x="1482482" y="3112865"/>
                        <a:pt x="1483054" y="2761583"/>
                      </a:cubicBezTo>
                      <a:cubicBezTo>
                        <a:pt x="1482673" y="2432399"/>
                        <a:pt x="1605736" y="2099120"/>
                        <a:pt x="1850719" y="1842040"/>
                      </a:cubicBezTo>
                      <a:cubicBezTo>
                        <a:pt x="2111895" y="1567053"/>
                        <a:pt x="2466415" y="1426940"/>
                        <a:pt x="2817697" y="1427417"/>
                      </a:cubicBezTo>
                      <a:cubicBezTo>
                        <a:pt x="3146595" y="1426940"/>
                        <a:pt x="3480066" y="1549908"/>
                        <a:pt x="3737241" y="1794986"/>
                      </a:cubicBezTo>
                      <a:lnTo>
                        <a:pt x="3737336" y="1794891"/>
                      </a:lnTo>
                      <a:cubicBezTo>
                        <a:pt x="3902118" y="1951482"/>
                        <a:pt x="4017371" y="2141792"/>
                        <a:pt x="4084141" y="2344484"/>
                      </a:cubicBezTo>
                      <a:cubicBezTo>
                        <a:pt x="4150816" y="2250758"/>
                        <a:pt x="4228064" y="2138744"/>
                        <a:pt x="4280451" y="2051399"/>
                      </a:cubicBezTo>
                      <a:cubicBezTo>
                        <a:pt x="4390275" y="1868234"/>
                        <a:pt x="4573631" y="1868234"/>
                        <a:pt x="4683549" y="1868234"/>
                      </a:cubicBezTo>
                      <a:cubicBezTo>
                        <a:pt x="4792992" y="1868329"/>
                        <a:pt x="4646402" y="1721739"/>
                        <a:pt x="4646402" y="1721739"/>
                      </a:cubicBezTo>
                    </a:path>
                  </a:pathLst>
                </a:custGeom>
                <a:solidFill>
                  <a:srgbClr val="FFFFFF"/>
                </a:solidFill>
                <a:ln w="9525" cap="flat">
                  <a:noFill/>
                  <a:prstDash val="solid"/>
                  <a:miter/>
                </a:ln>
              </p:spPr>
              <p:txBody>
                <a:bodyPr rtlCol="0" anchor="ctr"/>
                <a:lstStyle/>
                <a:p>
                  <a:endParaRPr lang="en-GB"/>
                </a:p>
              </p:txBody>
            </p:sp>
            <p:sp>
              <p:nvSpPr>
                <p:cNvPr id="43" name="Freeform: Shape 294">
                  <a:extLst>
                    <a:ext uri="{FF2B5EF4-FFF2-40B4-BE49-F238E27FC236}">
                      <a16:creationId xmlns:a16="http://schemas.microsoft.com/office/drawing/2014/main" id="{4723D00C-03D1-0D68-FC82-47AEB9187597}"/>
                    </a:ext>
                  </a:extLst>
                </p:cNvPr>
                <p:cNvSpPr/>
                <p:nvPr/>
              </p:nvSpPr>
              <p:spPr>
                <a:xfrm>
                  <a:off x="-3548844" y="2757576"/>
                  <a:ext cx="2241138" cy="2241043"/>
                </a:xfrm>
                <a:custGeom>
                  <a:avLst/>
                  <a:gdLst>
                    <a:gd name="connsiteX0" fmla="*/ 1120522 w 2241138"/>
                    <a:gd name="connsiteY0" fmla="*/ 2241043 h 2241043"/>
                    <a:gd name="connsiteX1" fmla="*/ 348330 w 2241138"/>
                    <a:gd name="connsiteY1" fmla="*/ 1932433 h 2241043"/>
                    <a:gd name="connsiteX2" fmla="*/ 1 w 2241138"/>
                    <a:gd name="connsiteY2" fmla="*/ 1120427 h 2241043"/>
                    <a:gd name="connsiteX3" fmla="*/ 308611 w 2241138"/>
                    <a:gd name="connsiteY3" fmla="*/ 348045 h 2241043"/>
                    <a:gd name="connsiteX4" fmla="*/ 1120808 w 2241138"/>
                    <a:gd name="connsiteY4" fmla="*/ 1 h 2241043"/>
                    <a:gd name="connsiteX5" fmla="*/ 1892999 w 2241138"/>
                    <a:gd name="connsiteY5" fmla="*/ 308611 h 2241043"/>
                    <a:gd name="connsiteX6" fmla="*/ 1745553 w 2241138"/>
                    <a:gd name="connsiteY6" fmla="*/ 463488 h 2241043"/>
                    <a:gd name="connsiteX7" fmla="*/ 1598296 w 2241138"/>
                    <a:gd name="connsiteY7" fmla="*/ 618174 h 2241043"/>
                    <a:gd name="connsiteX8" fmla="*/ 1120808 w 2241138"/>
                    <a:gd name="connsiteY8" fmla="*/ 427293 h 2241043"/>
                    <a:gd name="connsiteX9" fmla="*/ 618174 w 2241138"/>
                    <a:gd name="connsiteY9" fmla="*/ 642843 h 2241043"/>
                    <a:gd name="connsiteX10" fmla="*/ 427388 w 2241138"/>
                    <a:gd name="connsiteY10" fmla="*/ 1120332 h 2241043"/>
                    <a:gd name="connsiteX11" fmla="*/ 642843 w 2241138"/>
                    <a:gd name="connsiteY11" fmla="*/ 1622585 h 2241043"/>
                    <a:gd name="connsiteX12" fmla="*/ 1120331 w 2241138"/>
                    <a:gd name="connsiteY12" fmla="*/ 1813466 h 2241043"/>
                    <a:gd name="connsiteX13" fmla="*/ 1622680 w 2241138"/>
                    <a:gd name="connsiteY13" fmla="*/ 1598391 h 2241043"/>
                    <a:gd name="connsiteX14" fmla="*/ 1813561 w 2241138"/>
                    <a:gd name="connsiteY14" fmla="*/ 1120522 h 2241043"/>
                    <a:gd name="connsiteX15" fmla="*/ 1598296 w 2241138"/>
                    <a:gd name="connsiteY15" fmla="*/ 618078 h 2241043"/>
                    <a:gd name="connsiteX16" fmla="*/ 1745457 w 2241138"/>
                    <a:gd name="connsiteY16" fmla="*/ 463392 h 2241043"/>
                    <a:gd name="connsiteX17" fmla="*/ 1892904 w 2241138"/>
                    <a:gd name="connsiteY17" fmla="*/ 308516 h 2241043"/>
                    <a:gd name="connsiteX18" fmla="*/ 2241138 w 2241138"/>
                    <a:gd name="connsiteY18" fmla="*/ 1120522 h 2241043"/>
                    <a:gd name="connsiteX19" fmla="*/ 1932528 w 2241138"/>
                    <a:gd name="connsiteY19" fmla="*/ 1892904 h 2241043"/>
                    <a:gd name="connsiteX20" fmla="*/ 1121094 w 2241138"/>
                    <a:gd name="connsiteY20" fmla="*/ 2240948 h 2241043"/>
                    <a:gd name="connsiteX21" fmla="*/ 1120522 w 2241138"/>
                    <a:gd name="connsiteY21" fmla="*/ 2240948 h 2241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41138" h="2241043">
                      <a:moveTo>
                        <a:pt x="1120522" y="2241043"/>
                      </a:moveTo>
                      <a:cubicBezTo>
                        <a:pt x="843726" y="2241234"/>
                        <a:pt x="564548" y="2138268"/>
                        <a:pt x="348330" y="1932433"/>
                      </a:cubicBezTo>
                      <a:cubicBezTo>
                        <a:pt x="117254" y="1712596"/>
                        <a:pt x="-380" y="1415702"/>
                        <a:pt x="1" y="1120427"/>
                      </a:cubicBezTo>
                      <a:cubicBezTo>
                        <a:pt x="-189" y="843630"/>
                        <a:pt x="102680" y="564453"/>
                        <a:pt x="308611" y="348045"/>
                      </a:cubicBezTo>
                      <a:cubicBezTo>
                        <a:pt x="528448" y="116968"/>
                        <a:pt x="825342" y="-380"/>
                        <a:pt x="1120808" y="1"/>
                      </a:cubicBezTo>
                      <a:cubicBezTo>
                        <a:pt x="1397509" y="-380"/>
                        <a:pt x="1676782" y="102490"/>
                        <a:pt x="1892999" y="308611"/>
                      </a:cubicBezTo>
                      <a:lnTo>
                        <a:pt x="1745553" y="463488"/>
                      </a:lnTo>
                      <a:lnTo>
                        <a:pt x="1598296" y="618174"/>
                      </a:lnTo>
                      <a:cubicBezTo>
                        <a:pt x="1463517" y="490062"/>
                        <a:pt x="1293210" y="427483"/>
                        <a:pt x="1120808" y="427293"/>
                      </a:cubicBezTo>
                      <a:cubicBezTo>
                        <a:pt x="936880" y="427674"/>
                        <a:pt x="755143" y="499111"/>
                        <a:pt x="618174" y="642843"/>
                      </a:cubicBezTo>
                      <a:cubicBezTo>
                        <a:pt x="490253" y="777336"/>
                        <a:pt x="427578" y="947929"/>
                        <a:pt x="427388" y="1120332"/>
                      </a:cubicBezTo>
                      <a:cubicBezTo>
                        <a:pt x="427578" y="1304259"/>
                        <a:pt x="499301" y="1485996"/>
                        <a:pt x="642843" y="1622585"/>
                      </a:cubicBezTo>
                      <a:cubicBezTo>
                        <a:pt x="777336" y="1750505"/>
                        <a:pt x="948120" y="1813371"/>
                        <a:pt x="1120331" y="1813466"/>
                      </a:cubicBezTo>
                      <a:cubicBezTo>
                        <a:pt x="1304450" y="1813085"/>
                        <a:pt x="1486092" y="1741743"/>
                        <a:pt x="1622680" y="1598391"/>
                      </a:cubicBezTo>
                      <a:cubicBezTo>
                        <a:pt x="1750601" y="1463327"/>
                        <a:pt x="1813466" y="1292544"/>
                        <a:pt x="1813561" y="1120522"/>
                      </a:cubicBezTo>
                      <a:cubicBezTo>
                        <a:pt x="1813371" y="936499"/>
                        <a:pt x="1741933" y="754857"/>
                        <a:pt x="1598296" y="618078"/>
                      </a:cubicBezTo>
                      <a:lnTo>
                        <a:pt x="1745457" y="463392"/>
                      </a:lnTo>
                      <a:lnTo>
                        <a:pt x="1892904" y="308516"/>
                      </a:lnTo>
                      <a:cubicBezTo>
                        <a:pt x="2124171" y="528067"/>
                        <a:pt x="2241329" y="825057"/>
                        <a:pt x="2241138" y="1120522"/>
                      </a:cubicBezTo>
                      <a:cubicBezTo>
                        <a:pt x="2241329" y="1397223"/>
                        <a:pt x="2138364" y="1676306"/>
                        <a:pt x="1932528" y="1892904"/>
                      </a:cubicBezTo>
                      <a:cubicBezTo>
                        <a:pt x="1712882" y="2123790"/>
                        <a:pt x="1416273" y="2240948"/>
                        <a:pt x="1121094" y="2240948"/>
                      </a:cubicBezTo>
                      <a:lnTo>
                        <a:pt x="1120522" y="2240948"/>
                      </a:lnTo>
                      <a:close/>
                    </a:path>
                  </a:pathLst>
                </a:custGeom>
                <a:solidFill>
                  <a:srgbClr val="FFFFFF"/>
                </a:solidFill>
                <a:ln w="9525" cap="flat">
                  <a:noFill/>
                  <a:prstDash val="solid"/>
                  <a:miter/>
                </a:ln>
              </p:spPr>
              <p:txBody>
                <a:bodyPr rtlCol="0" anchor="ctr"/>
                <a:lstStyle/>
                <a:p>
                  <a:endParaRPr lang="en-GB"/>
                </a:p>
              </p:txBody>
            </p:sp>
            <p:sp>
              <p:nvSpPr>
                <p:cNvPr id="44" name="Freeform: Shape 295">
                  <a:extLst>
                    <a:ext uri="{FF2B5EF4-FFF2-40B4-BE49-F238E27FC236}">
                      <a16:creationId xmlns:a16="http://schemas.microsoft.com/office/drawing/2014/main" id="{2F83CA6A-218C-15D1-AB11-3F9015685BD2}"/>
                    </a:ext>
                  </a:extLst>
                </p:cNvPr>
                <p:cNvSpPr/>
                <p:nvPr/>
              </p:nvSpPr>
              <p:spPr>
                <a:xfrm>
                  <a:off x="-1970098" y="4316781"/>
                  <a:ext cx="1356406" cy="1284008"/>
                </a:xfrm>
                <a:custGeom>
                  <a:avLst/>
                  <a:gdLst>
                    <a:gd name="connsiteX0" fmla="*/ 786788 w 1356406"/>
                    <a:gd name="connsiteY0" fmla="*/ 1197236 h 1284008"/>
                    <a:gd name="connsiteX1" fmla="*/ 114419 w 1356406"/>
                    <a:gd name="connsiteY1" fmla="*/ 597161 h 1284008"/>
                    <a:gd name="connsiteX2" fmla="*/ 86796 w 1356406"/>
                    <a:gd name="connsiteY2" fmla="*/ 114338 h 1284008"/>
                    <a:gd name="connsiteX3" fmla="*/ 569619 w 1356406"/>
                    <a:gd name="connsiteY3" fmla="*/ 86811 h 1284008"/>
                    <a:gd name="connsiteX4" fmla="*/ 1241988 w 1356406"/>
                    <a:gd name="connsiteY4" fmla="*/ 686886 h 1284008"/>
                    <a:gd name="connsiteX5" fmla="*/ 1269611 w 1356406"/>
                    <a:gd name="connsiteY5" fmla="*/ 1169708 h 1284008"/>
                    <a:gd name="connsiteX6" fmla="*/ 1014150 w 1356406"/>
                    <a:gd name="connsiteY6" fmla="*/ 1284008 h 1284008"/>
                    <a:gd name="connsiteX7" fmla="*/ 786788 w 1356406"/>
                    <a:gd name="connsiteY7" fmla="*/ 1197236 h 1284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56406" h="1284008">
                      <a:moveTo>
                        <a:pt x="786788" y="1197236"/>
                      </a:moveTo>
                      <a:lnTo>
                        <a:pt x="114419" y="597161"/>
                      </a:lnTo>
                      <a:cubicBezTo>
                        <a:pt x="-26647" y="471430"/>
                        <a:pt x="-38934" y="255213"/>
                        <a:pt x="86796" y="114338"/>
                      </a:cubicBezTo>
                      <a:cubicBezTo>
                        <a:pt x="212621" y="-26537"/>
                        <a:pt x="428744" y="-39014"/>
                        <a:pt x="569619" y="86811"/>
                      </a:cubicBezTo>
                      <a:lnTo>
                        <a:pt x="1241988" y="686886"/>
                      </a:lnTo>
                      <a:cubicBezTo>
                        <a:pt x="1383054" y="812711"/>
                        <a:pt x="1395341" y="1028738"/>
                        <a:pt x="1269611" y="1169708"/>
                      </a:cubicBezTo>
                      <a:cubicBezTo>
                        <a:pt x="1201983" y="1245432"/>
                        <a:pt x="1108353" y="1284008"/>
                        <a:pt x="1014150" y="1284008"/>
                      </a:cubicBezTo>
                      <a:cubicBezTo>
                        <a:pt x="933188" y="1284008"/>
                        <a:pt x="851939" y="1255528"/>
                        <a:pt x="786788" y="1197236"/>
                      </a:cubicBezTo>
                    </a:path>
                  </a:pathLst>
                </a:custGeom>
                <a:solidFill>
                  <a:srgbClr val="FFFFFF"/>
                </a:solidFill>
                <a:ln w="9525" cap="flat">
                  <a:noFill/>
                  <a:prstDash val="solid"/>
                  <a:miter/>
                </a:ln>
              </p:spPr>
              <p:txBody>
                <a:bodyPr rtlCol="0" anchor="ctr"/>
                <a:lstStyle/>
                <a:p>
                  <a:endParaRPr lang="en-GB"/>
                </a:p>
              </p:txBody>
            </p:sp>
            <p:sp>
              <p:nvSpPr>
                <p:cNvPr id="45" name="Freeform: Shape 296">
                  <a:extLst>
                    <a:ext uri="{FF2B5EF4-FFF2-40B4-BE49-F238E27FC236}">
                      <a16:creationId xmlns:a16="http://schemas.microsoft.com/office/drawing/2014/main" id="{12B3B315-082D-15EA-7C6C-4EC3A737E8F6}"/>
                    </a:ext>
                  </a:extLst>
                </p:cNvPr>
                <p:cNvSpPr/>
                <p:nvPr/>
              </p:nvSpPr>
              <p:spPr>
                <a:xfrm>
                  <a:off x="-2929242" y="3366605"/>
                  <a:ext cx="971454" cy="969454"/>
                </a:xfrm>
                <a:custGeom>
                  <a:avLst/>
                  <a:gdLst>
                    <a:gd name="connsiteX0" fmla="*/ 497396 w 971454"/>
                    <a:gd name="connsiteY0" fmla="*/ 0 h 969454"/>
                    <a:gd name="connsiteX1" fmla="*/ 0 w 971454"/>
                    <a:gd name="connsiteY1" fmla="*/ 497395 h 969454"/>
                    <a:gd name="connsiteX2" fmla="*/ 341090 w 971454"/>
                    <a:gd name="connsiteY2" fmla="*/ 969454 h 969454"/>
                    <a:gd name="connsiteX3" fmla="*/ 607695 w 971454"/>
                    <a:gd name="connsiteY3" fmla="*/ 690658 h 969454"/>
                    <a:gd name="connsiteX4" fmla="*/ 753618 w 971454"/>
                    <a:gd name="connsiteY4" fmla="*/ 557022 h 969454"/>
                    <a:gd name="connsiteX5" fmla="*/ 966311 w 971454"/>
                    <a:gd name="connsiteY5" fmla="*/ 525209 h 969454"/>
                    <a:gd name="connsiteX6" fmla="*/ 971455 w 971454"/>
                    <a:gd name="connsiteY6" fmla="*/ 347091 h 969454"/>
                    <a:gd name="connsiteX7" fmla="*/ 497396 w 971454"/>
                    <a:gd name="connsiteY7" fmla="*/ 0 h 969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1454" h="969454">
                      <a:moveTo>
                        <a:pt x="497396" y="0"/>
                      </a:moveTo>
                      <a:cubicBezTo>
                        <a:pt x="222694" y="0"/>
                        <a:pt x="0" y="222790"/>
                        <a:pt x="0" y="497395"/>
                      </a:cubicBezTo>
                      <a:cubicBezTo>
                        <a:pt x="0" y="717423"/>
                        <a:pt x="143066" y="903827"/>
                        <a:pt x="341090" y="969454"/>
                      </a:cubicBezTo>
                      <a:lnTo>
                        <a:pt x="607695" y="690658"/>
                      </a:lnTo>
                      <a:lnTo>
                        <a:pt x="753618" y="557022"/>
                      </a:lnTo>
                      <a:cubicBezTo>
                        <a:pt x="753618" y="557022"/>
                        <a:pt x="966311" y="629793"/>
                        <a:pt x="966311" y="525209"/>
                      </a:cubicBezTo>
                      <a:cubicBezTo>
                        <a:pt x="966311" y="495300"/>
                        <a:pt x="947928" y="366427"/>
                        <a:pt x="971455" y="347091"/>
                      </a:cubicBezTo>
                      <a:cubicBezTo>
                        <a:pt x="907828" y="145923"/>
                        <a:pt x="719709" y="0"/>
                        <a:pt x="497396" y="0"/>
                      </a:cubicBezTo>
                    </a:path>
                  </a:pathLst>
                </a:custGeom>
                <a:solidFill>
                  <a:srgbClr val="FFFFFF"/>
                </a:solidFill>
                <a:ln w="9525" cap="flat">
                  <a:noFill/>
                  <a:prstDash val="solid"/>
                  <a:miter/>
                </a:ln>
              </p:spPr>
              <p:txBody>
                <a:bodyPr rtlCol="0" anchor="ctr"/>
                <a:lstStyle/>
                <a:p>
                  <a:endParaRPr lang="en-GB"/>
                </a:p>
              </p:txBody>
            </p:sp>
          </p:grpSp>
        </p:grpSp>
        <p:grpSp>
          <p:nvGrpSpPr>
            <p:cNvPr id="46" name="Group 45">
              <a:extLst>
                <a:ext uri="{FF2B5EF4-FFF2-40B4-BE49-F238E27FC236}">
                  <a16:creationId xmlns:a16="http://schemas.microsoft.com/office/drawing/2014/main" id="{664C1D20-373B-B8AB-CB06-F3E4C25AA568}"/>
                </a:ext>
              </a:extLst>
            </p:cNvPr>
            <p:cNvGrpSpPr>
              <a:grpSpLocks noChangeAspect="1"/>
            </p:cNvGrpSpPr>
            <p:nvPr/>
          </p:nvGrpSpPr>
          <p:grpSpPr>
            <a:xfrm>
              <a:off x="4891507" y="4899816"/>
              <a:ext cx="719298" cy="719298"/>
              <a:chOff x="7239805" y="5182940"/>
              <a:chExt cx="719298" cy="719298"/>
            </a:xfrm>
            <a:effectLst>
              <a:outerShdw blurRad="63500" sx="102000" sy="102000" algn="ctr" rotWithShape="0">
                <a:prstClr val="black">
                  <a:alpha val="20000"/>
                </a:prstClr>
              </a:outerShdw>
            </a:effectLst>
          </p:grpSpPr>
          <p:sp>
            <p:nvSpPr>
              <p:cNvPr id="47" name="Freeform: Shape 250">
                <a:extLst>
                  <a:ext uri="{FF2B5EF4-FFF2-40B4-BE49-F238E27FC236}">
                    <a16:creationId xmlns:a16="http://schemas.microsoft.com/office/drawing/2014/main" id="{6AD07A73-913F-3CF3-DAC7-2C3A995B987B}"/>
                  </a:ext>
                </a:extLst>
              </p:cNvPr>
              <p:cNvSpPr/>
              <p:nvPr/>
            </p:nvSpPr>
            <p:spPr>
              <a:xfrm>
                <a:off x="7239805" y="5182940"/>
                <a:ext cx="719298" cy="719298"/>
              </a:xfrm>
              <a:custGeom>
                <a:avLst/>
                <a:gdLst>
                  <a:gd name="connsiteX0" fmla="*/ 1323197 w 1323196"/>
                  <a:gd name="connsiteY0" fmla="*/ 661598 h 1323196"/>
                  <a:gd name="connsiteX1" fmla="*/ 661599 w 1323196"/>
                  <a:gd name="connsiteY1" fmla="*/ 0 h 1323196"/>
                  <a:gd name="connsiteX2" fmla="*/ 0 w 1323196"/>
                  <a:gd name="connsiteY2" fmla="*/ 661598 h 1323196"/>
                  <a:gd name="connsiteX3" fmla="*/ 661599 w 1323196"/>
                  <a:gd name="connsiteY3" fmla="*/ 1323196 h 1323196"/>
                  <a:gd name="connsiteX4" fmla="*/ 1323197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7" y="661598"/>
                    </a:moveTo>
                    <a:cubicBezTo>
                      <a:pt x="1323197" y="296212"/>
                      <a:pt x="1026984" y="0"/>
                      <a:pt x="661599" y="0"/>
                    </a:cubicBezTo>
                    <a:cubicBezTo>
                      <a:pt x="296212" y="0"/>
                      <a:pt x="0" y="296212"/>
                      <a:pt x="0" y="661598"/>
                    </a:cubicBezTo>
                    <a:cubicBezTo>
                      <a:pt x="0" y="1026985"/>
                      <a:pt x="296212" y="1323196"/>
                      <a:pt x="661599" y="1323196"/>
                    </a:cubicBezTo>
                    <a:cubicBezTo>
                      <a:pt x="1027078" y="1323103"/>
                      <a:pt x="1323197" y="1026891"/>
                      <a:pt x="1323197" y="661598"/>
                    </a:cubicBezTo>
                    <a:close/>
                  </a:path>
                </a:pathLst>
              </a:custGeom>
              <a:solidFill>
                <a:srgbClr val="4D9A34"/>
              </a:solidFill>
              <a:ln w="9335" cap="flat">
                <a:noFill/>
                <a:prstDash val="solid"/>
                <a:miter/>
              </a:ln>
            </p:spPr>
            <p:txBody>
              <a:bodyPr rtlCol="0" anchor="ctr"/>
              <a:lstStyle/>
              <a:p>
                <a:endParaRPr lang="en-GB"/>
              </a:p>
            </p:txBody>
          </p:sp>
          <p:sp>
            <p:nvSpPr>
              <p:cNvPr id="48" name="Graphic 346">
                <a:extLst>
                  <a:ext uri="{FF2B5EF4-FFF2-40B4-BE49-F238E27FC236}">
                    <a16:creationId xmlns:a16="http://schemas.microsoft.com/office/drawing/2014/main" id="{244B4B7B-8019-F8CB-9A10-AF6D57E2C1CA}"/>
                  </a:ext>
                </a:extLst>
              </p:cNvPr>
              <p:cNvSpPr/>
              <p:nvPr/>
            </p:nvSpPr>
            <p:spPr>
              <a:xfrm>
                <a:off x="7423128" y="5322894"/>
                <a:ext cx="352654" cy="439390"/>
              </a:xfrm>
              <a:custGeom>
                <a:avLst/>
                <a:gdLst>
                  <a:gd name="connsiteX0" fmla="*/ 361188 w 506158"/>
                  <a:gd name="connsiteY0" fmla="*/ 462248 h 630650"/>
                  <a:gd name="connsiteX1" fmla="*/ 330137 w 506158"/>
                  <a:gd name="connsiteY1" fmla="*/ 468249 h 630650"/>
                  <a:gd name="connsiteX2" fmla="*/ 239268 w 506158"/>
                  <a:gd name="connsiteY2" fmla="*/ 381667 h 630650"/>
                  <a:gd name="connsiteX3" fmla="*/ 256413 w 506158"/>
                  <a:gd name="connsiteY3" fmla="*/ 317754 h 630650"/>
                  <a:gd name="connsiteX4" fmla="*/ 239268 w 506158"/>
                  <a:gd name="connsiteY4" fmla="*/ 253841 h 630650"/>
                  <a:gd name="connsiteX5" fmla="*/ 390906 w 506158"/>
                  <a:gd name="connsiteY5" fmla="*/ 162401 h 630650"/>
                  <a:gd name="connsiteX6" fmla="*/ 421958 w 506158"/>
                  <a:gd name="connsiteY6" fmla="*/ 168402 h 630650"/>
                  <a:gd name="connsiteX7" fmla="*/ 506159 w 506158"/>
                  <a:gd name="connsiteY7" fmla="*/ 84201 h 630650"/>
                  <a:gd name="connsiteX8" fmla="*/ 421958 w 506158"/>
                  <a:gd name="connsiteY8" fmla="*/ 0 h 630650"/>
                  <a:gd name="connsiteX9" fmla="*/ 337757 w 506158"/>
                  <a:gd name="connsiteY9" fmla="*/ 84201 h 630650"/>
                  <a:gd name="connsiteX10" fmla="*/ 343757 w 506158"/>
                  <a:gd name="connsiteY10" fmla="*/ 115253 h 630650"/>
                  <a:gd name="connsiteX11" fmla="*/ 192119 w 506158"/>
                  <a:gd name="connsiteY11" fmla="*/ 206693 h 630650"/>
                  <a:gd name="connsiteX12" fmla="*/ 128207 w 506158"/>
                  <a:gd name="connsiteY12" fmla="*/ 189548 h 630650"/>
                  <a:gd name="connsiteX13" fmla="*/ 0 w 506158"/>
                  <a:gd name="connsiteY13" fmla="*/ 317754 h 630650"/>
                  <a:gd name="connsiteX14" fmla="*/ 128207 w 506158"/>
                  <a:gd name="connsiteY14" fmla="*/ 445961 h 630650"/>
                  <a:gd name="connsiteX15" fmla="*/ 192119 w 506158"/>
                  <a:gd name="connsiteY15" fmla="*/ 428816 h 630650"/>
                  <a:gd name="connsiteX16" fmla="*/ 282988 w 506158"/>
                  <a:gd name="connsiteY16" fmla="*/ 515398 h 630650"/>
                  <a:gd name="connsiteX17" fmla="*/ 276987 w 506158"/>
                  <a:gd name="connsiteY17" fmla="*/ 546449 h 630650"/>
                  <a:gd name="connsiteX18" fmla="*/ 361188 w 506158"/>
                  <a:gd name="connsiteY18" fmla="*/ 630650 h 630650"/>
                  <a:gd name="connsiteX19" fmla="*/ 445389 w 506158"/>
                  <a:gd name="connsiteY19" fmla="*/ 546449 h 630650"/>
                  <a:gd name="connsiteX20" fmla="*/ 361188 w 506158"/>
                  <a:gd name="connsiteY20" fmla="*/ 462248 h 630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06158" h="630650">
                    <a:moveTo>
                      <a:pt x="361188" y="462248"/>
                    </a:moveTo>
                    <a:cubicBezTo>
                      <a:pt x="350234" y="462248"/>
                      <a:pt x="339757" y="464439"/>
                      <a:pt x="330137" y="468249"/>
                    </a:cubicBezTo>
                    <a:lnTo>
                      <a:pt x="239268" y="381667"/>
                    </a:lnTo>
                    <a:cubicBezTo>
                      <a:pt x="250127" y="362807"/>
                      <a:pt x="256413" y="341090"/>
                      <a:pt x="256413" y="317754"/>
                    </a:cubicBezTo>
                    <a:cubicBezTo>
                      <a:pt x="256413" y="294418"/>
                      <a:pt x="250127" y="272701"/>
                      <a:pt x="239268" y="253841"/>
                    </a:cubicBezTo>
                    <a:lnTo>
                      <a:pt x="390906" y="162401"/>
                    </a:lnTo>
                    <a:cubicBezTo>
                      <a:pt x="400526" y="166211"/>
                      <a:pt x="411004" y="168402"/>
                      <a:pt x="421958" y="168402"/>
                    </a:cubicBezTo>
                    <a:cubicBezTo>
                      <a:pt x="468440" y="168402"/>
                      <a:pt x="506159" y="130683"/>
                      <a:pt x="506159" y="84201"/>
                    </a:cubicBezTo>
                    <a:cubicBezTo>
                      <a:pt x="506159" y="37719"/>
                      <a:pt x="468440" y="0"/>
                      <a:pt x="421958" y="0"/>
                    </a:cubicBezTo>
                    <a:cubicBezTo>
                      <a:pt x="375475" y="0"/>
                      <a:pt x="337757" y="37719"/>
                      <a:pt x="337757" y="84201"/>
                    </a:cubicBezTo>
                    <a:cubicBezTo>
                      <a:pt x="337757" y="95155"/>
                      <a:pt x="339947" y="105632"/>
                      <a:pt x="343757" y="115253"/>
                    </a:cubicBezTo>
                    <a:lnTo>
                      <a:pt x="192119" y="206693"/>
                    </a:lnTo>
                    <a:cubicBezTo>
                      <a:pt x="173260" y="195834"/>
                      <a:pt x="151543" y="189548"/>
                      <a:pt x="128207" y="189548"/>
                    </a:cubicBezTo>
                    <a:cubicBezTo>
                      <a:pt x="57436" y="189548"/>
                      <a:pt x="0" y="246983"/>
                      <a:pt x="0" y="317754"/>
                    </a:cubicBezTo>
                    <a:cubicBezTo>
                      <a:pt x="0" y="388525"/>
                      <a:pt x="57436" y="445961"/>
                      <a:pt x="128207" y="445961"/>
                    </a:cubicBezTo>
                    <a:cubicBezTo>
                      <a:pt x="151448" y="445961"/>
                      <a:pt x="173260" y="439674"/>
                      <a:pt x="192119" y="428816"/>
                    </a:cubicBezTo>
                    <a:lnTo>
                      <a:pt x="282988" y="515398"/>
                    </a:lnTo>
                    <a:cubicBezTo>
                      <a:pt x="279178" y="525018"/>
                      <a:pt x="276987" y="535496"/>
                      <a:pt x="276987" y="546449"/>
                    </a:cubicBezTo>
                    <a:cubicBezTo>
                      <a:pt x="276987" y="592931"/>
                      <a:pt x="314706" y="630650"/>
                      <a:pt x="361188" y="630650"/>
                    </a:cubicBezTo>
                    <a:cubicBezTo>
                      <a:pt x="407670" y="630650"/>
                      <a:pt x="445389" y="592931"/>
                      <a:pt x="445389" y="546449"/>
                    </a:cubicBezTo>
                    <a:cubicBezTo>
                      <a:pt x="445389" y="499967"/>
                      <a:pt x="407670" y="462248"/>
                      <a:pt x="361188" y="462248"/>
                    </a:cubicBezTo>
                    <a:close/>
                  </a:path>
                </a:pathLst>
              </a:custGeom>
              <a:solidFill>
                <a:schemeClr val="bg1"/>
              </a:solidFill>
              <a:ln w="9525" cap="flat">
                <a:noFill/>
                <a:prstDash val="solid"/>
                <a:miter/>
              </a:ln>
            </p:spPr>
            <p:txBody>
              <a:bodyPr rtlCol="0" anchor="ctr"/>
              <a:lstStyle/>
              <a:p>
                <a:endParaRPr lang="en-GB"/>
              </a:p>
            </p:txBody>
          </p:sp>
        </p:grpSp>
      </p:grpSp>
      <p:sp>
        <p:nvSpPr>
          <p:cNvPr id="50" name="Oval 49">
            <a:extLst>
              <a:ext uri="{FF2B5EF4-FFF2-40B4-BE49-F238E27FC236}">
                <a16:creationId xmlns:a16="http://schemas.microsoft.com/office/drawing/2014/main" id="{1F136B19-E98B-06AA-28A5-55440BE42927}"/>
              </a:ext>
            </a:extLst>
          </p:cNvPr>
          <p:cNvSpPr/>
          <p:nvPr/>
        </p:nvSpPr>
        <p:spPr>
          <a:xfrm>
            <a:off x="10571599" y="1600718"/>
            <a:ext cx="455792" cy="228082"/>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32"/>
          </a:p>
        </p:txBody>
      </p:sp>
    </p:spTree>
    <p:extLst>
      <p:ext uri="{BB962C8B-B14F-4D97-AF65-F5344CB8AC3E}">
        <p14:creationId xmlns:p14="http://schemas.microsoft.com/office/powerpoint/2010/main" val="3246261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Placeholder 23">
            <a:extLst>
              <a:ext uri="{FF2B5EF4-FFF2-40B4-BE49-F238E27FC236}">
                <a16:creationId xmlns:a16="http://schemas.microsoft.com/office/drawing/2014/main" id="{3B98D244-C3BB-6F18-CDD7-9233F75F11FD}"/>
              </a:ext>
            </a:extLst>
          </p:cNvPr>
          <p:cNvPicPr>
            <a:picLocks noGrp="1" noChangeAspect="1"/>
          </p:cNvPicPr>
          <p:nvPr>
            <p:ph type="pic" sz="quarter" idx="14"/>
          </p:nvPr>
        </p:nvPicPr>
        <p:blipFill>
          <a:blip r:embed="rId3"/>
          <a:srcRect l="29660" r="29660"/>
          <a:stretch>
            <a:fillRect/>
          </a:stretch>
        </p:blipFill>
        <p:spPr>
          <a:prstGeom prst="rect">
            <a:avLst/>
          </a:prstGeom>
          <a:solidFill>
            <a:schemeClr val="bg1"/>
          </a:solidFill>
          <a:ln w="50800" cap="rnd">
            <a:noFill/>
            <a:round/>
          </a:ln>
          <a:effectLst>
            <a:outerShdw blurRad="88900" dist="38100" dir="5400000" algn="t" rotWithShape="0">
              <a:prstClr val="black">
                <a:alpha val="20000"/>
              </a:prstClr>
            </a:outerShdw>
          </a:effectLst>
        </p:spPr>
      </p:pic>
      <p:pic>
        <p:nvPicPr>
          <p:cNvPr id="27" name="Picture Placeholder 23">
            <a:extLst>
              <a:ext uri="{FF2B5EF4-FFF2-40B4-BE49-F238E27FC236}">
                <a16:creationId xmlns:a16="http://schemas.microsoft.com/office/drawing/2014/main" id="{2E2B745F-4D3C-19AC-0253-D1316E3E2B47}"/>
              </a:ext>
            </a:extLst>
          </p:cNvPr>
          <p:cNvPicPr>
            <a:picLocks noGrp="1" noChangeAspect="1"/>
          </p:cNvPicPr>
          <p:nvPr>
            <p:ph type="pic" sz="quarter" idx="13"/>
          </p:nvPr>
        </p:nvPicPr>
        <p:blipFill>
          <a:blip r:embed="rId3"/>
          <a:srcRect t="186" b="186"/>
          <a:stretch>
            <a:fillRect/>
          </a:stretch>
        </p:blipFill>
        <p:spPr>
          <a:xfrm>
            <a:off x="0" y="1196974"/>
            <a:ext cx="5954069" cy="2891204"/>
          </a:xfrm>
          <a:prstGeom prst="rect">
            <a:avLst/>
          </a:prstGeom>
        </p:spPr>
      </p:pic>
      <p:sp>
        <p:nvSpPr>
          <p:cNvPr id="4" name="Text Placeholder 3">
            <a:extLst>
              <a:ext uri="{FF2B5EF4-FFF2-40B4-BE49-F238E27FC236}">
                <a16:creationId xmlns:a16="http://schemas.microsoft.com/office/drawing/2014/main" id="{CA65FFA6-25BD-E84E-BEF3-5B7088B37FD0}"/>
              </a:ext>
            </a:extLst>
          </p:cNvPr>
          <p:cNvSpPr>
            <a:spLocks noGrp="1"/>
          </p:cNvSpPr>
          <p:nvPr>
            <p:ph type="body" sz="quarter" idx="15"/>
          </p:nvPr>
        </p:nvSpPr>
        <p:spPr>
          <a:xfrm>
            <a:off x="246063" y="4270858"/>
            <a:ext cx="7651843" cy="1714017"/>
          </a:xfrm>
        </p:spPr>
        <p:txBody>
          <a:bodyPr anchor="ctr" anchorCtr="0"/>
          <a:lstStyle/>
          <a:p>
            <a:r>
              <a:rPr lang="en-NO" dirty="0"/>
              <a:t>Download through the GBIF Data Portal is a three-step process:</a:t>
            </a:r>
          </a:p>
          <a:p>
            <a:pPr marL="457200" indent="-457200">
              <a:buFont typeface="+mj-lt"/>
              <a:buAutoNum type="arabicPeriod"/>
            </a:pPr>
            <a:r>
              <a:rPr lang="en-NO" dirty="0"/>
              <a:t>Select desired data</a:t>
            </a:r>
          </a:p>
          <a:p>
            <a:pPr marL="457200" indent="-457200">
              <a:buFont typeface="+mj-lt"/>
              <a:buAutoNum type="arabicPeriod"/>
            </a:pPr>
            <a:r>
              <a:rPr lang="en-NO" dirty="0"/>
              <a:t>Stage download &amp; wait for GBIF to finish processing</a:t>
            </a:r>
          </a:p>
          <a:p>
            <a:pPr marL="457200" indent="-457200">
              <a:buFont typeface="+mj-lt"/>
              <a:buAutoNum type="arabicPeriod"/>
            </a:pPr>
            <a:r>
              <a:rPr lang="en-NO" dirty="0"/>
              <a:t>Download final product</a:t>
            </a:r>
          </a:p>
        </p:txBody>
      </p:sp>
      <p:sp>
        <p:nvSpPr>
          <p:cNvPr id="5" name="Title 4">
            <a:extLst>
              <a:ext uri="{FF2B5EF4-FFF2-40B4-BE49-F238E27FC236}">
                <a16:creationId xmlns:a16="http://schemas.microsoft.com/office/drawing/2014/main" id="{C31479CA-EA73-1656-44EC-C1AD2673F849}"/>
              </a:ext>
            </a:extLst>
          </p:cNvPr>
          <p:cNvSpPr>
            <a:spLocks noGrp="1"/>
          </p:cNvSpPr>
          <p:nvPr>
            <p:ph type="title"/>
          </p:nvPr>
        </p:nvSpPr>
        <p:spPr/>
        <p:txBody>
          <a:bodyPr/>
          <a:lstStyle/>
          <a:p>
            <a:r>
              <a:rPr lang="en-NO" dirty="0"/>
              <a:t>Downloading GBIF Data – The Data Portal</a:t>
            </a:r>
          </a:p>
        </p:txBody>
      </p:sp>
      <p:sp>
        <p:nvSpPr>
          <p:cNvPr id="6" name="Footer Placeholder 5">
            <a:extLst>
              <a:ext uri="{FF2B5EF4-FFF2-40B4-BE49-F238E27FC236}">
                <a16:creationId xmlns:a16="http://schemas.microsoft.com/office/drawing/2014/main" id="{864A7CCA-2F58-FEA2-D236-4620CA64C4DF}"/>
              </a:ext>
            </a:extLst>
          </p:cNvPr>
          <p:cNvSpPr>
            <a:spLocks noGrp="1"/>
          </p:cNvSpPr>
          <p:nvPr>
            <p:ph type="ftr" sz="quarter" idx="16"/>
          </p:nvPr>
        </p:nvSpPr>
        <p:spPr/>
        <p:txBody>
          <a:bodyPr/>
          <a:lstStyle/>
          <a:p>
            <a:endParaRPr lang="en-GB"/>
          </a:p>
        </p:txBody>
      </p:sp>
      <p:pic>
        <p:nvPicPr>
          <p:cNvPr id="16" name="Picture 15">
            <a:extLst>
              <a:ext uri="{FF2B5EF4-FFF2-40B4-BE49-F238E27FC236}">
                <a16:creationId xmlns:a16="http://schemas.microsoft.com/office/drawing/2014/main" id="{79EEFFD7-9791-918B-8BF5-1F85EC516C78}"/>
              </a:ext>
            </a:extLst>
          </p:cNvPr>
          <p:cNvPicPr>
            <a:picLocks noChangeAspect="1"/>
          </p:cNvPicPr>
          <p:nvPr/>
        </p:nvPicPr>
        <p:blipFill rotWithShape="1">
          <a:blip r:embed="rId4"/>
          <a:srcRect b="17132"/>
          <a:stretch/>
        </p:blipFill>
        <p:spPr>
          <a:xfrm>
            <a:off x="8030448" y="1196974"/>
            <a:ext cx="4161551" cy="4959501"/>
          </a:xfrm>
          <a:prstGeom prst="rect">
            <a:avLst/>
          </a:prstGeom>
        </p:spPr>
      </p:pic>
      <p:pic>
        <p:nvPicPr>
          <p:cNvPr id="2" name="Picture 1">
            <a:extLst>
              <a:ext uri="{FF2B5EF4-FFF2-40B4-BE49-F238E27FC236}">
                <a16:creationId xmlns:a16="http://schemas.microsoft.com/office/drawing/2014/main" id="{78013587-6CB5-A93D-84C7-D95ABAB8A4AE}"/>
              </a:ext>
            </a:extLst>
          </p:cNvPr>
          <p:cNvPicPr>
            <a:picLocks noChangeAspect="1"/>
          </p:cNvPicPr>
          <p:nvPr/>
        </p:nvPicPr>
        <p:blipFill rotWithShape="1">
          <a:blip r:embed="rId5"/>
          <a:srcRect t="6781" b="60224"/>
          <a:stretch/>
        </p:blipFill>
        <p:spPr>
          <a:xfrm>
            <a:off x="8051830" y="1196974"/>
            <a:ext cx="4140172" cy="1964557"/>
          </a:xfrm>
          <a:prstGeom prst="rect">
            <a:avLst/>
          </a:prstGeom>
        </p:spPr>
      </p:pic>
      <p:pic>
        <p:nvPicPr>
          <p:cNvPr id="7" name="Picture 6">
            <a:extLst>
              <a:ext uri="{FF2B5EF4-FFF2-40B4-BE49-F238E27FC236}">
                <a16:creationId xmlns:a16="http://schemas.microsoft.com/office/drawing/2014/main" id="{2689DBB8-6358-8425-BD62-F7CE1077AE7C}"/>
              </a:ext>
            </a:extLst>
          </p:cNvPr>
          <p:cNvPicPr>
            <a:picLocks noChangeAspect="1"/>
          </p:cNvPicPr>
          <p:nvPr/>
        </p:nvPicPr>
        <p:blipFill rotWithShape="1">
          <a:blip r:embed="rId6"/>
          <a:srcRect t="7502" b="42789"/>
          <a:stretch/>
        </p:blipFill>
        <p:spPr>
          <a:xfrm>
            <a:off x="8042867" y="3198572"/>
            <a:ext cx="4161554" cy="2975047"/>
          </a:xfrm>
          <a:prstGeom prst="rect">
            <a:avLst/>
          </a:prstGeom>
        </p:spPr>
      </p:pic>
      <p:pic>
        <p:nvPicPr>
          <p:cNvPr id="10" name="Picture 9">
            <a:extLst>
              <a:ext uri="{FF2B5EF4-FFF2-40B4-BE49-F238E27FC236}">
                <a16:creationId xmlns:a16="http://schemas.microsoft.com/office/drawing/2014/main" id="{60C22A0C-4A40-5393-355D-8B361108FB04}"/>
              </a:ext>
            </a:extLst>
          </p:cNvPr>
          <p:cNvPicPr>
            <a:picLocks noChangeAspect="1"/>
          </p:cNvPicPr>
          <p:nvPr/>
        </p:nvPicPr>
        <p:blipFill rotWithShape="1">
          <a:blip r:embed="rId4"/>
          <a:srcRect b="66235"/>
          <a:stretch/>
        </p:blipFill>
        <p:spPr>
          <a:xfrm>
            <a:off x="0" y="1196975"/>
            <a:ext cx="5954069" cy="2891204"/>
          </a:xfrm>
          <a:prstGeom prst="rect">
            <a:avLst/>
          </a:prstGeom>
        </p:spPr>
      </p:pic>
      <p:sp>
        <p:nvSpPr>
          <p:cNvPr id="11" name="Oval 10">
            <a:extLst>
              <a:ext uri="{FF2B5EF4-FFF2-40B4-BE49-F238E27FC236}">
                <a16:creationId xmlns:a16="http://schemas.microsoft.com/office/drawing/2014/main" id="{EA5B17A4-9B48-4C5D-4B2D-B9EBD5B26841}"/>
              </a:ext>
            </a:extLst>
          </p:cNvPr>
          <p:cNvSpPr/>
          <p:nvPr/>
        </p:nvSpPr>
        <p:spPr>
          <a:xfrm>
            <a:off x="3617391" y="1810871"/>
            <a:ext cx="652117" cy="286318"/>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32"/>
          </a:p>
        </p:txBody>
      </p:sp>
      <p:sp>
        <p:nvSpPr>
          <p:cNvPr id="50" name="Oval 49">
            <a:extLst>
              <a:ext uri="{FF2B5EF4-FFF2-40B4-BE49-F238E27FC236}">
                <a16:creationId xmlns:a16="http://schemas.microsoft.com/office/drawing/2014/main" id="{1F136B19-E98B-06AA-28A5-55440BE42927}"/>
              </a:ext>
            </a:extLst>
          </p:cNvPr>
          <p:cNvSpPr/>
          <p:nvPr/>
        </p:nvSpPr>
        <p:spPr>
          <a:xfrm>
            <a:off x="10571599" y="1600718"/>
            <a:ext cx="455792" cy="228082"/>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32"/>
          </a:p>
        </p:txBody>
      </p:sp>
      <p:pic>
        <p:nvPicPr>
          <p:cNvPr id="12" name="Picture 11">
            <a:extLst>
              <a:ext uri="{FF2B5EF4-FFF2-40B4-BE49-F238E27FC236}">
                <a16:creationId xmlns:a16="http://schemas.microsoft.com/office/drawing/2014/main" id="{6BAA67D8-CF65-82F1-5795-70CC99D4D5C7}"/>
              </a:ext>
            </a:extLst>
          </p:cNvPr>
          <p:cNvPicPr>
            <a:picLocks noChangeAspect="1"/>
          </p:cNvPicPr>
          <p:nvPr/>
        </p:nvPicPr>
        <p:blipFill rotWithShape="1">
          <a:blip r:embed="rId7"/>
          <a:srcRect b="17132"/>
          <a:stretch/>
        </p:blipFill>
        <p:spPr>
          <a:xfrm>
            <a:off x="8051830" y="1196973"/>
            <a:ext cx="4161554" cy="4959502"/>
          </a:xfrm>
          <a:prstGeom prst="rect">
            <a:avLst/>
          </a:prstGeom>
        </p:spPr>
      </p:pic>
    </p:spTree>
    <p:extLst>
      <p:ext uri="{BB962C8B-B14F-4D97-AF65-F5344CB8AC3E}">
        <p14:creationId xmlns:p14="http://schemas.microsoft.com/office/powerpoint/2010/main" val="4136294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50" fill="hold"/>
                                        <p:tgtEl>
                                          <p:spTgt spid="16"/>
                                        </p:tgtEl>
                                      </p:cBhvr>
                                      <p:by x="143000" y="143000"/>
                                    </p:animScale>
                                  </p:childTnLst>
                                </p:cTn>
                              </p:par>
                              <p:par>
                                <p:cTn id="7" presetID="0" presetClass="path" presetSubtype="0" accel="50000" decel="50000" fill="hold" nodeType="withEffect">
                                  <p:stCondLst>
                                    <p:cond delay="0"/>
                                  </p:stCondLst>
                                  <p:childTnLst>
                                    <p:animMotion origin="layout" path="M 3.125E-6 -1.11111E-6 L -0.58516 0.16783 " pathEditMode="relative" rAng="0" ptsTypes="AA">
                                      <p:cBhvr>
                                        <p:cTn id="8" dur="250" fill="hold"/>
                                        <p:tgtEl>
                                          <p:spTgt spid="16"/>
                                        </p:tgtEl>
                                        <p:attrNameLst>
                                          <p:attrName>ppt_x</p:attrName>
                                          <p:attrName>ppt_y</p:attrName>
                                        </p:attrNameLst>
                                      </p:cBhvr>
                                      <p:rCtr x="-29258" y="8380"/>
                                    </p:animMotion>
                                  </p:childTnLst>
                                </p:cTn>
                              </p:par>
                              <p:par>
                                <p:cTn id="9" presetID="6" presetClass="emph" presetSubtype="0" fill="hold" grpId="0" nodeType="withEffect">
                                  <p:stCondLst>
                                    <p:cond delay="0"/>
                                  </p:stCondLst>
                                  <p:childTnLst>
                                    <p:animScale>
                                      <p:cBhvr>
                                        <p:cTn id="10" dur="250" fill="hold"/>
                                        <p:tgtEl>
                                          <p:spTgt spid="50"/>
                                        </p:tgtEl>
                                      </p:cBhvr>
                                      <p:by x="143000" y="143000"/>
                                    </p:animScale>
                                  </p:childTnLst>
                                </p:cTn>
                              </p:par>
                              <p:par>
                                <p:cTn id="11" presetID="0" presetClass="path" presetSubtype="0" accel="50000" decel="50000" fill="hold" grpId="1" nodeType="withEffect">
                                  <p:stCondLst>
                                    <p:cond delay="0"/>
                                  </p:stCondLst>
                                  <p:childTnLst>
                                    <p:animMotion origin="layout" path="M 0 0 L -0.5625 0.03241 " pathEditMode="relative" ptsTypes="AA">
                                      <p:cBhvr>
                                        <p:cTn id="12" dur="250" fill="hold"/>
                                        <p:tgtEl>
                                          <p:spTgt spid="50"/>
                                        </p:tgtEl>
                                        <p:attrNameLst>
                                          <p:attrName>ppt_x</p:attrName>
                                          <p:attrName>ppt_y</p:attrName>
                                        </p:attrNameLst>
                                      </p:cBhvr>
                                    </p:animMotion>
                                  </p:childTnLst>
                                </p:cTn>
                              </p:par>
                            </p:childTnLst>
                          </p:cTn>
                        </p:par>
                        <p:par>
                          <p:cTn id="13" fill="hold">
                            <p:stCondLst>
                              <p:cond delay="250"/>
                            </p:stCondLst>
                            <p:childTnLst>
                              <p:par>
                                <p:cTn id="14" presetID="1" presetClass="exit" presetSubtype="0" fill="hold" nodeType="afterEffect">
                                  <p:stCondLst>
                                    <p:cond delay="0"/>
                                  </p:stCondLst>
                                  <p:childTnLst>
                                    <p:set>
                                      <p:cBhvr>
                                        <p:cTn id="15" dur="1" fill="hold">
                                          <p:stCondLst>
                                            <p:cond delay="0"/>
                                          </p:stCondLst>
                                        </p:cTn>
                                        <p:tgtEl>
                                          <p:spTgt spid="16"/>
                                        </p:tgtEl>
                                        <p:attrNameLst>
                                          <p:attrName>style.visibility</p:attrName>
                                        </p:attrNameLst>
                                      </p:cBhvr>
                                      <p:to>
                                        <p:strVal val="hidden"/>
                                      </p:to>
                                    </p:set>
                                  </p:childTnLst>
                                </p:cTn>
                              </p:par>
                              <p:par>
                                <p:cTn id="16" presetID="1" presetClass="exit" presetSubtype="0" fill="hold" grpId="2" nodeType="withEffect">
                                  <p:stCondLst>
                                    <p:cond delay="0"/>
                                  </p:stCondLst>
                                  <p:childTnLst>
                                    <p:set>
                                      <p:cBhvr>
                                        <p:cTn id="17" dur="1" fill="hold">
                                          <p:stCondLst>
                                            <p:cond delay="0"/>
                                          </p:stCondLst>
                                        </p:cTn>
                                        <p:tgtEl>
                                          <p:spTgt spid="50"/>
                                        </p:tgtEl>
                                        <p:attrNameLst>
                                          <p:attrName>style.visibility</p:attrName>
                                        </p:attrNameLst>
                                      </p:cBhvr>
                                      <p:to>
                                        <p:strVal val="hidden"/>
                                      </p:to>
                                    </p:set>
                                  </p:childTnLst>
                                </p:cTn>
                              </p:par>
                              <p:par>
                                <p:cTn id="18" presetID="1" presetClass="entr" presetSubtype="0"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2"/>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7"/>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4">
                                            <p:txEl>
                                              <p:pRg st="3" end="3"/>
                                            </p:txEl>
                                          </p:spTgt>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0" grpId="0" animBg="1"/>
      <p:bldP spid="50" grpId="1" animBg="1"/>
      <p:bldP spid="50" grpId="2"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Placeholder 23">
            <a:extLst>
              <a:ext uri="{FF2B5EF4-FFF2-40B4-BE49-F238E27FC236}">
                <a16:creationId xmlns:a16="http://schemas.microsoft.com/office/drawing/2014/main" id="{3B98D244-C3BB-6F18-CDD7-9233F75F11FD}"/>
              </a:ext>
            </a:extLst>
          </p:cNvPr>
          <p:cNvPicPr>
            <a:picLocks noGrp="1" noChangeAspect="1"/>
          </p:cNvPicPr>
          <p:nvPr>
            <p:ph type="pic" sz="quarter" idx="14"/>
          </p:nvPr>
        </p:nvPicPr>
        <p:blipFill>
          <a:blip r:embed="rId3"/>
          <a:srcRect l="29660" r="29660"/>
          <a:stretch>
            <a:fillRect/>
          </a:stretch>
        </p:blipFill>
        <p:spPr>
          <a:prstGeom prst="rect">
            <a:avLst/>
          </a:prstGeom>
          <a:solidFill>
            <a:schemeClr val="bg1"/>
          </a:solidFill>
          <a:ln w="50800" cap="rnd">
            <a:noFill/>
            <a:round/>
          </a:ln>
          <a:effectLst>
            <a:outerShdw blurRad="88900" dist="38100" dir="5400000" algn="t" rotWithShape="0">
              <a:prstClr val="black">
                <a:alpha val="20000"/>
              </a:prstClr>
            </a:outerShdw>
          </a:effectLst>
        </p:spPr>
      </p:pic>
      <p:pic>
        <p:nvPicPr>
          <p:cNvPr id="27" name="Picture Placeholder 23">
            <a:extLst>
              <a:ext uri="{FF2B5EF4-FFF2-40B4-BE49-F238E27FC236}">
                <a16:creationId xmlns:a16="http://schemas.microsoft.com/office/drawing/2014/main" id="{2E2B745F-4D3C-19AC-0253-D1316E3E2B47}"/>
              </a:ext>
            </a:extLst>
          </p:cNvPr>
          <p:cNvPicPr>
            <a:picLocks noGrp="1" noChangeAspect="1"/>
          </p:cNvPicPr>
          <p:nvPr>
            <p:ph type="pic" sz="quarter" idx="13"/>
          </p:nvPr>
        </p:nvPicPr>
        <p:blipFill>
          <a:blip r:embed="rId3"/>
          <a:srcRect t="186" b="186"/>
          <a:stretch>
            <a:fillRect/>
          </a:stretch>
        </p:blipFill>
        <p:spPr>
          <a:prstGeom prst="rect">
            <a:avLst/>
          </a:prstGeom>
        </p:spPr>
      </p:pic>
      <p:sp>
        <p:nvSpPr>
          <p:cNvPr id="4" name="Text Placeholder 3">
            <a:extLst>
              <a:ext uri="{FF2B5EF4-FFF2-40B4-BE49-F238E27FC236}">
                <a16:creationId xmlns:a16="http://schemas.microsoft.com/office/drawing/2014/main" id="{CA65FFA6-25BD-E84E-BEF3-5B7088B37FD0}"/>
              </a:ext>
            </a:extLst>
          </p:cNvPr>
          <p:cNvSpPr>
            <a:spLocks noGrp="1"/>
          </p:cNvSpPr>
          <p:nvPr>
            <p:ph type="body" sz="quarter" idx="15"/>
          </p:nvPr>
        </p:nvSpPr>
        <p:spPr/>
        <p:txBody>
          <a:bodyPr anchor="ctr" anchorCtr="0">
            <a:normAutofit fontScale="92500" lnSpcReduction="20000"/>
          </a:bodyPr>
          <a:lstStyle/>
          <a:p>
            <a:r>
              <a:rPr lang="en-NO" dirty="0"/>
              <a:t>Discovery &amp; Download takes four R function calls:</a:t>
            </a:r>
          </a:p>
          <a:p>
            <a:pPr marL="457200" indent="-457200">
              <a:buAutoNum type="arabicPeriod"/>
            </a:pPr>
            <a:r>
              <a:rPr lang="en-NO" dirty="0">
                <a:latin typeface="Courier New" panose="02070309020205020404" pitchFamily="49" charset="0"/>
                <a:cs typeface="Courier New" panose="02070309020205020404" pitchFamily="49" charset="0"/>
              </a:rPr>
              <a:t>occ_search(…)</a:t>
            </a:r>
          </a:p>
          <a:p>
            <a:pPr marL="457200" indent="-457200">
              <a:buAutoNum type="arabicPeriod"/>
            </a:pPr>
            <a:r>
              <a:rPr lang="en-GB" dirty="0">
                <a:latin typeface="Courier New" panose="02070309020205020404" pitchFamily="49" charset="0"/>
                <a:cs typeface="Courier New" panose="02070309020205020404" pitchFamily="49" charset="0"/>
              </a:rPr>
              <a:t>o</a:t>
            </a:r>
            <a:r>
              <a:rPr lang="en-NO" dirty="0">
                <a:latin typeface="Courier New" panose="02070309020205020404" pitchFamily="49" charset="0"/>
                <a:cs typeface="Courier New" panose="02070309020205020404" pitchFamily="49" charset="0"/>
              </a:rPr>
              <a:t>cc_download(…)</a:t>
            </a:r>
          </a:p>
          <a:p>
            <a:pPr marL="457200" indent="-457200">
              <a:buAutoNum type="arabicPeriod"/>
            </a:pPr>
            <a:r>
              <a:rPr lang="en-GB" dirty="0" err="1">
                <a:latin typeface="Courier New" panose="02070309020205020404" pitchFamily="49" charset="0"/>
                <a:cs typeface="Courier New" panose="02070309020205020404" pitchFamily="49" charset="0"/>
              </a:rPr>
              <a:t>occ_download_get</a:t>
            </a:r>
            <a:r>
              <a:rPr lang="en-NO" dirty="0">
                <a:latin typeface="Courier New" panose="02070309020205020404" pitchFamily="49" charset="0"/>
                <a:cs typeface="Courier New" panose="02070309020205020404" pitchFamily="49" charset="0"/>
              </a:rPr>
              <a:t>(…)</a:t>
            </a:r>
          </a:p>
          <a:p>
            <a:pPr marL="457200" indent="-457200">
              <a:buAutoNum type="arabicPeriod"/>
            </a:pPr>
            <a:r>
              <a:rPr lang="en-GB" dirty="0" err="1">
                <a:latin typeface="Courier New" panose="02070309020205020404" pitchFamily="49" charset="0"/>
                <a:cs typeface="Courier New" panose="02070309020205020404" pitchFamily="49" charset="0"/>
              </a:rPr>
              <a:t>occ_download_import</a:t>
            </a:r>
            <a:r>
              <a:rPr lang="en-GB" dirty="0">
                <a:latin typeface="Courier New" panose="02070309020205020404" pitchFamily="49" charset="0"/>
                <a:cs typeface="Courier New" panose="02070309020205020404" pitchFamily="49" charset="0"/>
              </a:rPr>
              <a:t>(…)</a:t>
            </a:r>
            <a:endParaRPr lang="en-NO" dirty="0">
              <a:latin typeface="Courier New" panose="02070309020205020404" pitchFamily="49" charset="0"/>
              <a:cs typeface="Courier New" panose="02070309020205020404" pitchFamily="49" charset="0"/>
            </a:endParaRPr>
          </a:p>
        </p:txBody>
      </p:sp>
      <p:sp>
        <p:nvSpPr>
          <p:cNvPr id="5" name="Title 4">
            <a:extLst>
              <a:ext uri="{FF2B5EF4-FFF2-40B4-BE49-F238E27FC236}">
                <a16:creationId xmlns:a16="http://schemas.microsoft.com/office/drawing/2014/main" id="{C31479CA-EA73-1656-44EC-C1AD2673F849}"/>
              </a:ext>
            </a:extLst>
          </p:cNvPr>
          <p:cNvSpPr>
            <a:spLocks noGrp="1"/>
          </p:cNvSpPr>
          <p:nvPr>
            <p:ph type="title"/>
          </p:nvPr>
        </p:nvSpPr>
        <p:spPr/>
        <p:txBody>
          <a:bodyPr/>
          <a:lstStyle/>
          <a:p>
            <a:r>
              <a:rPr lang="en-NO" dirty="0"/>
              <a:t>Discovering &amp; Downloading GBIF Data – Programmatic Solutions</a:t>
            </a:r>
          </a:p>
        </p:txBody>
      </p:sp>
      <p:sp>
        <p:nvSpPr>
          <p:cNvPr id="6" name="Footer Placeholder 5">
            <a:extLst>
              <a:ext uri="{FF2B5EF4-FFF2-40B4-BE49-F238E27FC236}">
                <a16:creationId xmlns:a16="http://schemas.microsoft.com/office/drawing/2014/main" id="{864A7CCA-2F58-FEA2-D236-4620CA64C4DF}"/>
              </a:ext>
            </a:extLst>
          </p:cNvPr>
          <p:cNvSpPr>
            <a:spLocks noGrp="1"/>
          </p:cNvSpPr>
          <p:nvPr>
            <p:ph type="ftr" sz="quarter" idx="16"/>
          </p:nvPr>
        </p:nvSpPr>
        <p:spPr/>
        <p:txBody>
          <a:bodyPr/>
          <a:lstStyle/>
          <a:p>
            <a:endParaRPr lang="en-GB"/>
          </a:p>
        </p:txBody>
      </p:sp>
      <p:pic>
        <p:nvPicPr>
          <p:cNvPr id="2" name="Picture 1">
            <a:extLst>
              <a:ext uri="{FF2B5EF4-FFF2-40B4-BE49-F238E27FC236}">
                <a16:creationId xmlns:a16="http://schemas.microsoft.com/office/drawing/2014/main" id="{952C4A27-BEBF-57C4-1211-F7AA76CDBACD}"/>
              </a:ext>
            </a:extLst>
          </p:cNvPr>
          <p:cNvPicPr>
            <a:picLocks noChangeAspect="1"/>
          </p:cNvPicPr>
          <p:nvPr/>
        </p:nvPicPr>
        <p:blipFill rotWithShape="1">
          <a:blip r:embed="rId4"/>
          <a:srcRect r="51031"/>
          <a:stretch/>
        </p:blipFill>
        <p:spPr>
          <a:xfrm>
            <a:off x="8057414" y="3834268"/>
            <a:ext cx="4145753" cy="2018837"/>
          </a:xfrm>
          <a:prstGeom prst="rect">
            <a:avLst/>
          </a:prstGeom>
        </p:spPr>
      </p:pic>
      <p:pic>
        <p:nvPicPr>
          <p:cNvPr id="7" name="Picture 6">
            <a:extLst>
              <a:ext uri="{FF2B5EF4-FFF2-40B4-BE49-F238E27FC236}">
                <a16:creationId xmlns:a16="http://schemas.microsoft.com/office/drawing/2014/main" id="{0CB227BF-EA14-8B6B-B4D3-F751BBE0C0A9}"/>
              </a:ext>
            </a:extLst>
          </p:cNvPr>
          <p:cNvPicPr>
            <a:picLocks noChangeAspect="1"/>
          </p:cNvPicPr>
          <p:nvPr/>
        </p:nvPicPr>
        <p:blipFill rotWithShape="1">
          <a:blip r:embed="rId5"/>
          <a:srcRect t="5012" r="46733"/>
          <a:stretch/>
        </p:blipFill>
        <p:spPr>
          <a:xfrm>
            <a:off x="0" y="1196974"/>
            <a:ext cx="5954069" cy="2891204"/>
          </a:xfrm>
          <a:prstGeom prst="rect">
            <a:avLst/>
          </a:prstGeom>
        </p:spPr>
      </p:pic>
      <p:pic>
        <p:nvPicPr>
          <p:cNvPr id="8" name="Picture 7">
            <a:extLst>
              <a:ext uri="{FF2B5EF4-FFF2-40B4-BE49-F238E27FC236}">
                <a16:creationId xmlns:a16="http://schemas.microsoft.com/office/drawing/2014/main" id="{38E990A2-C79E-5A5D-E4B2-C9E4C86AD57B}"/>
              </a:ext>
            </a:extLst>
          </p:cNvPr>
          <p:cNvPicPr>
            <a:picLocks noChangeAspect="1"/>
          </p:cNvPicPr>
          <p:nvPr/>
        </p:nvPicPr>
        <p:blipFill rotWithShape="1">
          <a:blip r:embed="rId6"/>
          <a:srcRect r="20294"/>
          <a:stretch/>
        </p:blipFill>
        <p:spPr>
          <a:xfrm>
            <a:off x="8051829" y="1189030"/>
            <a:ext cx="4140170" cy="304800"/>
          </a:xfrm>
          <a:prstGeom prst="rect">
            <a:avLst/>
          </a:prstGeom>
        </p:spPr>
      </p:pic>
      <p:pic>
        <p:nvPicPr>
          <p:cNvPr id="9" name="Picture 8">
            <a:extLst>
              <a:ext uri="{FF2B5EF4-FFF2-40B4-BE49-F238E27FC236}">
                <a16:creationId xmlns:a16="http://schemas.microsoft.com/office/drawing/2014/main" id="{4AE12165-183F-477D-9E08-E29D4721F863}"/>
              </a:ext>
            </a:extLst>
          </p:cNvPr>
          <p:cNvPicPr>
            <a:picLocks noChangeAspect="1"/>
          </p:cNvPicPr>
          <p:nvPr/>
        </p:nvPicPr>
        <p:blipFill rotWithShape="1">
          <a:blip r:embed="rId7"/>
          <a:srcRect r="20294"/>
          <a:stretch/>
        </p:blipFill>
        <p:spPr>
          <a:xfrm>
            <a:off x="8057414" y="3276600"/>
            <a:ext cx="4140169" cy="304800"/>
          </a:xfrm>
          <a:prstGeom prst="rect">
            <a:avLst/>
          </a:prstGeom>
        </p:spPr>
      </p:pic>
      <p:pic>
        <p:nvPicPr>
          <p:cNvPr id="10" name="Picture 9">
            <a:extLst>
              <a:ext uri="{FF2B5EF4-FFF2-40B4-BE49-F238E27FC236}">
                <a16:creationId xmlns:a16="http://schemas.microsoft.com/office/drawing/2014/main" id="{95100D1D-3541-CE6D-64D1-C3984D09C33D}"/>
              </a:ext>
            </a:extLst>
          </p:cNvPr>
          <p:cNvPicPr>
            <a:picLocks noChangeAspect="1"/>
          </p:cNvPicPr>
          <p:nvPr/>
        </p:nvPicPr>
        <p:blipFill>
          <a:blip r:embed="rId8"/>
          <a:stretch>
            <a:fillRect/>
          </a:stretch>
        </p:blipFill>
        <p:spPr>
          <a:xfrm>
            <a:off x="8057396" y="1584167"/>
            <a:ext cx="4140168" cy="1602000"/>
          </a:xfrm>
          <a:prstGeom prst="rect">
            <a:avLst/>
          </a:prstGeom>
        </p:spPr>
      </p:pic>
    </p:spTree>
    <p:extLst>
      <p:ext uri="{BB962C8B-B14F-4D97-AF65-F5344CB8AC3E}">
        <p14:creationId xmlns:p14="http://schemas.microsoft.com/office/powerpoint/2010/main" val="2626379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917641" y="1891977"/>
            <a:ext cx="5452277" cy="3097162"/>
          </a:xfrm>
          <a:prstGeom prst="rect">
            <a:avLst/>
          </a:prstGeom>
        </p:spPr>
        <p:txBody>
          <a:bodyPr wrap="square" lIns="82834" tIns="41418" rIns="82834" bIns="41418">
            <a:spAutoFit/>
          </a:bodyPr>
          <a:lstStyle/>
          <a:p>
            <a:r>
              <a:rPr lang="en-US" sz="2176" dirty="0">
                <a:solidFill>
                  <a:schemeClr val="bg1"/>
                </a:solidFill>
              </a:rPr>
              <a:t>We store all download files as long as possible.</a:t>
            </a:r>
          </a:p>
          <a:p>
            <a:endParaRPr lang="en-US" sz="2176" dirty="0">
              <a:solidFill>
                <a:schemeClr val="bg1"/>
              </a:solidFill>
            </a:endParaRPr>
          </a:p>
          <a:p>
            <a:r>
              <a:rPr lang="en-US" sz="2176" dirty="0">
                <a:solidFill>
                  <a:schemeClr val="bg1"/>
                </a:solidFill>
              </a:rPr>
              <a:t>The download metadata page will always </a:t>
            </a:r>
            <a:r>
              <a:rPr lang="en-US" sz="2176" u="sng" dirty="0">
                <a:solidFill>
                  <a:schemeClr val="bg1"/>
                </a:solidFill>
              </a:rPr>
              <a:t>resolve</a:t>
            </a:r>
            <a:r>
              <a:rPr lang="en-US" sz="2176" dirty="0">
                <a:solidFill>
                  <a:schemeClr val="bg1"/>
                </a:solidFill>
              </a:rPr>
              <a:t>, but the file itself might be removed in the future.</a:t>
            </a:r>
          </a:p>
          <a:p>
            <a:endParaRPr lang="en-US" sz="2176" dirty="0">
              <a:solidFill>
                <a:schemeClr val="bg1"/>
              </a:solidFill>
            </a:endParaRPr>
          </a:p>
          <a:p>
            <a:r>
              <a:rPr lang="en-US" sz="2176" dirty="0">
                <a:solidFill>
                  <a:schemeClr val="bg1"/>
                </a:solidFill>
              </a:rPr>
              <a:t>We strive to store all downloads, but prioritize downloads that have been </a:t>
            </a:r>
            <a:r>
              <a:rPr lang="en-US" sz="2176" u="sng" dirty="0">
                <a:solidFill>
                  <a:schemeClr val="bg1"/>
                </a:solidFill>
              </a:rPr>
              <a:t>cited</a:t>
            </a:r>
            <a:r>
              <a:rPr lang="en-US" sz="2176" dirty="0">
                <a:solidFill>
                  <a:schemeClr val="bg1"/>
                </a:solidFill>
              </a:rPr>
              <a:t>.</a:t>
            </a:r>
          </a:p>
        </p:txBody>
      </p:sp>
      <p:pic>
        <p:nvPicPr>
          <p:cNvPr id="3" name="Picture 2" descr="binary-code-image_789_592_70_s-1.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070278" y="0"/>
            <a:ext cx="2871956" cy="6858000"/>
          </a:xfrm>
          <a:prstGeom prst="rect">
            <a:avLst/>
          </a:prstGeom>
        </p:spPr>
      </p:pic>
    </p:spTree>
    <p:extLst>
      <p:ext uri="{BB962C8B-B14F-4D97-AF65-F5344CB8AC3E}">
        <p14:creationId xmlns:p14="http://schemas.microsoft.com/office/powerpoint/2010/main" val="17952197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0B255-FA93-D5DD-5245-B42A85272B3C}"/>
              </a:ext>
            </a:extLst>
          </p:cNvPr>
          <p:cNvSpPr>
            <a:spLocks noGrp="1"/>
          </p:cNvSpPr>
          <p:nvPr>
            <p:ph type="title"/>
          </p:nvPr>
        </p:nvSpPr>
        <p:spPr/>
        <p:txBody>
          <a:bodyPr>
            <a:normAutofit/>
          </a:bodyPr>
          <a:lstStyle/>
          <a:p>
            <a:pPr algn="ctr"/>
            <a:r>
              <a:rPr lang="en-NO" sz="3600" dirty="0"/>
              <a:t>Accrediting GBIF Data</a:t>
            </a:r>
          </a:p>
        </p:txBody>
      </p:sp>
      <p:sp>
        <p:nvSpPr>
          <p:cNvPr id="3" name="Text Placeholder 2">
            <a:extLst>
              <a:ext uri="{FF2B5EF4-FFF2-40B4-BE49-F238E27FC236}">
                <a16:creationId xmlns:a16="http://schemas.microsoft.com/office/drawing/2014/main" id="{386C1C46-1D2B-9573-CAF8-8C69138D81CB}"/>
              </a:ext>
            </a:extLst>
          </p:cNvPr>
          <p:cNvSpPr>
            <a:spLocks noGrp="1"/>
          </p:cNvSpPr>
          <p:nvPr>
            <p:ph type="body" sz="quarter" idx="14"/>
          </p:nvPr>
        </p:nvSpPr>
        <p:spPr/>
        <p:txBody>
          <a:bodyPr/>
          <a:lstStyle/>
          <a:p>
            <a:endParaRPr lang="en-NO"/>
          </a:p>
        </p:txBody>
      </p:sp>
      <p:pic>
        <p:nvPicPr>
          <p:cNvPr id="8" name="Picture Placeholder 7">
            <a:extLst>
              <a:ext uri="{FF2B5EF4-FFF2-40B4-BE49-F238E27FC236}">
                <a16:creationId xmlns:a16="http://schemas.microsoft.com/office/drawing/2014/main" id="{FDD79A8A-2756-D096-088F-F760AA84D2E7}"/>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21280" r="21280"/>
          <a:stretch>
            <a:fillRect/>
          </a:stretch>
        </p:blipFill>
        <p:spPr/>
      </p:pic>
      <p:sp>
        <p:nvSpPr>
          <p:cNvPr id="5" name="Content Placeholder 4">
            <a:extLst>
              <a:ext uri="{FF2B5EF4-FFF2-40B4-BE49-F238E27FC236}">
                <a16:creationId xmlns:a16="http://schemas.microsoft.com/office/drawing/2014/main" id="{CC4BF871-3189-400C-4FCF-A68FDDC2BAC9}"/>
              </a:ext>
            </a:extLst>
          </p:cNvPr>
          <p:cNvSpPr>
            <a:spLocks noGrp="1"/>
          </p:cNvSpPr>
          <p:nvPr>
            <p:ph sz="quarter" idx="16"/>
          </p:nvPr>
        </p:nvSpPr>
        <p:spPr/>
        <p:txBody>
          <a:bodyPr/>
          <a:lstStyle/>
          <a:p>
            <a:endParaRPr lang="en-NO"/>
          </a:p>
        </p:txBody>
      </p:sp>
      <p:sp>
        <p:nvSpPr>
          <p:cNvPr id="6" name="Text Placeholder 5">
            <a:extLst>
              <a:ext uri="{FF2B5EF4-FFF2-40B4-BE49-F238E27FC236}">
                <a16:creationId xmlns:a16="http://schemas.microsoft.com/office/drawing/2014/main" id="{3B04FB67-33A8-ACBB-4FA9-AF92532D5EE3}"/>
              </a:ext>
            </a:extLst>
          </p:cNvPr>
          <p:cNvSpPr>
            <a:spLocks noGrp="1"/>
          </p:cNvSpPr>
          <p:nvPr>
            <p:ph type="body" sz="quarter" idx="17"/>
          </p:nvPr>
        </p:nvSpPr>
        <p:spPr/>
        <p:txBody>
          <a:bodyPr/>
          <a:lstStyle/>
          <a:p>
            <a:r>
              <a:rPr lang="en-NO" dirty="0"/>
              <a:t>Trondheim | 24/05/2023</a:t>
            </a:r>
          </a:p>
        </p:txBody>
      </p:sp>
    </p:spTree>
    <p:extLst>
      <p:ext uri="{BB962C8B-B14F-4D97-AF65-F5344CB8AC3E}">
        <p14:creationId xmlns:p14="http://schemas.microsoft.com/office/powerpoint/2010/main" val="621094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C5CFA-CC1E-4631-AA41-251C5CC99ED0}"/>
              </a:ext>
            </a:extLst>
          </p:cNvPr>
          <p:cNvSpPr>
            <a:spLocks noGrp="1"/>
          </p:cNvSpPr>
          <p:nvPr>
            <p:ph type="title"/>
          </p:nvPr>
        </p:nvSpPr>
        <p:spPr/>
        <p:txBody>
          <a:bodyPr/>
          <a:lstStyle/>
          <a:p>
            <a:r>
              <a:rPr lang="en-US" b="1" kern="100" dirty="0">
                <a:solidFill>
                  <a:schemeClr val="bg1"/>
                </a:solidFill>
              </a:rPr>
              <a:t>BY THE NUMBERS</a:t>
            </a:r>
            <a:r>
              <a:rPr lang="en-US" kern="100" dirty="0">
                <a:solidFill>
                  <a:schemeClr val="bg1"/>
                </a:solidFill>
              </a:rPr>
              <a:t> | 3</a:t>
            </a:r>
            <a:r>
              <a:rPr lang="en-US" kern="100" baseline="30000" dirty="0">
                <a:solidFill>
                  <a:schemeClr val="bg1"/>
                </a:solidFill>
              </a:rPr>
              <a:t>rd</a:t>
            </a:r>
            <a:r>
              <a:rPr lang="en-US" kern="100" dirty="0">
                <a:solidFill>
                  <a:schemeClr val="bg1"/>
                </a:solidFill>
              </a:rPr>
              <a:t> May 2023</a:t>
            </a:r>
            <a:endParaRPr lang="en-US" dirty="0">
              <a:solidFill>
                <a:schemeClr val="bg1"/>
              </a:solidFill>
            </a:endParaRPr>
          </a:p>
        </p:txBody>
      </p:sp>
      <p:grpSp>
        <p:nvGrpSpPr>
          <p:cNvPr id="21" name="Group 20">
            <a:extLst>
              <a:ext uri="{FF2B5EF4-FFF2-40B4-BE49-F238E27FC236}">
                <a16:creationId xmlns:a16="http://schemas.microsoft.com/office/drawing/2014/main" id="{0B6094E6-A99B-4F43-B099-FB60E4048DE1}"/>
              </a:ext>
            </a:extLst>
          </p:cNvPr>
          <p:cNvGrpSpPr>
            <a:grpSpLocks noChangeAspect="1"/>
          </p:cNvGrpSpPr>
          <p:nvPr/>
        </p:nvGrpSpPr>
        <p:grpSpPr>
          <a:xfrm>
            <a:off x="255588" y="3249042"/>
            <a:ext cx="2828925" cy="1068292"/>
            <a:chOff x="255588" y="3249042"/>
            <a:chExt cx="2828925" cy="1068292"/>
          </a:xfrm>
        </p:grpSpPr>
        <p:sp>
          <p:nvSpPr>
            <p:cNvPr id="6" name="Rectangle 5">
              <a:extLst>
                <a:ext uri="{FF2B5EF4-FFF2-40B4-BE49-F238E27FC236}">
                  <a16:creationId xmlns:a16="http://schemas.microsoft.com/office/drawing/2014/main" id="{455434A2-062A-489B-8727-D215FB2AB2FE}"/>
                </a:ext>
              </a:extLst>
            </p:cNvPr>
            <p:cNvSpPr/>
            <p:nvPr/>
          </p:nvSpPr>
          <p:spPr>
            <a:xfrm>
              <a:off x="255588" y="3249042"/>
              <a:ext cx="2828925" cy="1068292"/>
            </a:xfrm>
            <a:prstGeom prst="rect">
              <a:avLst/>
            </a:prstGeom>
            <a:solidFill>
              <a:srgbClr val="125CA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180000" bIns="7200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4800" b="1" dirty="0">
                  <a:solidFill>
                    <a:schemeClr val="bg2"/>
                  </a:solidFill>
                  <a:latin typeface="Roboto Bold"/>
                </a:rPr>
                <a:t>64</a:t>
              </a:r>
              <a:endParaRPr kumimoji="0" lang="en-US" sz="4800" b="1" i="0" u="none" strike="noStrike" kern="1200" cap="none" spc="0" normalizeH="0" baseline="0" noProof="0" dirty="0">
                <a:ln>
                  <a:noFill/>
                </a:ln>
                <a:solidFill>
                  <a:schemeClr val="bg2"/>
                </a:solidFill>
                <a:effectLst/>
                <a:uLnTx/>
                <a:uFillTx/>
                <a:latin typeface="Roboto Bold"/>
                <a:ea typeface="+mn-ea"/>
                <a:cs typeface="+mn-cs"/>
              </a:endParaRPr>
            </a:p>
          </p:txBody>
        </p:sp>
        <p:sp>
          <p:nvSpPr>
            <p:cNvPr id="36" name="Rectangle 35">
              <a:extLst>
                <a:ext uri="{FF2B5EF4-FFF2-40B4-BE49-F238E27FC236}">
                  <a16:creationId xmlns:a16="http://schemas.microsoft.com/office/drawing/2014/main" id="{A9614C0E-8562-41B3-924C-ABAEF9B4D881}"/>
                </a:ext>
              </a:extLst>
            </p:cNvPr>
            <p:cNvSpPr/>
            <p:nvPr/>
          </p:nvSpPr>
          <p:spPr>
            <a:xfrm>
              <a:off x="512783" y="3504499"/>
              <a:ext cx="1645724"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a typeface="+mn-ea"/>
                  <a:cs typeface="+mn-cs"/>
                </a:rPr>
                <a:t>Country Participants</a:t>
              </a:r>
            </a:p>
          </p:txBody>
        </p:sp>
      </p:grpSp>
      <p:grpSp>
        <p:nvGrpSpPr>
          <p:cNvPr id="22" name="Group 21">
            <a:extLst>
              <a:ext uri="{FF2B5EF4-FFF2-40B4-BE49-F238E27FC236}">
                <a16:creationId xmlns:a16="http://schemas.microsoft.com/office/drawing/2014/main" id="{81A96ECE-3FF1-4E5F-9B72-C0B1C0E8A807}"/>
              </a:ext>
            </a:extLst>
          </p:cNvPr>
          <p:cNvGrpSpPr>
            <a:grpSpLocks noChangeAspect="1"/>
          </p:cNvGrpSpPr>
          <p:nvPr/>
        </p:nvGrpSpPr>
        <p:grpSpPr>
          <a:xfrm>
            <a:off x="3211513" y="3249042"/>
            <a:ext cx="2828925" cy="1068292"/>
            <a:chOff x="3211513" y="3249042"/>
            <a:chExt cx="2828925" cy="1068292"/>
          </a:xfrm>
        </p:grpSpPr>
        <p:sp>
          <p:nvSpPr>
            <p:cNvPr id="7" name="Rectangle 6">
              <a:extLst>
                <a:ext uri="{FF2B5EF4-FFF2-40B4-BE49-F238E27FC236}">
                  <a16:creationId xmlns:a16="http://schemas.microsoft.com/office/drawing/2014/main" id="{89C38E25-5E86-456A-B035-3CF1A658A388}"/>
                </a:ext>
              </a:extLst>
            </p:cNvPr>
            <p:cNvSpPr/>
            <p:nvPr/>
          </p:nvSpPr>
          <p:spPr>
            <a:xfrm>
              <a:off x="3211513" y="3249042"/>
              <a:ext cx="2828925" cy="1068292"/>
            </a:xfrm>
            <a:prstGeom prst="rect">
              <a:avLst/>
            </a:prstGeom>
            <a:solidFill>
              <a:srgbClr val="125CA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180000" bIns="7200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2"/>
                  </a:solidFill>
                  <a:effectLst/>
                  <a:uLnTx/>
                  <a:uFillTx/>
                  <a:latin typeface="Roboto Bold"/>
                  <a:ea typeface="+mn-ea"/>
                  <a:cs typeface="+mn-cs"/>
                </a:rPr>
                <a:t>43</a:t>
              </a:r>
            </a:p>
          </p:txBody>
        </p:sp>
        <p:sp>
          <p:nvSpPr>
            <p:cNvPr id="40" name="Rectangle 39">
              <a:extLst>
                <a:ext uri="{FF2B5EF4-FFF2-40B4-BE49-F238E27FC236}">
                  <a16:creationId xmlns:a16="http://schemas.microsoft.com/office/drawing/2014/main" id="{F56EB9CB-0B1D-47E7-9875-FBE3D2BA9143}"/>
                </a:ext>
              </a:extLst>
            </p:cNvPr>
            <p:cNvSpPr/>
            <p:nvPr/>
          </p:nvSpPr>
          <p:spPr>
            <a:xfrm>
              <a:off x="3456354" y="3504499"/>
              <a:ext cx="1501360"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a typeface="+mn-ea"/>
                  <a:cs typeface="+mn-cs"/>
                </a:rPr>
                <a:t>Organizational Participants</a:t>
              </a:r>
            </a:p>
          </p:txBody>
        </p:sp>
      </p:grpSp>
      <p:grpSp>
        <p:nvGrpSpPr>
          <p:cNvPr id="83" name="Group 82">
            <a:extLst>
              <a:ext uri="{FF2B5EF4-FFF2-40B4-BE49-F238E27FC236}">
                <a16:creationId xmlns:a16="http://schemas.microsoft.com/office/drawing/2014/main" id="{8FD8DC59-B723-46FE-8F5E-1F9544EA7A86}"/>
              </a:ext>
            </a:extLst>
          </p:cNvPr>
          <p:cNvGrpSpPr>
            <a:grpSpLocks noChangeAspect="1"/>
          </p:cNvGrpSpPr>
          <p:nvPr/>
        </p:nvGrpSpPr>
        <p:grpSpPr>
          <a:xfrm>
            <a:off x="9105900" y="2818923"/>
            <a:ext cx="2834803" cy="3174623"/>
            <a:chOff x="9105900" y="2818923"/>
            <a:chExt cx="2834803" cy="3174623"/>
          </a:xfrm>
        </p:grpSpPr>
        <p:pic>
          <p:nvPicPr>
            <p:cNvPr id="41" name="Graphic 40">
              <a:extLst>
                <a:ext uri="{FF2B5EF4-FFF2-40B4-BE49-F238E27FC236}">
                  <a16:creationId xmlns:a16="http://schemas.microsoft.com/office/drawing/2014/main" id="{471BD6D3-6469-4ABA-B34E-5224031A5198}"/>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58386" b="47708"/>
            <a:stretch>
              <a:fillRect/>
            </a:stretch>
          </p:blipFill>
          <p:spPr>
            <a:xfrm rot="10800000">
              <a:off x="9113373" y="2818923"/>
              <a:ext cx="2827330" cy="3165952"/>
            </a:xfrm>
            <a:custGeom>
              <a:avLst/>
              <a:gdLst>
                <a:gd name="connsiteX0" fmla="*/ 0 w 2827330"/>
                <a:gd name="connsiteY0" fmla="*/ 0 h 3165952"/>
                <a:gd name="connsiteX1" fmla="*/ 2827330 w 2827330"/>
                <a:gd name="connsiteY1" fmla="*/ 0 h 3165952"/>
                <a:gd name="connsiteX2" fmla="*/ 2827330 w 2827330"/>
                <a:gd name="connsiteY2" fmla="*/ 3165952 h 3165952"/>
                <a:gd name="connsiteX3" fmla="*/ 0 w 2827330"/>
                <a:gd name="connsiteY3" fmla="*/ 3165952 h 3165952"/>
              </a:gdLst>
              <a:ahLst/>
              <a:cxnLst>
                <a:cxn ang="0">
                  <a:pos x="connsiteX0" y="connsiteY0"/>
                </a:cxn>
                <a:cxn ang="0">
                  <a:pos x="connsiteX1" y="connsiteY1"/>
                </a:cxn>
                <a:cxn ang="0">
                  <a:pos x="connsiteX2" y="connsiteY2"/>
                </a:cxn>
                <a:cxn ang="0">
                  <a:pos x="connsiteX3" y="connsiteY3"/>
                </a:cxn>
              </a:cxnLst>
              <a:rect l="l" t="t" r="r" b="b"/>
              <a:pathLst>
                <a:path w="2827330" h="3165952">
                  <a:moveTo>
                    <a:pt x="0" y="0"/>
                  </a:moveTo>
                  <a:lnTo>
                    <a:pt x="2827330" y="0"/>
                  </a:lnTo>
                  <a:lnTo>
                    <a:pt x="2827330" y="3165952"/>
                  </a:lnTo>
                  <a:lnTo>
                    <a:pt x="0" y="3165952"/>
                  </a:lnTo>
                  <a:close/>
                </a:path>
              </a:pathLst>
            </a:custGeom>
          </p:spPr>
        </p:pic>
        <p:sp>
          <p:nvSpPr>
            <p:cNvPr id="42" name="Rectangle 41">
              <a:extLst>
                <a:ext uri="{FF2B5EF4-FFF2-40B4-BE49-F238E27FC236}">
                  <a16:creationId xmlns:a16="http://schemas.microsoft.com/office/drawing/2014/main" id="{8F5FB710-99E3-42AD-9321-D2958D9D4974}"/>
                </a:ext>
              </a:extLst>
            </p:cNvPr>
            <p:cNvSpPr/>
            <p:nvPr/>
          </p:nvSpPr>
          <p:spPr>
            <a:xfrm>
              <a:off x="9105900" y="2818923"/>
              <a:ext cx="2833688" cy="3165952"/>
            </a:xfrm>
            <a:prstGeom prst="rect">
              <a:avLst/>
            </a:prstGeom>
            <a:solidFill>
              <a:srgbClr val="125CA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32000" tIns="720000" rIns="72000" bIns="72000" numCol="1" spcCol="0" rtlCol="0" fromWordArt="0" anchor="t"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NO" sz="4800" b="1" dirty="0">
                  <a:latin typeface=""/>
                </a:rPr>
                <a:t>8 703</a:t>
              </a:r>
              <a:endParaRPr kumimoji="0" lang="en-US" sz="4800" b="1" i="0" u="none" strike="noStrike" kern="1200" cap="none" spc="0" normalizeH="0" baseline="0" noProof="0" dirty="0">
                <a:ln>
                  <a:noFill/>
                </a:ln>
                <a:solidFill>
                  <a:schemeClr val="bg1"/>
                </a:solidFill>
                <a:effectLst/>
                <a:uLnTx/>
                <a:uFillTx/>
                <a:latin typeface=""/>
              </a:endParaRPr>
            </a:p>
          </p:txBody>
        </p:sp>
        <p:sp>
          <p:nvSpPr>
            <p:cNvPr id="43" name="Freeform: Shape 42">
              <a:extLst>
                <a:ext uri="{FF2B5EF4-FFF2-40B4-BE49-F238E27FC236}">
                  <a16:creationId xmlns:a16="http://schemas.microsoft.com/office/drawing/2014/main" id="{7ED33040-A8C6-4B34-84F1-83D32C183C27}"/>
                </a:ext>
              </a:extLst>
            </p:cNvPr>
            <p:cNvSpPr/>
            <p:nvPr/>
          </p:nvSpPr>
          <p:spPr>
            <a:xfrm rot="10800000">
              <a:off x="9105900" y="4578128"/>
              <a:ext cx="1955800" cy="1415418"/>
            </a:xfrm>
            <a:custGeom>
              <a:avLst/>
              <a:gdLst>
                <a:gd name="connsiteX0" fmla="*/ 7790 w 2329858"/>
                <a:gd name="connsiteY0" fmla="*/ 0 h 1686125"/>
                <a:gd name="connsiteX1" fmla="*/ 2329858 w 2329858"/>
                <a:gd name="connsiteY1" fmla="*/ 0 h 1686125"/>
                <a:gd name="connsiteX2" fmla="*/ 2329858 w 2329858"/>
                <a:gd name="connsiteY2" fmla="*/ 1460032 h 1686125"/>
                <a:gd name="connsiteX3" fmla="*/ 2262030 w 2329858"/>
                <a:gd name="connsiteY3" fmla="*/ 1501239 h 1686125"/>
                <a:gd name="connsiteX4" fmla="*/ 1531856 w 2329858"/>
                <a:gd name="connsiteY4" fmla="*/ 1686125 h 1686125"/>
                <a:gd name="connsiteX5" fmla="*/ 0 w 2329858"/>
                <a:gd name="connsiteY5" fmla="*/ 154269 h 168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9858" h="1686125">
                  <a:moveTo>
                    <a:pt x="7790" y="0"/>
                  </a:moveTo>
                  <a:lnTo>
                    <a:pt x="2329858" y="0"/>
                  </a:lnTo>
                  <a:lnTo>
                    <a:pt x="2329858" y="1460032"/>
                  </a:lnTo>
                  <a:lnTo>
                    <a:pt x="2262030" y="1501239"/>
                  </a:lnTo>
                  <a:cubicBezTo>
                    <a:pt x="2044976" y="1619149"/>
                    <a:pt x="1796238" y="1686125"/>
                    <a:pt x="1531856" y="1686125"/>
                  </a:cubicBezTo>
                  <a:cubicBezTo>
                    <a:pt x="685835" y="1686125"/>
                    <a:pt x="0" y="1000290"/>
                    <a:pt x="0" y="154269"/>
                  </a:cubicBezTo>
                  <a:close/>
                </a:path>
              </a:pathLst>
            </a:custGeom>
            <a:solidFill>
              <a:schemeClr val="accent3">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sp>
          <p:nvSpPr>
            <p:cNvPr id="46" name="Rectangle 45">
              <a:extLst>
                <a:ext uri="{FF2B5EF4-FFF2-40B4-BE49-F238E27FC236}">
                  <a16:creationId xmlns:a16="http://schemas.microsoft.com/office/drawing/2014/main" id="{48101461-AC56-4AAF-9DC5-73C4B8B89906}"/>
                </a:ext>
              </a:extLst>
            </p:cNvPr>
            <p:cNvSpPr>
              <a:spLocks noChangeAspect="1"/>
            </p:cNvSpPr>
            <p:nvPr/>
          </p:nvSpPr>
          <p:spPr>
            <a:xfrm>
              <a:off x="9455088" y="3037560"/>
              <a:ext cx="2471163"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a typeface="+mn-ea"/>
                  <a:cs typeface="+mn-cs"/>
                </a:rPr>
                <a:t>Peer-review papers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accent3"/>
                  </a:solidFill>
                  <a:latin typeface="Roboto Regular" panose="02000000000000000000" pitchFamily="2" charset="0"/>
                </a:rPr>
                <a:t>using data</a:t>
              </a:r>
              <a:endPar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ndParaRPr>
            </a:p>
          </p:txBody>
        </p:sp>
        <p:grpSp>
          <p:nvGrpSpPr>
            <p:cNvPr id="39" name="Graphic 33">
              <a:extLst>
                <a:ext uri="{FF2B5EF4-FFF2-40B4-BE49-F238E27FC236}">
                  <a16:creationId xmlns:a16="http://schemas.microsoft.com/office/drawing/2014/main" id="{72416DE0-000A-471A-BAF0-0ECFFF3ACF8F}"/>
                </a:ext>
              </a:extLst>
            </p:cNvPr>
            <p:cNvGrpSpPr/>
            <p:nvPr/>
          </p:nvGrpSpPr>
          <p:grpSpPr>
            <a:xfrm>
              <a:off x="9586878" y="4905376"/>
              <a:ext cx="627672" cy="849630"/>
              <a:chOff x="4600575" y="1404937"/>
              <a:chExt cx="2991992" cy="4050030"/>
            </a:xfrm>
            <a:solidFill>
              <a:schemeClr val="bg1"/>
            </a:solidFill>
          </p:grpSpPr>
          <p:sp>
            <p:nvSpPr>
              <p:cNvPr id="48" name="Freeform: Shape 47">
                <a:extLst>
                  <a:ext uri="{FF2B5EF4-FFF2-40B4-BE49-F238E27FC236}">
                    <a16:creationId xmlns:a16="http://schemas.microsoft.com/office/drawing/2014/main" id="{E1B01DCE-458D-47EB-84DC-CA4FD75E274E}"/>
                  </a:ext>
                </a:extLst>
              </p:cNvPr>
              <p:cNvSpPr/>
              <p:nvPr/>
            </p:nvSpPr>
            <p:spPr>
              <a:xfrm>
                <a:off x="5071586" y="1404937"/>
                <a:ext cx="2520981" cy="3558635"/>
              </a:xfrm>
              <a:custGeom>
                <a:avLst/>
                <a:gdLst>
                  <a:gd name="connsiteX0" fmla="*/ 2520982 w 2520981"/>
                  <a:gd name="connsiteY0" fmla="*/ 152876 h 3558635"/>
                  <a:gd name="connsiteX1" fmla="*/ 2520982 w 2520981"/>
                  <a:gd name="connsiteY1" fmla="*/ 3405759 h 3558635"/>
                  <a:gd name="connsiteX2" fmla="*/ 2368201 w 2520981"/>
                  <a:gd name="connsiteY2" fmla="*/ 3558635 h 3558635"/>
                  <a:gd name="connsiteX3" fmla="*/ 2171510 w 2520981"/>
                  <a:gd name="connsiteY3" fmla="*/ 3558635 h 3558635"/>
                  <a:gd name="connsiteX4" fmla="*/ 2171510 w 2520981"/>
                  <a:gd name="connsiteY4" fmla="*/ 909066 h 3558635"/>
                  <a:gd name="connsiteX5" fmla="*/ 2171414 w 2520981"/>
                  <a:gd name="connsiteY5" fmla="*/ 907161 h 3558635"/>
                  <a:gd name="connsiteX6" fmla="*/ 2171129 w 2520981"/>
                  <a:gd name="connsiteY6" fmla="*/ 903065 h 3558635"/>
                  <a:gd name="connsiteX7" fmla="*/ 2171129 w 2520981"/>
                  <a:gd name="connsiteY7" fmla="*/ 902875 h 3558635"/>
                  <a:gd name="connsiteX8" fmla="*/ 2171033 w 2520981"/>
                  <a:gd name="connsiteY8" fmla="*/ 902399 h 3558635"/>
                  <a:gd name="connsiteX9" fmla="*/ 2170271 w 2520981"/>
                  <a:gd name="connsiteY9" fmla="*/ 896684 h 3558635"/>
                  <a:gd name="connsiteX10" fmla="*/ 2168461 w 2520981"/>
                  <a:gd name="connsiteY10" fmla="*/ 889826 h 3558635"/>
                  <a:gd name="connsiteX11" fmla="*/ 2166938 w 2520981"/>
                  <a:gd name="connsiteY11" fmla="*/ 885825 h 3558635"/>
                  <a:gd name="connsiteX12" fmla="*/ 2166652 w 2520981"/>
                  <a:gd name="connsiteY12" fmla="*/ 885158 h 3558635"/>
                  <a:gd name="connsiteX13" fmla="*/ 2165509 w 2520981"/>
                  <a:gd name="connsiteY13" fmla="*/ 882872 h 3558635"/>
                  <a:gd name="connsiteX14" fmla="*/ 2163604 w 2520981"/>
                  <a:gd name="connsiteY14" fmla="*/ 878967 h 3558635"/>
                  <a:gd name="connsiteX15" fmla="*/ 2161318 w 2520981"/>
                  <a:gd name="connsiteY15" fmla="*/ 875443 h 3558635"/>
                  <a:gd name="connsiteX16" fmla="*/ 2160937 w 2520981"/>
                  <a:gd name="connsiteY16" fmla="*/ 874871 h 3558635"/>
                  <a:gd name="connsiteX17" fmla="*/ 2159318 w 2520981"/>
                  <a:gd name="connsiteY17" fmla="*/ 872681 h 3558635"/>
                  <a:gd name="connsiteX18" fmla="*/ 2157413 w 2520981"/>
                  <a:gd name="connsiteY18" fmla="*/ 870299 h 3558635"/>
                  <a:gd name="connsiteX19" fmla="*/ 2155698 w 2520981"/>
                  <a:gd name="connsiteY19" fmla="*/ 868299 h 3558635"/>
                  <a:gd name="connsiteX20" fmla="*/ 2153793 w 2520981"/>
                  <a:gd name="connsiteY20" fmla="*/ 866299 h 3558635"/>
                  <a:gd name="connsiteX21" fmla="*/ 2153698 w 2520981"/>
                  <a:gd name="connsiteY21" fmla="*/ 866204 h 3558635"/>
                  <a:gd name="connsiteX22" fmla="*/ 2153126 w 2520981"/>
                  <a:gd name="connsiteY22" fmla="*/ 865537 h 3558635"/>
                  <a:gd name="connsiteX23" fmla="*/ 2152936 w 2520981"/>
                  <a:gd name="connsiteY23" fmla="*/ 865346 h 3558635"/>
                  <a:gd name="connsiteX24" fmla="*/ 2151698 w 2520981"/>
                  <a:gd name="connsiteY24" fmla="*/ 864108 h 3558635"/>
                  <a:gd name="connsiteX25" fmla="*/ 1632204 w 2520981"/>
                  <a:gd name="connsiteY25" fmla="*/ 385667 h 3558635"/>
                  <a:gd name="connsiteX26" fmla="*/ 1629632 w 2520981"/>
                  <a:gd name="connsiteY26" fmla="*/ 383667 h 3558635"/>
                  <a:gd name="connsiteX27" fmla="*/ 1625346 w 2520981"/>
                  <a:gd name="connsiteY27" fmla="*/ 380333 h 3558635"/>
                  <a:gd name="connsiteX28" fmla="*/ 1624394 w 2520981"/>
                  <a:gd name="connsiteY28" fmla="*/ 379667 h 3558635"/>
                  <a:gd name="connsiteX29" fmla="*/ 1620679 w 2520981"/>
                  <a:gd name="connsiteY29" fmla="*/ 377381 h 3558635"/>
                  <a:gd name="connsiteX30" fmla="*/ 1619536 w 2520981"/>
                  <a:gd name="connsiteY30" fmla="*/ 376714 h 3558635"/>
                  <a:gd name="connsiteX31" fmla="*/ 1614678 w 2520981"/>
                  <a:gd name="connsiteY31" fmla="*/ 374523 h 3558635"/>
                  <a:gd name="connsiteX32" fmla="*/ 1610106 w 2520981"/>
                  <a:gd name="connsiteY32" fmla="*/ 372809 h 3558635"/>
                  <a:gd name="connsiteX33" fmla="*/ 1603153 w 2520981"/>
                  <a:gd name="connsiteY33" fmla="*/ 370904 h 3558635"/>
                  <a:gd name="connsiteX34" fmla="*/ 1592866 w 2520981"/>
                  <a:gd name="connsiteY34" fmla="*/ 369761 h 3558635"/>
                  <a:gd name="connsiteX35" fmla="*/ 1589437 w 2520981"/>
                  <a:gd name="connsiteY35" fmla="*/ 369665 h 3558635"/>
                  <a:gd name="connsiteX36" fmla="*/ 0 w 2520981"/>
                  <a:gd name="connsiteY36" fmla="*/ 369665 h 3558635"/>
                  <a:gd name="connsiteX37" fmla="*/ 0 w 2520981"/>
                  <a:gd name="connsiteY37" fmla="*/ 152495 h 3558635"/>
                  <a:gd name="connsiteX38" fmla="*/ 152781 w 2520981"/>
                  <a:gd name="connsiteY38" fmla="*/ 0 h 3558635"/>
                  <a:gd name="connsiteX39" fmla="*/ 2368201 w 2520981"/>
                  <a:gd name="connsiteY39" fmla="*/ 0 h 3558635"/>
                  <a:gd name="connsiteX40" fmla="*/ 2520982 w 2520981"/>
                  <a:gd name="connsiteY40" fmla="*/ 152876 h 3558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520981" h="3558635">
                    <a:moveTo>
                      <a:pt x="2520982" y="152876"/>
                    </a:moveTo>
                    <a:lnTo>
                      <a:pt x="2520982" y="3405759"/>
                    </a:lnTo>
                    <a:cubicBezTo>
                      <a:pt x="2520982" y="3490151"/>
                      <a:pt x="2452402" y="3558635"/>
                      <a:pt x="2368201" y="3558635"/>
                    </a:cubicBezTo>
                    <a:lnTo>
                      <a:pt x="2171510" y="3558635"/>
                    </a:lnTo>
                    <a:lnTo>
                      <a:pt x="2171510" y="909066"/>
                    </a:lnTo>
                    <a:cubicBezTo>
                      <a:pt x="2171510" y="908399"/>
                      <a:pt x="2171414" y="907828"/>
                      <a:pt x="2171414" y="907161"/>
                    </a:cubicBezTo>
                    <a:cubicBezTo>
                      <a:pt x="2171414" y="905732"/>
                      <a:pt x="2171319" y="904399"/>
                      <a:pt x="2171129" y="903065"/>
                    </a:cubicBezTo>
                    <a:cubicBezTo>
                      <a:pt x="2171129" y="902970"/>
                      <a:pt x="2171129" y="902970"/>
                      <a:pt x="2171129" y="902875"/>
                    </a:cubicBezTo>
                    <a:cubicBezTo>
                      <a:pt x="2171129" y="902684"/>
                      <a:pt x="2171129" y="902589"/>
                      <a:pt x="2171033" y="902399"/>
                    </a:cubicBezTo>
                    <a:cubicBezTo>
                      <a:pt x="2170938" y="900494"/>
                      <a:pt x="2170557" y="898588"/>
                      <a:pt x="2170271" y="896684"/>
                    </a:cubicBezTo>
                    <a:cubicBezTo>
                      <a:pt x="2169795" y="894398"/>
                      <a:pt x="2169224" y="892112"/>
                      <a:pt x="2168461" y="889826"/>
                    </a:cubicBezTo>
                    <a:cubicBezTo>
                      <a:pt x="2167985" y="888587"/>
                      <a:pt x="2167604" y="887159"/>
                      <a:pt x="2166938" y="885825"/>
                    </a:cubicBezTo>
                    <a:cubicBezTo>
                      <a:pt x="2166938" y="885635"/>
                      <a:pt x="2166842" y="885349"/>
                      <a:pt x="2166652" y="885158"/>
                    </a:cubicBezTo>
                    <a:cubicBezTo>
                      <a:pt x="2166271" y="884492"/>
                      <a:pt x="2165985" y="883634"/>
                      <a:pt x="2165509" y="882872"/>
                    </a:cubicBezTo>
                    <a:cubicBezTo>
                      <a:pt x="2164937" y="881444"/>
                      <a:pt x="2164366" y="880205"/>
                      <a:pt x="2163604" y="878967"/>
                    </a:cubicBezTo>
                    <a:cubicBezTo>
                      <a:pt x="2162937" y="877729"/>
                      <a:pt x="2162175" y="876586"/>
                      <a:pt x="2161318" y="875443"/>
                    </a:cubicBezTo>
                    <a:cubicBezTo>
                      <a:pt x="2161318" y="875252"/>
                      <a:pt x="2161127" y="875062"/>
                      <a:pt x="2160937" y="874871"/>
                    </a:cubicBezTo>
                    <a:cubicBezTo>
                      <a:pt x="2160461" y="874109"/>
                      <a:pt x="2159984" y="873252"/>
                      <a:pt x="2159318" y="872681"/>
                    </a:cubicBezTo>
                    <a:cubicBezTo>
                      <a:pt x="2158841" y="871919"/>
                      <a:pt x="2158175" y="871061"/>
                      <a:pt x="2157413" y="870299"/>
                    </a:cubicBezTo>
                    <a:cubicBezTo>
                      <a:pt x="2156841" y="869633"/>
                      <a:pt x="2156365" y="868966"/>
                      <a:pt x="2155698" y="868299"/>
                    </a:cubicBezTo>
                    <a:cubicBezTo>
                      <a:pt x="2155127" y="867632"/>
                      <a:pt x="2154555" y="866965"/>
                      <a:pt x="2153793" y="866299"/>
                    </a:cubicBezTo>
                    <a:lnTo>
                      <a:pt x="2153698" y="866204"/>
                    </a:lnTo>
                    <a:cubicBezTo>
                      <a:pt x="2153698" y="866013"/>
                      <a:pt x="2153412" y="865727"/>
                      <a:pt x="2153126" y="865537"/>
                    </a:cubicBezTo>
                    <a:cubicBezTo>
                      <a:pt x="2153126" y="865442"/>
                      <a:pt x="2153031" y="865346"/>
                      <a:pt x="2152936" y="865346"/>
                    </a:cubicBezTo>
                    <a:cubicBezTo>
                      <a:pt x="2152555" y="864870"/>
                      <a:pt x="2152174" y="864489"/>
                      <a:pt x="2151698" y="864108"/>
                    </a:cubicBezTo>
                    <a:lnTo>
                      <a:pt x="1632204" y="385667"/>
                    </a:lnTo>
                    <a:cubicBezTo>
                      <a:pt x="1631442" y="384905"/>
                      <a:pt x="1630490" y="384143"/>
                      <a:pt x="1629632" y="383667"/>
                    </a:cubicBezTo>
                    <a:cubicBezTo>
                      <a:pt x="1628299" y="382524"/>
                      <a:pt x="1626870" y="381381"/>
                      <a:pt x="1625346" y="380333"/>
                    </a:cubicBezTo>
                    <a:cubicBezTo>
                      <a:pt x="1624965" y="379952"/>
                      <a:pt x="1624679" y="379857"/>
                      <a:pt x="1624394" y="379667"/>
                    </a:cubicBezTo>
                    <a:cubicBezTo>
                      <a:pt x="1623155" y="378905"/>
                      <a:pt x="1621917" y="378047"/>
                      <a:pt x="1620679" y="377381"/>
                    </a:cubicBezTo>
                    <a:cubicBezTo>
                      <a:pt x="1620298" y="377095"/>
                      <a:pt x="1619917" y="376809"/>
                      <a:pt x="1619536" y="376714"/>
                    </a:cubicBezTo>
                    <a:cubicBezTo>
                      <a:pt x="1617917" y="376047"/>
                      <a:pt x="1616392" y="375190"/>
                      <a:pt x="1614678" y="374523"/>
                    </a:cubicBezTo>
                    <a:cubicBezTo>
                      <a:pt x="1613154" y="373856"/>
                      <a:pt x="1611725" y="373285"/>
                      <a:pt x="1610106" y="372809"/>
                    </a:cubicBezTo>
                    <a:cubicBezTo>
                      <a:pt x="1607915" y="372047"/>
                      <a:pt x="1605534" y="371380"/>
                      <a:pt x="1603153" y="370904"/>
                    </a:cubicBezTo>
                    <a:cubicBezTo>
                      <a:pt x="1599819" y="370237"/>
                      <a:pt x="1596295" y="369856"/>
                      <a:pt x="1592866" y="369761"/>
                    </a:cubicBezTo>
                    <a:cubicBezTo>
                      <a:pt x="1591628" y="369761"/>
                      <a:pt x="1590484" y="369665"/>
                      <a:pt x="1589437" y="369665"/>
                    </a:cubicBezTo>
                    <a:lnTo>
                      <a:pt x="0" y="369665"/>
                    </a:lnTo>
                    <a:lnTo>
                      <a:pt x="0" y="152495"/>
                    </a:lnTo>
                    <a:cubicBezTo>
                      <a:pt x="0" y="68580"/>
                      <a:pt x="68485" y="0"/>
                      <a:pt x="152781" y="0"/>
                    </a:cubicBezTo>
                    <a:lnTo>
                      <a:pt x="2368201" y="0"/>
                    </a:lnTo>
                    <a:cubicBezTo>
                      <a:pt x="2452402" y="0"/>
                      <a:pt x="2520982" y="68580"/>
                      <a:pt x="2520982" y="152876"/>
                    </a:cubicBez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49" name="Freeform: Shape 48">
                <a:extLst>
                  <a:ext uri="{FF2B5EF4-FFF2-40B4-BE49-F238E27FC236}">
                    <a16:creationId xmlns:a16="http://schemas.microsoft.com/office/drawing/2014/main" id="{E59E50E5-E02E-46EC-A07B-02DCDB436F3A}"/>
                  </a:ext>
                </a:extLst>
              </p:cNvPr>
              <p:cNvSpPr/>
              <p:nvPr/>
            </p:nvSpPr>
            <p:spPr>
              <a:xfrm>
                <a:off x="6723697" y="1974150"/>
                <a:ext cx="302990" cy="279177"/>
              </a:xfrm>
              <a:custGeom>
                <a:avLst/>
                <a:gdLst>
                  <a:gd name="connsiteX0" fmla="*/ 302990 w 302990"/>
                  <a:gd name="connsiteY0" fmla="*/ 279178 h 279177"/>
                  <a:gd name="connsiteX1" fmla="*/ 0 w 302990"/>
                  <a:gd name="connsiteY1" fmla="*/ 279178 h 279177"/>
                  <a:gd name="connsiteX2" fmla="*/ 0 w 302990"/>
                  <a:gd name="connsiteY2" fmla="*/ 0 h 279177"/>
                </a:gdLst>
                <a:ahLst/>
                <a:cxnLst>
                  <a:cxn ang="0">
                    <a:pos x="connsiteX0" y="connsiteY0"/>
                  </a:cxn>
                  <a:cxn ang="0">
                    <a:pos x="connsiteX1" y="connsiteY1"/>
                  </a:cxn>
                  <a:cxn ang="0">
                    <a:pos x="connsiteX2" y="connsiteY2"/>
                  </a:cxn>
                </a:cxnLst>
                <a:rect l="l" t="t" r="r" b="b"/>
                <a:pathLst>
                  <a:path w="302990" h="279177">
                    <a:moveTo>
                      <a:pt x="302990" y="279178"/>
                    </a:moveTo>
                    <a:lnTo>
                      <a:pt x="0" y="279178"/>
                    </a:lnTo>
                    <a:lnTo>
                      <a:pt x="0" y="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52" name="Freeform: Shape 51">
                <a:extLst>
                  <a:ext uri="{FF2B5EF4-FFF2-40B4-BE49-F238E27FC236}">
                    <a16:creationId xmlns:a16="http://schemas.microsoft.com/office/drawing/2014/main" id="{5977BE76-20F8-4328-9262-F70C645CC9B8}"/>
                  </a:ext>
                </a:extLst>
              </p:cNvPr>
              <p:cNvSpPr/>
              <p:nvPr/>
            </p:nvSpPr>
            <p:spPr>
              <a:xfrm>
                <a:off x="4600575" y="1896522"/>
                <a:ext cx="2520981" cy="3558444"/>
              </a:xfrm>
              <a:custGeom>
                <a:avLst/>
                <a:gdLst>
                  <a:gd name="connsiteX0" fmla="*/ 2062258 w 2520981"/>
                  <a:gd name="connsiteY0" fmla="*/ 478346 h 3558444"/>
                  <a:gd name="connsiteX1" fmla="*/ 2001488 w 2520981"/>
                  <a:gd name="connsiteY1" fmla="*/ 417481 h 3558444"/>
                  <a:gd name="connsiteX2" fmla="*/ 2001488 w 2520981"/>
                  <a:gd name="connsiteY2" fmla="*/ 0 h 3558444"/>
                  <a:gd name="connsiteX3" fmla="*/ 152781 w 2520981"/>
                  <a:gd name="connsiteY3" fmla="*/ 0 h 3558444"/>
                  <a:gd name="connsiteX4" fmla="*/ 0 w 2520981"/>
                  <a:gd name="connsiteY4" fmla="*/ 152686 h 3558444"/>
                  <a:gd name="connsiteX5" fmla="*/ 0 w 2520981"/>
                  <a:gd name="connsiteY5" fmla="*/ 3405664 h 3558444"/>
                  <a:gd name="connsiteX6" fmla="*/ 152781 w 2520981"/>
                  <a:gd name="connsiteY6" fmla="*/ 3558445 h 3558444"/>
                  <a:gd name="connsiteX7" fmla="*/ 2368201 w 2520981"/>
                  <a:gd name="connsiteY7" fmla="*/ 3558445 h 3558444"/>
                  <a:gd name="connsiteX8" fmla="*/ 2520982 w 2520981"/>
                  <a:gd name="connsiteY8" fmla="*/ 3405664 h 3558444"/>
                  <a:gd name="connsiteX9" fmla="*/ 2520982 w 2520981"/>
                  <a:gd name="connsiteY9" fmla="*/ 478346 h 3558444"/>
                  <a:gd name="connsiteX10" fmla="*/ 2062258 w 2520981"/>
                  <a:gd name="connsiteY10" fmla="*/ 478346 h 3558444"/>
                  <a:gd name="connsiteX11" fmla="*/ 329851 w 2520981"/>
                  <a:gd name="connsiteY11" fmla="*/ 798290 h 3558444"/>
                  <a:gd name="connsiteX12" fmla="*/ 1518476 w 2520981"/>
                  <a:gd name="connsiteY12" fmla="*/ 798290 h 3558444"/>
                  <a:gd name="connsiteX13" fmla="*/ 1579340 w 2520981"/>
                  <a:gd name="connsiteY13" fmla="*/ 859155 h 3558444"/>
                  <a:gd name="connsiteX14" fmla="*/ 1518476 w 2520981"/>
                  <a:gd name="connsiteY14" fmla="*/ 919925 h 3558444"/>
                  <a:gd name="connsiteX15" fmla="*/ 329851 w 2520981"/>
                  <a:gd name="connsiteY15" fmla="*/ 919925 h 3558444"/>
                  <a:gd name="connsiteX16" fmla="*/ 269081 w 2520981"/>
                  <a:gd name="connsiteY16" fmla="*/ 859155 h 3558444"/>
                  <a:gd name="connsiteX17" fmla="*/ 329851 w 2520981"/>
                  <a:gd name="connsiteY17" fmla="*/ 798290 h 3558444"/>
                  <a:gd name="connsiteX18" fmla="*/ 2183987 w 2520981"/>
                  <a:gd name="connsiteY18" fmla="*/ 2691194 h 3558444"/>
                  <a:gd name="connsiteX19" fmla="*/ 329851 w 2520981"/>
                  <a:gd name="connsiteY19" fmla="*/ 2691194 h 3558444"/>
                  <a:gd name="connsiteX20" fmla="*/ 269081 w 2520981"/>
                  <a:gd name="connsiteY20" fmla="*/ 2630424 h 3558444"/>
                  <a:gd name="connsiteX21" fmla="*/ 329851 w 2520981"/>
                  <a:gd name="connsiteY21" fmla="*/ 2569559 h 3558444"/>
                  <a:gd name="connsiteX22" fmla="*/ 2183987 w 2520981"/>
                  <a:gd name="connsiteY22" fmla="*/ 2569559 h 3558444"/>
                  <a:gd name="connsiteX23" fmla="*/ 2244852 w 2520981"/>
                  <a:gd name="connsiteY23" fmla="*/ 2630424 h 3558444"/>
                  <a:gd name="connsiteX24" fmla="*/ 2183987 w 2520981"/>
                  <a:gd name="connsiteY24" fmla="*/ 2691194 h 3558444"/>
                  <a:gd name="connsiteX25" fmla="*/ 2183987 w 2520981"/>
                  <a:gd name="connsiteY25" fmla="*/ 2107597 h 3558444"/>
                  <a:gd name="connsiteX26" fmla="*/ 329851 w 2520981"/>
                  <a:gd name="connsiteY26" fmla="*/ 2107597 h 3558444"/>
                  <a:gd name="connsiteX27" fmla="*/ 269081 w 2520981"/>
                  <a:gd name="connsiteY27" fmla="*/ 2046827 h 3558444"/>
                  <a:gd name="connsiteX28" fmla="*/ 329851 w 2520981"/>
                  <a:gd name="connsiteY28" fmla="*/ 1985962 h 3558444"/>
                  <a:gd name="connsiteX29" fmla="*/ 2183987 w 2520981"/>
                  <a:gd name="connsiteY29" fmla="*/ 1985962 h 3558444"/>
                  <a:gd name="connsiteX30" fmla="*/ 2244852 w 2520981"/>
                  <a:gd name="connsiteY30" fmla="*/ 2046827 h 3558444"/>
                  <a:gd name="connsiteX31" fmla="*/ 2183987 w 2520981"/>
                  <a:gd name="connsiteY31" fmla="*/ 2107597 h 3558444"/>
                  <a:gd name="connsiteX32" fmla="*/ 2183987 w 2520981"/>
                  <a:gd name="connsiteY32" fmla="*/ 1483043 h 3558444"/>
                  <a:gd name="connsiteX33" fmla="*/ 329851 w 2520981"/>
                  <a:gd name="connsiteY33" fmla="*/ 1483043 h 3558444"/>
                  <a:gd name="connsiteX34" fmla="*/ 269081 w 2520981"/>
                  <a:gd name="connsiteY34" fmla="*/ 1422273 h 3558444"/>
                  <a:gd name="connsiteX35" fmla="*/ 329851 w 2520981"/>
                  <a:gd name="connsiteY35" fmla="*/ 1361408 h 3558444"/>
                  <a:gd name="connsiteX36" fmla="*/ 2183987 w 2520981"/>
                  <a:gd name="connsiteY36" fmla="*/ 1361408 h 3558444"/>
                  <a:gd name="connsiteX37" fmla="*/ 2244852 w 2520981"/>
                  <a:gd name="connsiteY37" fmla="*/ 1422273 h 3558444"/>
                  <a:gd name="connsiteX38" fmla="*/ 2183987 w 2520981"/>
                  <a:gd name="connsiteY38" fmla="*/ 1483043 h 355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520981" h="3558444">
                    <a:moveTo>
                      <a:pt x="2062258" y="478346"/>
                    </a:moveTo>
                    <a:cubicBezTo>
                      <a:pt x="2028730" y="478346"/>
                      <a:pt x="2001488" y="451104"/>
                      <a:pt x="2001488" y="417481"/>
                    </a:cubicBezTo>
                    <a:lnTo>
                      <a:pt x="2001488" y="0"/>
                    </a:lnTo>
                    <a:lnTo>
                      <a:pt x="152781" y="0"/>
                    </a:lnTo>
                    <a:cubicBezTo>
                      <a:pt x="68580" y="0"/>
                      <a:pt x="0" y="68390"/>
                      <a:pt x="0" y="152686"/>
                    </a:cubicBezTo>
                    <a:lnTo>
                      <a:pt x="0" y="3405664"/>
                    </a:lnTo>
                    <a:cubicBezTo>
                      <a:pt x="0" y="3489865"/>
                      <a:pt x="68580" y="3558445"/>
                      <a:pt x="152781" y="3558445"/>
                    </a:cubicBezTo>
                    <a:lnTo>
                      <a:pt x="2368201" y="3558445"/>
                    </a:lnTo>
                    <a:cubicBezTo>
                      <a:pt x="2452497" y="3558445"/>
                      <a:pt x="2520982" y="3489865"/>
                      <a:pt x="2520982" y="3405664"/>
                    </a:cubicBezTo>
                    <a:lnTo>
                      <a:pt x="2520982" y="478346"/>
                    </a:lnTo>
                    <a:lnTo>
                      <a:pt x="2062258" y="478346"/>
                    </a:lnTo>
                    <a:close/>
                    <a:moveTo>
                      <a:pt x="329851" y="798290"/>
                    </a:moveTo>
                    <a:lnTo>
                      <a:pt x="1518476" y="798290"/>
                    </a:lnTo>
                    <a:cubicBezTo>
                      <a:pt x="1552004" y="798290"/>
                      <a:pt x="1579340" y="825532"/>
                      <a:pt x="1579340" y="859155"/>
                    </a:cubicBezTo>
                    <a:cubicBezTo>
                      <a:pt x="1579340" y="892683"/>
                      <a:pt x="1552099" y="919925"/>
                      <a:pt x="1518476" y="919925"/>
                    </a:cubicBezTo>
                    <a:lnTo>
                      <a:pt x="329851" y="919925"/>
                    </a:lnTo>
                    <a:cubicBezTo>
                      <a:pt x="296323" y="919925"/>
                      <a:pt x="269081" y="892778"/>
                      <a:pt x="269081" y="859155"/>
                    </a:cubicBezTo>
                    <a:cubicBezTo>
                      <a:pt x="269081" y="825627"/>
                      <a:pt x="296228" y="798290"/>
                      <a:pt x="329851" y="798290"/>
                    </a:cubicBezTo>
                    <a:close/>
                    <a:moveTo>
                      <a:pt x="2183987" y="2691194"/>
                    </a:moveTo>
                    <a:lnTo>
                      <a:pt x="329851" y="2691194"/>
                    </a:lnTo>
                    <a:cubicBezTo>
                      <a:pt x="296323" y="2691194"/>
                      <a:pt x="269081" y="2664047"/>
                      <a:pt x="269081" y="2630424"/>
                    </a:cubicBezTo>
                    <a:cubicBezTo>
                      <a:pt x="269081" y="2596896"/>
                      <a:pt x="296228" y="2569559"/>
                      <a:pt x="329851" y="2569559"/>
                    </a:cubicBezTo>
                    <a:lnTo>
                      <a:pt x="2183987" y="2569559"/>
                    </a:lnTo>
                    <a:cubicBezTo>
                      <a:pt x="2217515" y="2569559"/>
                      <a:pt x="2244852" y="2596801"/>
                      <a:pt x="2244852" y="2630424"/>
                    </a:cubicBezTo>
                    <a:cubicBezTo>
                      <a:pt x="2244852" y="2664047"/>
                      <a:pt x="2217611" y="2691194"/>
                      <a:pt x="2183987" y="2691194"/>
                    </a:cubicBezTo>
                    <a:close/>
                    <a:moveTo>
                      <a:pt x="2183987" y="2107597"/>
                    </a:moveTo>
                    <a:lnTo>
                      <a:pt x="329851" y="2107597"/>
                    </a:lnTo>
                    <a:cubicBezTo>
                      <a:pt x="296323" y="2107597"/>
                      <a:pt x="269081" y="2080451"/>
                      <a:pt x="269081" y="2046827"/>
                    </a:cubicBezTo>
                    <a:cubicBezTo>
                      <a:pt x="269081" y="2013204"/>
                      <a:pt x="296228" y="1985962"/>
                      <a:pt x="329851" y="1985962"/>
                    </a:cubicBezTo>
                    <a:lnTo>
                      <a:pt x="2183987" y="1985962"/>
                    </a:lnTo>
                    <a:cubicBezTo>
                      <a:pt x="2217515" y="1985962"/>
                      <a:pt x="2244852" y="2013204"/>
                      <a:pt x="2244852" y="2046827"/>
                    </a:cubicBezTo>
                    <a:cubicBezTo>
                      <a:pt x="2244852" y="2080451"/>
                      <a:pt x="2217611" y="2107597"/>
                      <a:pt x="2183987" y="2107597"/>
                    </a:cubicBezTo>
                    <a:close/>
                    <a:moveTo>
                      <a:pt x="2183987" y="1483043"/>
                    </a:moveTo>
                    <a:lnTo>
                      <a:pt x="329851" y="1483043"/>
                    </a:lnTo>
                    <a:cubicBezTo>
                      <a:pt x="296323" y="1483043"/>
                      <a:pt x="269081" y="1455896"/>
                      <a:pt x="269081" y="1422273"/>
                    </a:cubicBezTo>
                    <a:cubicBezTo>
                      <a:pt x="269081" y="1388745"/>
                      <a:pt x="296228" y="1361408"/>
                      <a:pt x="329851" y="1361408"/>
                    </a:cubicBezTo>
                    <a:lnTo>
                      <a:pt x="2183987" y="1361408"/>
                    </a:lnTo>
                    <a:cubicBezTo>
                      <a:pt x="2217515" y="1361408"/>
                      <a:pt x="2244852" y="1388650"/>
                      <a:pt x="2244852" y="1422273"/>
                    </a:cubicBezTo>
                    <a:cubicBezTo>
                      <a:pt x="2244852" y="1455801"/>
                      <a:pt x="2217611" y="1483043"/>
                      <a:pt x="2183987" y="1483043"/>
                    </a:cubicBez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grpSp>
      </p:grpSp>
      <p:grpSp>
        <p:nvGrpSpPr>
          <p:cNvPr id="60" name="Group 59">
            <a:extLst>
              <a:ext uri="{FF2B5EF4-FFF2-40B4-BE49-F238E27FC236}">
                <a16:creationId xmlns:a16="http://schemas.microsoft.com/office/drawing/2014/main" id="{21D1C6E6-AB96-4C40-B67C-83CE99261C6D}"/>
              </a:ext>
            </a:extLst>
          </p:cNvPr>
          <p:cNvGrpSpPr>
            <a:grpSpLocks noChangeAspect="1"/>
          </p:cNvGrpSpPr>
          <p:nvPr/>
        </p:nvGrpSpPr>
        <p:grpSpPr>
          <a:xfrm>
            <a:off x="255262" y="1206373"/>
            <a:ext cx="5791199" cy="1928369"/>
            <a:chOff x="255262" y="1206373"/>
            <a:chExt cx="5791199" cy="1928369"/>
          </a:xfrm>
        </p:grpSpPr>
        <p:grpSp>
          <p:nvGrpSpPr>
            <p:cNvPr id="3" name="Group 2">
              <a:extLst>
                <a:ext uri="{FF2B5EF4-FFF2-40B4-BE49-F238E27FC236}">
                  <a16:creationId xmlns:a16="http://schemas.microsoft.com/office/drawing/2014/main" id="{873B2CD3-8692-4BC3-A272-20372DAD34D8}"/>
                </a:ext>
              </a:extLst>
            </p:cNvPr>
            <p:cNvGrpSpPr/>
            <p:nvPr/>
          </p:nvGrpSpPr>
          <p:grpSpPr>
            <a:xfrm>
              <a:off x="255262" y="1206373"/>
              <a:ext cx="5791199" cy="1928369"/>
              <a:chOff x="255262" y="1206373"/>
              <a:chExt cx="5791199" cy="1928369"/>
            </a:xfrm>
          </p:grpSpPr>
          <p:pic>
            <p:nvPicPr>
              <p:cNvPr id="50" name="Graphic 49">
                <a:extLst>
                  <a:ext uri="{FF2B5EF4-FFF2-40B4-BE49-F238E27FC236}">
                    <a16:creationId xmlns:a16="http://schemas.microsoft.com/office/drawing/2014/main" id="{8DB6DE76-B4B0-4C6D-BA2F-022395E5791E}"/>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67863" b="26791"/>
              <a:stretch>
                <a:fillRect/>
              </a:stretch>
            </p:blipFill>
            <p:spPr>
              <a:xfrm rot="5400000">
                <a:off x="2186677" y="-725042"/>
                <a:ext cx="1928369" cy="5791199"/>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p:spPr>
          </p:pic>
          <p:sp>
            <p:nvSpPr>
              <p:cNvPr id="5" name="Rectangle 4">
                <a:extLst>
                  <a:ext uri="{FF2B5EF4-FFF2-40B4-BE49-F238E27FC236}">
                    <a16:creationId xmlns:a16="http://schemas.microsoft.com/office/drawing/2014/main" id="{B980D8BC-1ACE-4A98-8DD0-D9FCFA66BBBA}"/>
                  </a:ext>
                </a:extLst>
              </p:cNvPr>
              <p:cNvSpPr/>
              <p:nvPr/>
            </p:nvSpPr>
            <p:spPr>
              <a:xfrm>
                <a:off x="255588" y="1210691"/>
                <a:ext cx="5783262" cy="1924050"/>
              </a:xfrm>
              <a:prstGeom prst="rect">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6000" tIns="72000" rIns="72000" bIns="18000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4800" b="1" i="0" u="none" strike="noStrike" kern="1200" cap="none" spc="0" normalizeH="0" baseline="0" noProof="0" dirty="0">
                    <a:ln>
                      <a:noFill/>
                    </a:ln>
                    <a:solidFill>
                      <a:srgbClr val="221F20"/>
                    </a:solidFill>
                    <a:effectLst/>
                    <a:uLnTx/>
                    <a:uFillTx/>
                    <a:latin typeface="+mj-lt"/>
                    <a:ea typeface="+mn-ea"/>
                    <a:cs typeface="+mn-cs"/>
                  </a:rPr>
                  <a:t>2 309 951 275</a:t>
                </a:r>
                <a:endParaRPr kumimoji="0" lang="en-US" sz="4800" b="1" i="0" u="none" strike="noStrike" kern="1200" cap="none" spc="0" normalizeH="0" baseline="0" noProof="0" dirty="0">
                  <a:ln>
                    <a:noFill/>
                  </a:ln>
                  <a:solidFill>
                    <a:srgbClr val="221F20"/>
                  </a:solidFill>
                  <a:effectLst/>
                  <a:uLnTx/>
                  <a:uFillTx/>
                  <a:latin typeface="+mj-lt"/>
                  <a:ea typeface="+mn-ea"/>
                  <a:cs typeface="+mn-cs"/>
                </a:endParaRPr>
              </a:p>
            </p:txBody>
          </p:sp>
          <p:sp>
            <p:nvSpPr>
              <p:cNvPr id="13" name="Rectangle 12">
                <a:extLst>
                  <a:ext uri="{FF2B5EF4-FFF2-40B4-BE49-F238E27FC236}">
                    <a16:creationId xmlns:a16="http://schemas.microsoft.com/office/drawing/2014/main" id="{0FE86B9A-5AD3-4BF2-B96C-4F8E7B7FDB61}"/>
                  </a:ext>
                </a:extLst>
              </p:cNvPr>
              <p:cNvSpPr/>
              <p:nvPr/>
            </p:nvSpPr>
            <p:spPr>
              <a:xfrm>
                <a:off x="448983" y="1775230"/>
                <a:ext cx="2727029"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rPr>
                  <a:t>Species occurrence records</a:t>
                </a:r>
              </a:p>
            </p:txBody>
          </p:sp>
          <p:sp>
            <p:nvSpPr>
              <p:cNvPr id="33" name="Freeform: Shape 32">
                <a:extLst>
                  <a:ext uri="{FF2B5EF4-FFF2-40B4-BE49-F238E27FC236}">
                    <a16:creationId xmlns:a16="http://schemas.microsoft.com/office/drawing/2014/main" id="{35B0D10B-3548-4CA3-AEDA-9D682BA5C36C}"/>
                  </a:ext>
                </a:extLst>
              </p:cNvPr>
              <p:cNvSpPr/>
              <p:nvPr/>
            </p:nvSpPr>
            <p:spPr>
              <a:xfrm>
                <a:off x="4166224" y="1210692"/>
                <a:ext cx="1767990" cy="1149641"/>
              </a:xfrm>
              <a:custGeom>
                <a:avLst/>
                <a:gdLst>
                  <a:gd name="connsiteX0" fmla="*/ 45118 w 1767990"/>
                  <a:gd name="connsiteY0" fmla="*/ 0 h 1149641"/>
                  <a:gd name="connsiteX1" fmla="*/ 1722872 w 1767990"/>
                  <a:gd name="connsiteY1" fmla="*/ 0 h 1149641"/>
                  <a:gd name="connsiteX2" fmla="*/ 1750031 w 1767990"/>
                  <a:gd name="connsiteY2" fmla="*/ 87490 h 1149641"/>
                  <a:gd name="connsiteX3" fmla="*/ 1767990 w 1767990"/>
                  <a:gd name="connsiteY3" fmla="*/ 265646 h 1149641"/>
                  <a:gd name="connsiteX4" fmla="*/ 883995 w 1767990"/>
                  <a:gd name="connsiteY4" fmla="*/ 1149641 h 1149641"/>
                  <a:gd name="connsiteX5" fmla="*/ 0 w 1767990"/>
                  <a:gd name="connsiteY5" fmla="*/ 265646 h 1149641"/>
                  <a:gd name="connsiteX6" fmla="*/ 17960 w 1767990"/>
                  <a:gd name="connsiteY6" fmla="*/ 87490 h 114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7990" h="1149641">
                    <a:moveTo>
                      <a:pt x="45118" y="0"/>
                    </a:moveTo>
                    <a:lnTo>
                      <a:pt x="1722872" y="0"/>
                    </a:lnTo>
                    <a:lnTo>
                      <a:pt x="1750031" y="87490"/>
                    </a:lnTo>
                    <a:cubicBezTo>
                      <a:pt x="1761806" y="145036"/>
                      <a:pt x="1767990" y="204619"/>
                      <a:pt x="1767990" y="265646"/>
                    </a:cubicBezTo>
                    <a:cubicBezTo>
                      <a:pt x="1767990" y="753863"/>
                      <a:pt x="1372212" y="1149641"/>
                      <a:pt x="883995" y="1149641"/>
                    </a:cubicBezTo>
                    <a:cubicBezTo>
                      <a:pt x="395778" y="1149641"/>
                      <a:pt x="0" y="753863"/>
                      <a:pt x="0" y="265646"/>
                    </a:cubicBezTo>
                    <a:cubicBezTo>
                      <a:pt x="0" y="204619"/>
                      <a:pt x="6184" y="145036"/>
                      <a:pt x="17960" y="87490"/>
                    </a:cubicBezTo>
                    <a:close/>
                  </a:path>
                </a:pathLst>
              </a:custGeom>
              <a:solidFill>
                <a:schemeClr val="bg1">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grpSp>
        <p:grpSp>
          <p:nvGrpSpPr>
            <p:cNvPr id="55" name="Graphic 53">
              <a:extLst>
                <a:ext uri="{FF2B5EF4-FFF2-40B4-BE49-F238E27FC236}">
                  <a16:creationId xmlns:a16="http://schemas.microsoft.com/office/drawing/2014/main" id="{E9E1C0D5-CD0F-4FF4-BBB4-E7A91DC18911}"/>
                </a:ext>
              </a:extLst>
            </p:cNvPr>
            <p:cNvGrpSpPr/>
            <p:nvPr/>
          </p:nvGrpSpPr>
          <p:grpSpPr>
            <a:xfrm>
              <a:off x="4785400" y="1319962"/>
              <a:ext cx="529637" cy="883932"/>
              <a:chOff x="4764739" y="1247773"/>
              <a:chExt cx="572547" cy="955547"/>
            </a:xfrm>
            <a:solidFill>
              <a:srgbClr val="FFFFFF"/>
            </a:solidFill>
          </p:grpSpPr>
          <p:sp>
            <p:nvSpPr>
              <p:cNvPr id="56" name="Freeform: Shape 55">
                <a:extLst>
                  <a:ext uri="{FF2B5EF4-FFF2-40B4-BE49-F238E27FC236}">
                    <a16:creationId xmlns:a16="http://schemas.microsoft.com/office/drawing/2014/main" id="{FF9552AE-F76A-4DD4-B3E3-BA481F53B4FE}"/>
                  </a:ext>
                </a:extLst>
              </p:cNvPr>
              <p:cNvSpPr/>
              <p:nvPr/>
            </p:nvSpPr>
            <p:spPr>
              <a:xfrm>
                <a:off x="4764739" y="1962148"/>
                <a:ext cx="571690" cy="241172"/>
              </a:xfrm>
              <a:custGeom>
                <a:avLst/>
                <a:gdLst>
                  <a:gd name="connsiteX0" fmla="*/ 407194 w 571690"/>
                  <a:gd name="connsiteY0" fmla="*/ 286 h 241172"/>
                  <a:gd name="connsiteX1" fmla="*/ 361855 w 571690"/>
                  <a:gd name="connsiteY1" fmla="*/ 51530 h 241172"/>
                  <a:gd name="connsiteX2" fmla="*/ 514636 w 571690"/>
                  <a:gd name="connsiteY2" fmla="*/ 115824 h 241172"/>
                  <a:gd name="connsiteX3" fmla="*/ 285941 w 571690"/>
                  <a:gd name="connsiteY3" fmla="*/ 184023 h 241172"/>
                  <a:gd name="connsiteX4" fmla="*/ 57150 w 571690"/>
                  <a:gd name="connsiteY4" fmla="*/ 115824 h 241172"/>
                  <a:gd name="connsiteX5" fmla="*/ 211455 w 571690"/>
                  <a:gd name="connsiteY5" fmla="*/ 51340 h 241172"/>
                  <a:gd name="connsiteX6" fmla="*/ 166116 w 571690"/>
                  <a:gd name="connsiteY6" fmla="*/ 0 h 241172"/>
                  <a:gd name="connsiteX7" fmla="*/ 0 w 571690"/>
                  <a:gd name="connsiteY7" fmla="*/ 115824 h 241172"/>
                  <a:gd name="connsiteX8" fmla="*/ 285845 w 571690"/>
                  <a:gd name="connsiteY8" fmla="*/ 241173 h 241172"/>
                  <a:gd name="connsiteX9" fmla="*/ 571691 w 571690"/>
                  <a:gd name="connsiteY9" fmla="*/ 115824 h 241172"/>
                  <a:gd name="connsiteX10" fmla="*/ 407194 w 571690"/>
                  <a:gd name="connsiteY10" fmla="*/ 286 h 241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1690" h="241172">
                    <a:moveTo>
                      <a:pt x="407194" y="286"/>
                    </a:moveTo>
                    <a:cubicBezTo>
                      <a:pt x="390049" y="20383"/>
                      <a:pt x="374618" y="37624"/>
                      <a:pt x="361855" y="51530"/>
                    </a:cubicBezTo>
                    <a:cubicBezTo>
                      <a:pt x="450818" y="60865"/>
                      <a:pt x="514636" y="86106"/>
                      <a:pt x="514636" y="115824"/>
                    </a:cubicBezTo>
                    <a:cubicBezTo>
                      <a:pt x="514636" y="153448"/>
                      <a:pt x="412242" y="184023"/>
                      <a:pt x="285941" y="184023"/>
                    </a:cubicBezTo>
                    <a:cubicBezTo>
                      <a:pt x="159639" y="184023"/>
                      <a:pt x="57150" y="153448"/>
                      <a:pt x="57150" y="115824"/>
                    </a:cubicBezTo>
                    <a:cubicBezTo>
                      <a:pt x="57150" y="85915"/>
                      <a:pt x="121730" y="60579"/>
                      <a:pt x="211455" y="51340"/>
                    </a:cubicBezTo>
                    <a:cubicBezTo>
                      <a:pt x="198692" y="37433"/>
                      <a:pt x="183261" y="20098"/>
                      <a:pt x="166116" y="0"/>
                    </a:cubicBezTo>
                    <a:cubicBezTo>
                      <a:pt x="86868" y="13049"/>
                      <a:pt x="0" y="43720"/>
                      <a:pt x="0" y="115824"/>
                    </a:cubicBezTo>
                    <a:cubicBezTo>
                      <a:pt x="0" y="235077"/>
                      <a:pt x="238125" y="241173"/>
                      <a:pt x="285845" y="241173"/>
                    </a:cubicBezTo>
                    <a:cubicBezTo>
                      <a:pt x="333566" y="241173"/>
                      <a:pt x="571691" y="235172"/>
                      <a:pt x="571691" y="115824"/>
                    </a:cubicBezTo>
                    <a:cubicBezTo>
                      <a:pt x="571786" y="44196"/>
                      <a:pt x="486061" y="13430"/>
                      <a:pt x="407194" y="286"/>
                    </a:cubicBezTo>
                    <a:close/>
                  </a:path>
                </a:pathLst>
              </a:custGeom>
              <a:solidFill>
                <a:srgbClr val="FFFFFF"/>
              </a:solidFill>
              <a:ln w="9525" cap="flat">
                <a:noFill/>
                <a:prstDash val="solid"/>
                <a:miter/>
              </a:ln>
            </p:spPr>
            <p:txBody>
              <a:bodyPr rtlCol="0" anchor="ctr"/>
              <a:lstStyle/>
              <a:p>
                <a:endParaRPr lang="en-GB" dirty="0">
                  <a:latin typeface="Roboto Regular" panose="02000000000000000000" pitchFamily="2" charset="0"/>
                </a:endParaRPr>
              </a:p>
            </p:txBody>
          </p:sp>
          <p:sp>
            <p:nvSpPr>
              <p:cNvPr id="57" name="Freeform: Shape 56">
                <a:extLst>
                  <a:ext uri="{FF2B5EF4-FFF2-40B4-BE49-F238E27FC236}">
                    <a16:creationId xmlns:a16="http://schemas.microsoft.com/office/drawing/2014/main" id="{92018D70-47A4-4591-8496-FE7285D75C0F}"/>
                  </a:ext>
                </a:extLst>
              </p:cNvPr>
              <p:cNvSpPr/>
              <p:nvPr/>
            </p:nvSpPr>
            <p:spPr>
              <a:xfrm>
                <a:off x="4765786" y="1247773"/>
                <a:ext cx="571500" cy="762000"/>
              </a:xfrm>
              <a:custGeom>
                <a:avLst/>
                <a:gdLst>
                  <a:gd name="connsiteX0" fmla="*/ 95 w 571500"/>
                  <a:gd name="connsiteY0" fmla="*/ 285750 h 762000"/>
                  <a:gd name="connsiteX1" fmla="*/ 29623 w 571500"/>
                  <a:gd name="connsiteY1" fmla="*/ 406908 h 762000"/>
                  <a:gd name="connsiteX2" fmla="*/ 285655 w 571500"/>
                  <a:gd name="connsiteY2" fmla="*/ 762000 h 762000"/>
                  <a:gd name="connsiteX3" fmla="*/ 541401 w 571500"/>
                  <a:gd name="connsiteY3" fmla="*/ 407861 h 762000"/>
                  <a:gd name="connsiteX4" fmla="*/ 571500 w 571500"/>
                  <a:gd name="connsiteY4" fmla="*/ 281845 h 762000"/>
                  <a:gd name="connsiteX5" fmla="*/ 571310 w 571500"/>
                  <a:gd name="connsiteY5" fmla="*/ 275463 h 762000"/>
                  <a:gd name="connsiteX6" fmla="*/ 571214 w 571500"/>
                  <a:gd name="connsiteY6" fmla="*/ 270510 h 762000"/>
                  <a:gd name="connsiteX7" fmla="*/ 285750 w 571500"/>
                  <a:gd name="connsiteY7" fmla="*/ 0 h 762000"/>
                  <a:gd name="connsiteX8" fmla="*/ 0 w 571500"/>
                  <a:gd name="connsiteY8" fmla="*/ 281845 h 762000"/>
                  <a:gd name="connsiteX9" fmla="*/ 0 w 571500"/>
                  <a:gd name="connsiteY9" fmla="*/ 283369 h 762000"/>
                  <a:gd name="connsiteX10" fmla="*/ 0 w 571500"/>
                  <a:gd name="connsiteY10" fmla="*/ 283464 h 762000"/>
                  <a:gd name="connsiteX11" fmla="*/ 95 w 571500"/>
                  <a:gd name="connsiteY11" fmla="*/ 285750 h 762000"/>
                  <a:gd name="connsiteX12" fmla="*/ 285750 w 571500"/>
                  <a:gd name="connsiteY12" fmla="*/ 199168 h 762000"/>
                  <a:gd name="connsiteX13" fmla="*/ 369761 w 571500"/>
                  <a:gd name="connsiteY13" fmla="*/ 281845 h 762000"/>
                  <a:gd name="connsiteX14" fmla="*/ 285750 w 571500"/>
                  <a:gd name="connsiteY14" fmla="*/ 364522 h 762000"/>
                  <a:gd name="connsiteX15" fmla="*/ 201740 w 571500"/>
                  <a:gd name="connsiteY15" fmla="*/ 281845 h 762000"/>
                  <a:gd name="connsiteX16" fmla="*/ 285750 w 571500"/>
                  <a:gd name="connsiteY16" fmla="*/ 199168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71500" h="762000">
                    <a:moveTo>
                      <a:pt x="95" y="285750"/>
                    </a:moveTo>
                    <a:cubicBezTo>
                      <a:pt x="667" y="329279"/>
                      <a:pt x="11240" y="370332"/>
                      <a:pt x="29623" y="406908"/>
                    </a:cubicBezTo>
                    <a:cubicBezTo>
                      <a:pt x="102680" y="578834"/>
                      <a:pt x="285655" y="762000"/>
                      <a:pt x="285655" y="762000"/>
                    </a:cubicBezTo>
                    <a:cubicBezTo>
                      <a:pt x="285655" y="762000"/>
                      <a:pt x="468154" y="579787"/>
                      <a:pt x="541401" y="407861"/>
                    </a:cubicBezTo>
                    <a:cubicBezTo>
                      <a:pt x="560642" y="369951"/>
                      <a:pt x="571500" y="327184"/>
                      <a:pt x="571500" y="281845"/>
                    </a:cubicBezTo>
                    <a:cubicBezTo>
                      <a:pt x="571500" y="279749"/>
                      <a:pt x="571405" y="277654"/>
                      <a:pt x="571310" y="275463"/>
                    </a:cubicBezTo>
                    <a:cubicBezTo>
                      <a:pt x="571405" y="266319"/>
                      <a:pt x="571691" y="265367"/>
                      <a:pt x="571214" y="270510"/>
                    </a:cubicBezTo>
                    <a:cubicBezTo>
                      <a:pt x="565214" y="120110"/>
                      <a:pt x="439769" y="0"/>
                      <a:pt x="285750" y="0"/>
                    </a:cubicBezTo>
                    <a:cubicBezTo>
                      <a:pt x="127921" y="0"/>
                      <a:pt x="0" y="126206"/>
                      <a:pt x="0" y="281845"/>
                    </a:cubicBezTo>
                    <a:cubicBezTo>
                      <a:pt x="0" y="282321"/>
                      <a:pt x="0" y="282893"/>
                      <a:pt x="0" y="283369"/>
                    </a:cubicBezTo>
                    <a:cubicBezTo>
                      <a:pt x="0" y="283369"/>
                      <a:pt x="0" y="283464"/>
                      <a:pt x="0" y="283464"/>
                    </a:cubicBezTo>
                    <a:cubicBezTo>
                      <a:pt x="0" y="284226"/>
                      <a:pt x="95" y="284988"/>
                      <a:pt x="95" y="285750"/>
                    </a:cubicBezTo>
                    <a:close/>
                    <a:moveTo>
                      <a:pt x="285750" y="199168"/>
                    </a:moveTo>
                    <a:cubicBezTo>
                      <a:pt x="332137" y="199168"/>
                      <a:pt x="369761" y="236220"/>
                      <a:pt x="369761" y="281845"/>
                    </a:cubicBezTo>
                    <a:cubicBezTo>
                      <a:pt x="369761" y="327565"/>
                      <a:pt x="332137" y="364522"/>
                      <a:pt x="285750" y="364522"/>
                    </a:cubicBezTo>
                    <a:cubicBezTo>
                      <a:pt x="239363" y="364522"/>
                      <a:pt x="201740" y="327470"/>
                      <a:pt x="201740" y="281845"/>
                    </a:cubicBezTo>
                    <a:cubicBezTo>
                      <a:pt x="201740" y="236220"/>
                      <a:pt x="239363" y="199168"/>
                      <a:pt x="285750" y="199168"/>
                    </a:cubicBezTo>
                    <a:close/>
                  </a:path>
                </a:pathLst>
              </a:custGeom>
              <a:solidFill>
                <a:srgbClr val="FFFFFF"/>
              </a:solidFill>
              <a:ln w="9525" cap="flat">
                <a:noFill/>
                <a:prstDash val="solid"/>
                <a:miter/>
              </a:ln>
            </p:spPr>
            <p:txBody>
              <a:bodyPr rtlCol="0" anchor="ctr"/>
              <a:lstStyle/>
              <a:p>
                <a:endParaRPr lang="en-GB" dirty="0">
                  <a:latin typeface="Roboto Regular" panose="02000000000000000000" pitchFamily="2" charset="0"/>
                </a:endParaRPr>
              </a:p>
            </p:txBody>
          </p:sp>
        </p:grpSp>
      </p:grpSp>
      <p:grpSp>
        <p:nvGrpSpPr>
          <p:cNvPr id="63" name="Group 62">
            <a:extLst>
              <a:ext uri="{FF2B5EF4-FFF2-40B4-BE49-F238E27FC236}">
                <a16:creationId xmlns:a16="http://schemas.microsoft.com/office/drawing/2014/main" id="{07698E78-3980-443C-8C24-7C9BF4498D6C}"/>
              </a:ext>
            </a:extLst>
          </p:cNvPr>
          <p:cNvGrpSpPr>
            <a:grpSpLocks noChangeAspect="1"/>
          </p:cNvGrpSpPr>
          <p:nvPr/>
        </p:nvGrpSpPr>
        <p:grpSpPr>
          <a:xfrm>
            <a:off x="6153149" y="1210711"/>
            <a:ext cx="5817155" cy="1505127"/>
            <a:chOff x="6153150" y="1210691"/>
            <a:chExt cx="5791200" cy="1498411"/>
          </a:xfrm>
        </p:grpSpPr>
        <p:sp>
          <p:nvSpPr>
            <p:cNvPr id="8" name="Rectangle 7">
              <a:extLst>
                <a:ext uri="{FF2B5EF4-FFF2-40B4-BE49-F238E27FC236}">
                  <a16:creationId xmlns:a16="http://schemas.microsoft.com/office/drawing/2014/main" id="{D0D13FD6-8D44-43CE-857A-6C2AA04B9077}"/>
                </a:ext>
              </a:extLst>
            </p:cNvPr>
            <p:cNvSpPr/>
            <p:nvPr/>
          </p:nvSpPr>
          <p:spPr>
            <a:xfrm>
              <a:off x="6153150" y="1210691"/>
              <a:ext cx="5791200" cy="14984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0" tIns="72000" rIns="72000" bIns="72000" numCol="1" spcCol="0" rtlCol="0" fromWordArt="0" anchor="b" anchorCtr="0" forceAA="0" compatLnSpc="1">
              <a:prstTxWarp prst="textNoShape">
                <a:avLst/>
              </a:prstTxWarp>
              <a:noAutofit/>
            </a:bodyPr>
            <a:lstStyle/>
            <a:p>
              <a:pPr>
                <a:defRPr/>
              </a:pPr>
              <a:r>
                <a:rPr lang="en-US" sz="4800" b="1" dirty="0">
                  <a:solidFill>
                    <a:srgbClr val="221F20"/>
                  </a:solidFill>
                  <a:latin typeface="Roboto Bold"/>
                </a:rPr>
                <a:t>85 215</a:t>
              </a:r>
              <a:endParaRPr kumimoji="0" lang="en-US" sz="4800" b="1" i="0" u="none" strike="noStrike" kern="1200" cap="none" spc="0" normalizeH="0" baseline="0" noProof="0" dirty="0">
                <a:ln>
                  <a:noFill/>
                </a:ln>
                <a:solidFill>
                  <a:srgbClr val="221F20"/>
                </a:solidFill>
                <a:effectLst/>
                <a:uLnTx/>
                <a:uFillTx/>
                <a:latin typeface="Roboto Bold"/>
                <a:ea typeface="+mn-ea"/>
                <a:cs typeface="+mn-cs"/>
              </a:endParaRPr>
            </a:p>
          </p:txBody>
        </p:sp>
        <p:sp>
          <p:nvSpPr>
            <p:cNvPr id="74" name="Rectangle 73">
              <a:extLst>
                <a:ext uri="{FF2B5EF4-FFF2-40B4-BE49-F238E27FC236}">
                  <a16:creationId xmlns:a16="http://schemas.microsoft.com/office/drawing/2014/main" id="{A7288246-D42E-411C-A82C-681B16776E44}"/>
                </a:ext>
              </a:extLst>
            </p:cNvPr>
            <p:cNvSpPr>
              <a:spLocks noChangeAspect="1"/>
            </p:cNvSpPr>
            <p:nvPr/>
          </p:nvSpPr>
          <p:spPr>
            <a:xfrm>
              <a:off x="6645344" y="1515348"/>
              <a:ext cx="99418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rPr>
                <a:t>Datasets</a:t>
              </a:r>
            </a:p>
          </p:txBody>
        </p:sp>
        <p:sp>
          <p:nvSpPr>
            <p:cNvPr id="38" name="Freeform: Shape 37">
              <a:extLst>
                <a:ext uri="{FF2B5EF4-FFF2-40B4-BE49-F238E27FC236}">
                  <a16:creationId xmlns:a16="http://schemas.microsoft.com/office/drawing/2014/main" id="{CA5D655C-C5D9-4A05-AA54-27782EA25E8D}"/>
                </a:ext>
              </a:extLst>
            </p:cNvPr>
            <p:cNvSpPr/>
            <p:nvPr/>
          </p:nvSpPr>
          <p:spPr>
            <a:xfrm rot="10800000">
              <a:off x="9844850" y="1214649"/>
              <a:ext cx="1557718" cy="1272356"/>
            </a:xfrm>
            <a:custGeom>
              <a:avLst/>
              <a:gdLst>
                <a:gd name="connsiteX0" fmla="*/ 749206 w 1498412"/>
                <a:gd name="connsiteY0" fmla="*/ 0 h 1223915"/>
                <a:gd name="connsiteX1" fmla="*/ 1498412 w 1498412"/>
                <a:gd name="connsiteY1" fmla="*/ 749206 h 1223915"/>
                <a:gd name="connsiteX2" fmla="*/ 1370459 w 1498412"/>
                <a:gd name="connsiteY2" fmla="*/ 1168094 h 1223915"/>
                <a:gd name="connsiteX3" fmla="*/ 1324403 w 1498412"/>
                <a:gd name="connsiteY3" fmla="*/ 1223915 h 1223915"/>
                <a:gd name="connsiteX4" fmla="*/ 174009 w 1498412"/>
                <a:gd name="connsiteY4" fmla="*/ 1223915 h 1223915"/>
                <a:gd name="connsiteX5" fmla="*/ 127953 w 1498412"/>
                <a:gd name="connsiteY5" fmla="*/ 1168094 h 1223915"/>
                <a:gd name="connsiteX6" fmla="*/ 0 w 1498412"/>
                <a:gd name="connsiteY6" fmla="*/ 749206 h 1223915"/>
                <a:gd name="connsiteX7" fmla="*/ 749206 w 1498412"/>
                <a:gd name="connsiteY7" fmla="*/ 0 h 122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8412" h="1223915">
                  <a:moveTo>
                    <a:pt x="749206" y="0"/>
                  </a:moveTo>
                  <a:cubicBezTo>
                    <a:pt x="1162981" y="0"/>
                    <a:pt x="1498412" y="335431"/>
                    <a:pt x="1498412" y="749206"/>
                  </a:cubicBezTo>
                  <a:cubicBezTo>
                    <a:pt x="1498412" y="904372"/>
                    <a:pt x="1451242" y="1048520"/>
                    <a:pt x="1370459" y="1168094"/>
                  </a:cubicBezTo>
                  <a:lnTo>
                    <a:pt x="1324403" y="1223915"/>
                  </a:lnTo>
                  <a:lnTo>
                    <a:pt x="174009" y="1223915"/>
                  </a:lnTo>
                  <a:lnTo>
                    <a:pt x="127953" y="1168094"/>
                  </a:lnTo>
                  <a:cubicBezTo>
                    <a:pt x="47170" y="1048520"/>
                    <a:pt x="0" y="904372"/>
                    <a:pt x="0" y="749206"/>
                  </a:cubicBezTo>
                  <a:cubicBezTo>
                    <a:pt x="0" y="335431"/>
                    <a:pt x="335431" y="0"/>
                    <a:pt x="74920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endParaRPr>
            </a:p>
          </p:txBody>
        </p:sp>
        <p:sp>
          <p:nvSpPr>
            <p:cNvPr id="62" name="Graphic 60">
              <a:extLst>
                <a:ext uri="{FF2B5EF4-FFF2-40B4-BE49-F238E27FC236}">
                  <a16:creationId xmlns:a16="http://schemas.microsoft.com/office/drawing/2014/main" id="{8DFA97B9-DAEF-45A3-B9BA-2EEAE5EF3522}"/>
                </a:ext>
              </a:extLst>
            </p:cNvPr>
            <p:cNvSpPr>
              <a:spLocks noChangeAspect="1"/>
            </p:cNvSpPr>
            <p:nvPr/>
          </p:nvSpPr>
          <p:spPr>
            <a:xfrm>
              <a:off x="10228421" y="1403244"/>
              <a:ext cx="793718" cy="793718"/>
            </a:xfrm>
            <a:custGeom>
              <a:avLst/>
              <a:gdLst>
                <a:gd name="connsiteX0" fmla="*/ 595313 w 793718"/>
                <a:gd name="connsiteY0" fmla="*/ 297656 h 793718"/>
                <a:gd name="connsiteX1" fmla="*/ 793718 w 793718"/>
                <a:gd name="connsiteY1" fmla="*/ 198406 h 793718"/>
                <a:gd name="connsiteX2" fmla="*/ 396907 w 793718"/>
                <a:gd name="connsiteY2" fmla="*/ 0 h 793718"/>
                <a:gd name="connsiteX3" fmla="*/ 0 w 793718"/>
                <a:gd name="connsiteY3" fmla="*/ 198406 h 793718"/>
                <a:gd name="connsiteX4" fmla="*/ 198406 w 793718"/>
                <a:gd name="connsiteY4" fmla="*/ 297656 h 793718"/>
                <a:gd name="connsiteX5" fmla="*/ 0 w 793718"/>
                <a:gd name="connsiteY5" fmla="*/ 396907 h 793718"/>
                <a:gd name="connsiteX6" fmla="*/ 198406 w 793718"/>
                <a:gd name="connsiteY6" fmla="*/ 496157 h 793718"/>
                <a:gd name="connsiteX7" fmla="*/ 0 w 793718"/>
                <a:gd name="connsiteY7" fmla="*/ 595313 h 793718"/>
                <a:gd name="connsiteX8" fmla="*/ 396907 w 793718"/>
                <a:gd name="connsiteY8" fmla="*/ 793718 h 793718"/>
                <a:gd name="connsiteX9" fmla="*/ 793718 w 793718"/>
                <a:gd name="connsiteY9" fmla="*/ 595313 h 793718"/>
                <a:gd name="connsiteX10" fmla="*/ 595313 w 793718"/>
                <a:gd name="connsiteY10" fmla="*/ 496062 h 793718"/>
                <a:gd name="connsiteX11" fmla="*/ 793718 w 793718"/>
                <a:gd name="connsiteY11" fmla="*/ 396812 h 793718"/>
                <a:gd name="connsiteX12" fmla="*/ 595313 w 793718"/>
                <a:gd name="connsiteY12" fmla="*/ 297656 h 793718"/>
                <a:gd name="connsiteX13" fmla="*/ 142018 w 793718"/>
                <a:gd name="connsiteY13" fmla="*/ 396907 h 793718"/>
                <a:gd name="connsiteX14" fmla="*/ 269462 w 793718"/>
                <a:gd name="connsiteY14" fmla="*/ 333185 h 793718"/>
                <a:gd name="connsiteX15" fmla="*/ 396907 w 793718"/>
                <a:gd name="connsiteY15" fmla="*/ 396907 h 793718"/>
                <a:gd name="connsiteX16" fmla="*/ 524351 w 793718"/>
                <a:gd name="connsiteY16" fmla="*/ 333185 h 793718"/>
                <a:gd name="connsiteX17" fmla="*/ 651796 w 793718"/>
                <a:gd name="connsiteY17" fmla="*/ 396907 h 793718"/>
                <a:gd name="connsiteX18" fmla="*/ 396907 w 793718"/>
                <a:gd name="connsiteY18" fmla="*/ 524161 h 793718"/>
                <a:gd name="connsiteX19" fmla="*/ 142018 w 793718"/>
                <a:gd name="connsiteY19" fmla="*/ 396907 h 793718"/>
                <a:gd name="connsiteX20" fmla="*/ 525018 w 793718"/>
                <a:gd name="connsiteY20" fmla="*/ 531971 h 793718"/>
                <a:gd name="connsiteX21" fmla="*/ 651796 w 793718"/>
                <a:gd name="connsiteY21" fmla="*/ 595313 h 793718"/>
                <a:gd name="connsiteX22" fmla="*/ 396907 w 793718"/>
                <a:gd name="connsiteY22" fmla="*/ 722757 h 793718"/>
                <a:gd name="connsiteX23" fmla="*/ 142018 w 793718"/>
                <a:gd name="connsiteY23" fmla="*/ 595313 h 793718"/>
                <a:gd name="connsiteX24" fmla="*/ 269462 w 793718"/>
                <a:gd name="connsiteY24" fmla="*/ 531590 h 793718"/>
                <a:gd name="connsiteX25" fmla="*/ 396907 w 793718"/>
                <a:gd name="connsiteY25" fmla="*/ 595313 h 793718"/>
                <a:gd name="connsiteX26" fmla="*/ 525018 w 793718"/>
                <a:gd name="connsiteY26" fmla="*/ 531971 h 79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93718" h="793718">
                  <a:moveTo>
                    <a:pt x="595313" y="297656"/>
                  </a:moveTo>
                  <a:lnTo>
                    <a:pt x="793718" y="198406"/>
                  </a:lnTo>
                  <a:lnTo>
                    <a:pt x="396907" y="0"/>
                  </a:lnTo>
                  <a:lnTo>
                    <a:pt x="0" y="198406"/>
                  </a:lnTo>
                  <a:lnTo>
                    <a:pt x="198406" y="297656"/>
                  </a:lnTo>
                  <a:lnTo>
                    <a:pt x="0" y="396907"/>
                  </a:lnTo>
                  <a:lnTo>
                    <a:pt x="198406" y="496157"/>
                  </a:lnTo>
                  <a:lnTo>
                    <a:pt x="0" y="595313"/>
                  </a:lnTo>
                  <a:lnTo>
                    <a:pt x="396907" y="793718"/>
                  </a:lnTo>
                  <a:lnTo>
                    <a:pt x="793718" y="595313"/>
                  </a:lnTo>
                  <a:lnTo>
                    <a:pt x="595313" y="496062"/>
                  </a:lnTo>
                  <a:lnTo>
                    <a:pt x="793718" y="396812"/>
                  </a:lnTo>
                  <a:lnTo>
                    <a:pt x="595313" y="297656"/>
                  </a:lnTo>
                  <a:close/>
                  <a:moveTo>
                    <a:pt x="142018" y="396907"/>
                  </a:moveTo>
                  <a:lnTo>
                    <a:pt x="269462" y="333185"/>
                  </a:lnTo>
                  <a:lnTo>
                    <a:pt x="396907" y="396907"/>
                  </a:lnTo>
                  <a:lnTo>
                    <a:pt x="524351" y="333185"/>
                  </a:lnTo>
                  <a:lnTo>
                    <a:pt x="651796" y="396907"/>
                  </a:lnTo>
                  <a:lnTo>
                    <a:pt x="396907" y="524161"/>
                  </a:lnTo>
                  <a:lnTo>
                    <a:pt x="142018" y="396907"/>
                  </a:lnTo>
                  <a:close/>
                  <a:moveTo>
                    <a:pt x="525018" y="531971"/>
                  </a:moveTo>
                  <a:lnTo>
                    <a:pt x="651796" y="595313"/>
                  </a:lnTo>
                  <a:lnTo>
                    <a:pt x="396907" y="722757"/>
                  </a:lnTo>
                  <a:lnTo>
                    <a:pt x="142018" y="595313"/>
                  </a:lnTo>
                  <a:lnTo>
                    <a:pt x="269462" y="531590"/>
                  </a:lnTo>
                  <a:lnTo>
                    <a:pt x="396907" y="595313"/>
                  </a:lnTo>
                  <a:lnTo>
                    <a:pt x="525018" y="531971"/>
                  </a:lnTo>
                  <a:close/>
                </a:path>
              </a:pathLst>
            </a:custGeom>
            <a:solidFill>
              <a:schemeClr val="accent3"/>
            </a:solidFill>
            <a:ln w="9525" cap="flat">
              <a:noFill/>
              <a:prstDash val="solid"/>
              <a:miter/>
            </a:ln>
          </p:spPr>
          <p:txBody>
            <a:bodyPr rtlCol="0" anchor="ctr"/>
            <a:lstStyle/>
            <a:p>
              <a:endParaRPr lang="en-GB" dirty="0">
                <a:latin typeface="Roboto Regular" panose="02000000000000000000" pitchFamily="2" charset="0"/>
              </a:endParaRPr>
            </a:p>
          </p:txBody>
        </p:sp>
      </p:grpSp>
      <p:grpSp>
        <p:nvGrpSpPr>
          <p:cNvPr id="78" name="Group 77">
            <a:extLst>
              <a:ext uri="{FF2B5EF4-FFF2-40B4-BE49-F238E27FC236}">
                <a16:creationId xmlns:a16="http://schemas.microsoft.com/office/drawing/2014/main" id="{147B43FF-CF89-4541-A111-E80A9E11F97F}"/>
              </a:ext>
            </a:extLst>
          </p:cNvPr>
          <p:cNvGrpSpPr>
            <a:grpSpLocks noChangeAspect="1"/>
          </p:cNvGrpSpPr>
          <p:nvPr/>
        </p:nvGrpSpPr>
        <p:grpSpPr>
          <a:xfrm>
            <a:off x="6164264" y="2818923"/>
            <a:ext cx="2827335" cy="3165952"/>
            <a:chOff x="6164264" y="2818923"/>
            <a:chExt cx="2827335" cy="3165952"/>
          </a:xfrm>
        </p:grpSpPr>
        <p:pic>
          <p:nvPicPr>
            <p:cNvPr id="44" name="Graphic 43">
              <a:extLst>
                <a:ext uri="{FF2B5EF4-FFF2-40B4-BE49-F238E27FC236}">
                  <a16:creationId xmlns:a16="http://schemas.microsoft.com/office/drawing/2014/main" id="{D86F2852-A0B7-4888-929E-B8F14A85F98E}"/>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58386" b="47708"/>
            <a:stretch>
              <a:fillRect/>
            </a:stretch>
          </p:blipFill>
          <p:spPr>
            <a:xfrm>
              <a:off x="6164264" y="2818923"/>
              <a:ext cx="2827330" cy="3165952"/>
            </a:xfrm>
            <a:custGeom>
              <a:avLst/>
              <a:gdLst>
                <a:gd name="connsiteX0" fmla="*/ 0 w 2827330"/>
                <a:gd name="connsiteY0" fmla="*/ 0 h 3165952"/>
                <a:gd name="connsiteX1" fmla="*/ 2827330 w 2827330"/>
                <a:gd name="connsiteY1" fmla="*/ 0 h 3165952"/>
                <a:gd name="connsiteX2" fmla="*/ 2827330 w 2827330"/>
                <a:gd name="connsiteY2" fmla="*/ 3165952 h 3165952"/>
                <a:gd name="connsiteX3" fmla="*/ 0 w 2827330"/>
                <a:gd name="connsiteY3" fmla="*/ 3165952 h 3165952"/>
              </a:gdLst>
              <a:ahLst/>
              <a:cxnLst>
                <a:cxn ang="0">
                  <a:pos x="connsiteX0" y="connsiteY0"/>
                </a:cxn>
                <a:cxn ang="0">
                  <a:pos x="connsiteX1" y="connsiteY1"/>
                </a:cxn>
                <a:cxn ang="0">
                  <a:pos x="connsiteX2" y="connsiteY2"/>
                </a:cxn>
                <a:cxn ang="0">
                  <a:pos x="connsiteX3" y="connsiteY3"/>
                </a:cxn>
              </a:cxnLst>
              <a:rect l="l" t="t" r="r" b="b"/>
              <a:pathLst>
                <a:path w="2827330" h="3165952">
                  <a:moveTo>
                    <a:pt x="0" y="0"/>
                  </a:moveTo>
                  <a:lnTo>
                    <a:pt x="2827330" y="0"/>
                  </a:lnTo>
                  <a:lnTo>
                    <a:pt x="2827330" y="3165952"/>
                  </a:lnTo>
                  <a:lnTo>
                    <a:pt x="0" y="3165952"/>
                  </a:lnTo>
                  <a:close/>
                </a:path>
              </a:pathLst>
            </a:custGeom>
          </p:spPr>
        </p:pic>
        <p:sp>
          <p:nvSpPr>
            <p:cNvPr id="9" name="Rectangle 8">
              <a:extLst>
                <a:ext uri="{FF2B5EF4-FFF2-40B4-BE49-F238E27FC236}">
                  <a16:creationId xmlns:a16="http://schemas.microsoft.com/office/drawing/2014/main" id="{84D559A5-923E-4AF7-AD95-53612588A0DB}"/>
                </a:ext>
              </a:extLst>
            </p:cNvPr>
            <p:cNvSpPr/>
            <p:nvPr/>
          </p:nvSpPr>
          <p:spPr>
            <a:xfrm>
              <a:off x="6164264" y="2818923"/>
              <a:ext cx="2827330" cy="3165952"/>
            </a:xfrm>
            <a:prstGeom prst="rect">
              <a:avLst/>
            </a:prstGeom>
            <a:solidFill>
              <a:schemeClr val="accent6">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18000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221F20"/>
                  </a:solidFill>
                  <a:effectLst/>
                  <a:uLnTx/>
                  <a:uFillTx/>
                  <a:latin typeface="Roboto Bold"/>
                  <a:ea typeface="+mn-ea"/>
                  <a:cs typeface="+mn-cs"/>
                </a:rPr>
                <a:t>2 479</a:t>
              </a:r>
            </a:p>
          </p:txBody>
        </p:sp>
        <p:sp>
          <p:nvSpPr>
            <p:cNvPr id="58" name="Rectangle 57">
              <a:extLst>
                <a:ext uri="{FF2B5EF4-FFF2-40B4-BE49-F238E27FC236}">
                  <a16:creationId xmlns:a16="http://schemas.microsoft.com/office/drawing/2014/main" id="{6F1F4AA1-16BB-4371-8EFB-E30E0B7E7144}"/>
                </a:ext>
              </a:extLst>
            </p:cNvPr>
            <p:cNvSpPr/>
            <p:nvPr/>
          </p:nvSpPr>
          <p:spPr>
            <a:xfrm>
              <a:off x="6801983" y="4772243"/>
              <a:ext cx="195888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rPr>
                <a:t>Publishers</a:t>
              </a:r>
            </a:p>
          </p:txBody>
        </p:sp>
        <p:sp>
          <p:nvSpPr>
            <p:cNvPr id="71" name="Freeform: Shape 70">
              <a:extLst>
                <a:ext uri="{FF2B5EF4-FFF2-40B4-BE49-F238E27FC236}">
                  <a16:creationId xmlns:a16="http://schemas.microsoft.com/office/drawing/2014/main" id="{EBDB8BCB-66E8-46FA-AF40-3F196FDBEFF5}"/>
                </a:ext>
              </a:extLst>
            </p:cNvPr>
            <p:cNvSpPr/>
            <p:nvPr/>
          </p:nvSpPr>
          <p:spPr>
            <a:xfrm>
              <a:off x="7032512" y="2818923"/>
              <a:ext cx="1959087" cy="1417797"/>
            </a:xfrm>
            <a:custGeom>
              <a:avLst/>
              <a:gdLst>
                <a:gd name="connsiteX0" fmla="*/ 7790 w 2329858"/>
                <a:gd name="connsiteY0" fmla="*/ 0 h 1686125"/>
                <a:gd name="connsiteX1" fmla="*/ 2329858 w 2329858"/>
                <a:gd name="connsiteY1" fmla="*/ 0 h 1686125"/>
                <a:gd name="connsiteX2" fmla="*/ 2329858 w 2329858"/>
                <a:gd name="connsiteY2" fmla="*/ 1460032 h 1686125"/>
                <a:gd name="connsiteX3" fmla="*/ 2262030 w 2329858"/>
                <a:gd name="connsiteY3" fmla="*/ 1501239 h 1686125"/>
                <a:gd name="connsiteX4" fmla="*/ 1531856 w 2329858"/>
                <a:gd name="connsiteY4" fmla="*/ 1686125 h 1686125"/>
                <a:gd name="connsiteX5" fmla="*/ 0 w 2329858"/>
                <a:gd name="connsiteY5" fmla="*/ 154269 h 168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9858" h="1686125">
                  <a:moveTo>
                    <a:pt x="7790" y="0"/>
                  </a:moveTo>
                  <a:lnTo>
                    <a:pt x="2329858" y="0"/>
                  </a:lnTo>
                  <a:lnTo>
                    <a:pt x="2329858" y="1460032"/>
                  </a:lnTo>
                  <a:lnTo>
                    <a:pt x="2262030" y="1501239"/>
                  </a:lnTo>
                  <a:cubicBezTo>
                    <a:pt x="2044976" y="1619149"/>
                    <a:pt x="1796238" y="1686125"/>
                    <a:pt x="1531856" y="1686125"/>
                  </a:cubicBezTo>
                  <a:cubicBezTo>
                    <a:pt x="685835" y="1686125"/>
                    <a:pt x="0" y="1000290"/>
                    <a:pt x="0" y="154269"/>
                  </a:cubicBezTo>
                  <a:close/>
                </a:path>
              </a:pathLst>
            </a:custGeom>
            <a:solidFill>
              <a:schemeClr val="bg1">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grpSp>
          <p:nvGrpSpPr>
            <p:cNvPr id="65" name="Graphic 63">
              <a:extLst>
                <a:ext uri="{FF2B5EF4-FFF2-40B4-BE49-F238E27FC236}">
                  <a16:creationId xmlns:a16="http://schemas.microsoft.com/office/drawing/2014/main" id="{598E292C-4972-43E9-9425-FEE695F3964F}"/>
                </a:ext>
              </a:extLst>
            </p:cNvPr>
            <p:cNvGrpSpPr/>
            <p:nvPr/>
          </p:nvGrpSpPr>
          <p:grpSpPr>
            <a:xfrm>
              <a:off x="7819974" y="3024187"/>
              <a:ext cx="785526" cy="805148"/>
              <a:chOff x="7763468" y="3024187"/>
              <a:chExt cx="785526" cy="805148"/>
            </a:xfrm>
            <a:solidFill>
              <a:schemeClr val="bg1"/>
            </a:solidFill>
          </p:grpSpPr>
          <p:sp>
            <p:nvSpPr>
              <p:cNvPr id="66" name="Freeform: Shape 65">
                <a:extLst>
                  <a:ext uri="{FF2B5EF4-FFF2-40B4-BE49-F238E27FC236}">
                    <a16:creationId xmlns:a16="http://schemas.microsoft.com/office/drawing/2014/main" id="{B151AC01-D086-4880-8C36-297389A6B4DB}"/>
                  </a:ext>
                </a:extLst>
              </p:cNvPr>
              <p:cNvSpPr/>
              <p:nvPr/>
            </p:nvSpPr>
            <p:spPr>
              <a:xfrm>
                <a:off x="8193236" y="3309175"/>
                <a:ext cx="92392" cy="342328"/>
              </a:xfrm>
              <a:custGeom>
                <a:avLst/>
                <a:gdLst>
                  <a:gd name="connsiteX0" fmla="*/ 0 w 92392"/>
                  <a:gd name="connsiteY0" fmla="*/ 0 h 342328"/>
                  <a:gd name="connsiteX1" fmla="*/ 92393 w 92392"/>
                  <a:gd name="connsiteY1" fmla="*/ 0 h 342328"/>
                  <a:gd name="connsiteX2" fmla="*/ 92393 w 92392"/>
                  <a:gd name="connsiteY2" fmla="*/ 342329 h 342328"/>
                  <a:gd name="connsiteX3" fmla="*/ 0 w 92392"/>
                  <a:gd name="connsiteY3" fmla="*/ 342329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3" y="0"/>
                    </a:lnTo>
                    <a:lnTo>
                      <a:pt x="92393" y="342329"/>
                    </a:lnTo>
                    <a:lnTo>
                      <a:pt x="0" y="342329"/>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7" name="Freeform: Shape 66">
                <a:extLst>
                  <a:ext uri="{FF2B5EF4-FFF2-40B4-BE49-F238E27FC236}">
                    <a16:creationId xmlns:a16="http://schemas.microsoft.com/office/drawing/2014/main" id="{1C307345-8597-4404-B67C-4CB1A7D217CA}"/>
                  </a:ext>
                </a:extLst>
              </p:cNvPr>
              <p:cNvSpPr/>
              <p:nvPr/>
            </p:nvSpPr>
            <p:spPr>
              <a:xfrm>
                <a:off x="7860527"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8" name="Freeform: Shape 67">
                <a:extLst>
                  <a:ext uri="{FF2B5EF4-FFF2-40B4-BE49-F238E27FC236}">
                    <a16:creationId xmlns:a16="http://schemas.microsoft.com/office/drawing/2014/main" id="{EC2DAE3A-E858-44AA-AA21-E7CAB9417662}"/>
                  </a:ext>
                </a:extLst>
              </p:cNvPr>
              <p:cNvSpPr/>
              <p:nvPr/>
            </p:nvSpPr>
            <p:spPr>
              <a:xfrm>
                <a:off x="8026834"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9" name="Freeform: Shape 68">
                <a:extLst>
                  <a:ext uri="{FF2B5EF4-FFF2-40B4-BE49-F238E27FC236}">
                    <a16:creationId xmlns:a16="http://schemas.microsoft.com/office/drawing/2014/main" id="{8AC5CDE3-1C4D-41B4-B14B-D4272339010D}"/>
                  </a:ext>
                </a:extLst>
              </p:cNvPr>
              <p:cNvSpPr/>
              <p:nvPr/>
            </p:nvSpPr>
            <p:spPr>
              <a:xfrm>
                <a:off x="8359542"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0" name="Freeform: Shape 69">
                <a:extLst>
                  <a:ext uri="{FF2B5EF4-FFF2-40B4-BE49-F238E27FC236}">
                    <a16:creationId xmlns:a16="http://schemas.microsoft.com/office/drawing/2014/main" id="{49D42329-3484-43A3-AF25-19A35D7AF253}"/>
                  </a:ext>
                </a:extLst>
              </p:cNvPr>
              <p:cNvSpPr/>
              <p:nvPr/>
            </p:nvSpPr>
            <p:spPr>
              <a:xfrm>
                <a:off x="7763468" y="3024187"/>
                <a:ext cx="785526" cy="159829"/>
              </a:xfrm>
              <a:custGeom>
                <a:avLst/>
                <a:gdLst>
                  <a:gd name="connsiteX0" fmla="*/ 392716 w 785526"/>
                  <a:gd name="connsiteY0" fmla="*/ 0 h 159829"/>
                  <a:gd name="connsiteX1" fmla="*/ 0 w 785526"/>
                  <a:gd name="connsiteY1" fmla="*/ 159830 h 159829"/>
                  <a:gd name="connsiteX2" fmla="*/ 785527 w 785526"/>
                  <a:gd name="connsiteY2" fmla="*/ 159830 h 159829"/>
                </a:gdLst>
                <a:ahLst/>
                <a:cxnLst>
                  <a:cxn ang="0">
                    <a:pos x="connsiteX0" y="connsiteY0"/>
                  </a:cxn>
                  <a:cxn ang="0">
                    <a:pos x="connsiteX1" y="connsiteY1"/>
                  </a:cxn>
                  <a:cxn ang="0">
                    <a:pos x="connsiteX2" y="connsiteY2"/>
                  </a:cxn>
                </a:cxnLst>
                <a:rect l="l" t="t" r="r" b="b"/>
                <a:pathLst>
                  <a:path w="785526" h="159829">
                    <a:moveTo>
                      <a:pt x="392716" y="0"/>
                    </a:moveTo>
                    <a:lnTo>
                      <a:pt x="0" y="159830"/>
                    </a:lnTo>
                    <a:lnTo>
                      <a:pt x="785527" y="15983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5" name="Freeform: Shape 74">
                <a:extLst>
                  <a:ext uri="{FF2B5EF4-FFF2-40B4-BE49-F238E27FC236}">
                    <a16:creationId xmlns:a16="http://schemas.microsoft.com/office/drawing/2014/main" id="{BABE0CF6-5535-46D8-859B-E17C08A60B76}"/>
                  </a:ext>
                </a:extLst>
              </p:cNvPr>
              <p:cNvSpPr/>
              <p:nvPr/>
            </p:nvSpPr>
            <p:spPr>
              <a:xfrm>
                <a:off x="7816522" y="3696175"/>
                <a:ext cx="679418" cy="49720"/>
              </a:xfrm>
              <a:custGeom>
                <a:avLst/>
                <a:gdLst>
                  <a:gd name="connsiteX0" fmla="*/ 0 w 679418"/>
                  <a:gd name="connsiteY0" fmla="*/ 0 h 49720"/>
                  <a:gd name="connsiteX1" fmla="*/ 679418 w 679418"/>
                  <a:gd name="connsiteY1" fmla="*/ 0 h 49720"/>
                  <a:gd name="connsiteX2" fmla="*/ 679418 w 679418"/>
                  <a:gd name="connsiteY2" fmla="*/ 49721 h 49720"/>
                  <a:gd name="connsiteX3" fmla="*/ 0 w 679418"/>
                  <a:gd name="connsiteY3" fmla="*/ 49721 h 49720"/>
                </a:gdLst>
                <a:ahLst/>
                <a:cxnLst>
                  <a:cxn ang="0">
                    <a:pos x="connsiteX0" y="connsiteY0"/>
                  </a:cxn>
                  <a:cxn ang="0">
                    <a:pos x="connsiteX1" y="connsiteY1"/>
                  </a:cxn>
                  <a:cxn ang="0">
                    <a:pos x="connsiteX2" y="connsiteY2"/>
                  </a:cxn>
                  <a:cxn ang="0">
                    <a:pos x="connsiteX3" y="connsiteY3"/>
                  </a:cxn>
                </a:cxnLst>
                <a:rect l="l" t="t" r="r" b="b"/>
                <a:pathLst>
                  <a:path w="679418" h="49720">
                    <a:moveTo>
                      <a:pt x="0" y="0"/>
                    </a:moveTo>
                    <a:lnTo>
                      <a:pt x="679418" y="0"/>
                    </a:lnTo>
                    <a:lnTo>
                      <a:pt x="679418" y="49721"/>
                    </a:lnTo>
                    <a:lnTo>
                      <a:pt x="0" y="49721"/>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6" name="Freeform: Shape 75">
                <a:extLst>
                  <a:ext uri="{FF2B5EF4-FFF2-40B4-BE49-F238E27FC236}">
                    <a16:creationId xmlns:a16="http://schemas.microsoft.com/office/drawing/2014/main" id="{BFEBB80C-C8CE-4EBB-86D1-DB1E562CEF67}"/>
                  </a:ext>
                </a:extLst>
              </p:cNvPr>
              <p:cNvSpPr/>
              <p:nvPr/>
            </p:nvSpPr>
            <p:spPr>
              <a:xfrm>
                <a:off x="7763468" y="3220402"/>
                <a:ext cx="785526" cy="40481"/>
              </a:xfrm>
              <a:custGeom>
                <a:avLst/>
                <a:gdLst>
                  <a:gd name="connsiteX0" fmla="*/ 0 w 785526"/>
                  <a:gd name="connsiteY0" fmla="*/ 0 h 40481"/>
                  <a:gd name="connsiteX1" fmla="*/ 785527 w 785526"/>
                  <a:gd name="connsiteY1" fmla="*/ 0 h 40481"/>
                  <a:gd name="connsiteX2" fmla="*/ 785527 w 785526"/>
                  <a:gd name="connsiteY2" fmla="*/ 40481 h 40481"/>
                  <a:gd name="connsiteX3" fmla="*/ 0 w 785526"/>
                  <a:gd name="connsiteY3" fmla="*/ 40481 h 40481"/>
                </a:gdLst>
                <a:ahLst/>
                <a:cxnLst>
                  <a:cxn ang="0">
                    <a:pos x="connsiteX0" y="connsiteY0"/>
                  </a:cxn>
                  <a:cxn ang="0">
                    <a:pos x="connsiteX1" y="connsiteY1"/>
                  </a:cxn>
                  <a:cxn ang="0">
                    <a:pos x="connsiteX2" y="connsiteY2"/>
                  </a:cxn>
                  <a:cxn ang="0">
                    <a:pos x="connsiteX3" y="connsiteY3"/>
                  </a:cxn>
                </a:cxnLst>
                <a:rect l="l" t="t" r="r" b="b"/>
                <a:pathLst>
                  <a:path w="785526" h="40481">
                    <a:moveTo>
                      <a:pt x="0" y="0"/>
                    </a:moveTo>
                    <a:lnTo>
                      <a:pt x="785527" y="0"/>
                    </a:lnTo>
                    <a:lnTo>
                      <a:pt x="785527" y="40481"/>
                    </a:lnTo>
                    <a:lnTo>
                      <a:pt x="0" y="40481"/>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7" name="Freeform: Shape 76">
                <a:extLst>
                  <a:ext uri="{FF2B5EF4-FFF2-40B4-BE49-F238E27FC236}">
                    <a16:creationId xmlns:a16="http://schemas.microsoft.com/office/drawing/2014/main" id="{D7B5532C-2932-4109-BF26-3E70EE22A708}"/>
                  </a:ext>
                </a:extLst>
              </p:cNvPr>
              <p:cNvSpPr/>
              <p:nvPr/>
            </p:nvSpPr>
            <p:spPr>
              <a:xfrm>
                <a:off x="7771373" y="3779614"/>
                <a:ext cx="769620" cy="49720"/>
              </a:xfrm>
              <a:custGeom>
                <a:avLst/>
                <a:gdLst>
                  <a:gd name="connsiteX0" fmla="*/ 0 w 769620"/>
                  <a:gd name="connsiteY0" fmla="*/ 0 h 49720"/>
                  <a:gd name="connsiteX1" fmla="*/ 769620 w 769620"/>
                  <a:gd name="connsiteY1" fmla="*/ 0 h 49720"/>
                  <a:gd name="connsiteX2" fmla="*/ 769620 w 769620"/>
                  <a:gd name="connsiteY2" fmla="*/ 49720 h 49720"/>
                  <a:gd name="connsiteX3" fmla="*/ 0 w 769620"/>
                  <a:gd name="connsiteY3" fmla="*/ 49720 h 49720"/>
                </a:gdLst>
                <a:ahLst/>
                <a:cxnLst>
                  <a:cxn ang="0">
                    <a:pos x="connsiteX0" y="connsiteY0"/>
                  </a:cxn>
                  <a:cxn ang="0">
                    <a:pos x="connsiteX1" y="connsiteY1"/>
                  </a:cxn>
                  <a:cxn ang="0">
                    <a:pos x="connsiteX2" y="connsiteY2"/>
                  </a:cxn>
                  <a:cxn ang="0">
                    <a:pos x="connsiteX3" y="connsiteY3"/>
                  </a:cxn>
                </a:cxnLst>
                <a:rect l="l" t="t" r="r" b="b"/>
                <a:pathLst>
                  <a:path w="769620" h="49720">
                    <a:moveTo>
                      <a:pt x="0" y="0"/>
                    </a:moveTo>
                    <a:lnTo>
                      <a:pt x="769620" y="0"/>
                    </a:lnTo>
                    <a:lnTo>
                      <a:pt x="769620" y="49720"/>
                    </a:lnTo>
                    <a:lnTo>
                      <a:pt x="0" y="4972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grpSp>
      </p:grpSp>
      <p:grpSp>
        <p:nvGrpSpPr>
          <p:cNvPr id="82" name="Group 81">
            <a:extLst>
              <a:ext uri="{FF2B5EF4-FFF2-40B4-BE49-F238E27FC236}">
                <a16:creationId xmlns:a16="http://schemas.microsoft.com/office/drawing/2014/main" id="{1C0108C3-EC4F-478E-8E7E-6B202B4858E7}"/>
              </a:ext>
            </a:extLst>
          </p:cNvPr>
          <p:cNvGrpSpPr>
            <a:grpSpLocks noChangeAspect="1"/>
          </p:cNvGrpSpPr>
          <p:nvPr/>
        </p:nvGrpSpPr>
        <p:grpSpPr>
          <a:xfrm>
            <a:off x="251619" y="4486464"/>
            <a:ext cx="5794841" cy="1498411"/>
            <a:chOff x="251619" y="4486464"/>
            <a:chExt cx="5794841" cy="1498411"/>
          </a:xfrm>
        </p:grpSpPr>
        <p:grpSp>
          <p:nvGrpSpPr>
            <p:cNvPr id="32" name="Group 31">
              <a:extLst>
                <a:ext uri="{FF2B5EF4-FFF2-40B4-BE49-F238E27FC236}">
                  <a16:creationId xmlns:a16="http://schemas.microsoft.com/office/drawing/2014/main" id="{6ACA7A4E-E900-4AFD-8FA5-FD32A707FCFF}"/>
                </a:ext>
              </a:extLst>
            </p:cNvPr>
            <p:cNvGrpSpPr/>
            <p:nvPr/>
          </p:nvGrpSpPr>
          <p:grpSpPr>
            <a:xfrm>
              <a:off x="251619" y="4486464"/>
              <a:ext cx="5794841" cy="1498411"/>
              <a:chOff x="251619" y="4486464"/>
              <a:chExt cx="5794841" cy="1498411"/>
            </a:xfrm>
          </p:grpSpPr>
          <p:sp>
            <p:nvSpPr>
              <p:cNvPr id="35" name="Rectangle 34">
                <a:extLst>
                  <a:ext uri="{FF2B5EF4-FFF2-40B4-BE49-F238E27FC236}">
                    <a16:creationId xmlns:a16="http://schemas.microsoft.com/office/drawing/2014/main" id="{064678BC-0DC3-442F-8512-B7B807AF8FAC}"/>
                  </a:ext>
                </a:extLst>
              </p:cNvPr>
              <p:cNvSpPr/>
              <p:nvPr/>
            </p:nvSpPr>
            <p:spPr>
              <a:xfrm>
                <a:off x="251619" y="4486464"/>
                <a:ext cx="5791200" cy="14984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72000" tIns="72000" rIns="72000" bIns="7200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b="1" dirty="0">
                    <a:solidFill>
                      <a:srgbClr val="221F20"/>
                    </a:solidFill>
                    <a:latin typeface="Roboto Bold"/>
                  </a:rPr>
                  <a:t>&gt;119 billion</a:t>
                </a:r>
                <a:endParaRPr kumimoji="0" lang="en-US" sz="4800" b="1" i="0" u="none" strike="noStrike" kern="1200" cap="none" spc="0" normalizeH="0" baseline="0" noProof="0" dirty="0">
                  <a:ln>
                    <a:noFill/>
                  </a:ln>
                  <a:solidFill>
                    <a:srgbClr val="221F20"/>
                  </a:solidFill>
                  <a:effectLst/>
                  <a:uLnTx/>
                  <a:uFillTx/>
                  <a:latin typeface="Roboto Bold"/>
                  <a:ea typeface="+mn-ea"/>
                  <a:cs typeface="+mn-cs"/>
                </a:endParaRPr>
              </a:p>
            </p:txBody>
          </p:sp>
          <p:sp>
            <p:nvSpPr>
              <p:cNvPr id="45" name="Rectangle 44">
                <a:extLst>
                  <a:ext uri="{FF2B5EF4-FFF2-40B4-BE49-F238E27FC236}">
                    <a16:creationId xmlns:a16="http://schemas.microsoft.com/office/drawing/2014/main" id="{432CEE52-413F-4FBD-8F76-CFDFF369CBD9}"/>
                  </a:ext>
                </a:extLst>
              </p:cNvPr>
              <p:cNvSpPr/>
              <p:nvPr/>
            </p:nvSpPr>
            <p:spPr>
              <a:xfrm>
                <a:off x="1958981" y="4811872"/>
                <a:ext cx="4087479"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rPr>
                  <a:t>Records downloaded per month in 2022</a:t>
                </a:r>
                <a:endParaRPr kumimoji="0" lang="en-US" sz="18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7" name="Freeform: Shape 36">
                <a:extLst>
                  <a:ext uri="{FF2B5EF4-FFF2-40B4-BE49-F238E27FC236}">
                    <a16:creationId xmlns:a16="http://schemas.microsoft.com/office/drawing/2014/main" id="{884AC696-DA2C-4BE4-A1B5-E346042D10EC}"/>
                  </a:ext>
                </a:extLst>
              </p:cNvPr>
              <p:cNvSpPr/>
              <p:nvPr/>
            </p:nvSpPr>
            <p:spPr>
              <a:xfrm>
                <a:off x="346269" y="4760960"/>
                <a:ext cx="1498412" cy="1223915"/>
              </a:xfrm>
              <a:custGeom>
                <a:avLst/>
                <a:gdLst>
                  <a:gd name="connsiteX0" fmla="*/ 749206 w 1498412"/>
                  <a:gd name="connsiteY0" fmla="*/ 0 h 1223915"/>
                  <a:gd name="connsiteX1" fmla="*/ 1498412 w 1498412"/>
                  <a:gd name="connsiteY1" fmla="*/ 749206 h 1223915"/>
                  <a:gd name="connsiteX2" fmla="*/ 1370459 w 1498412"/>
                  <a:gd name="connsiteY2" fmla="*/ 1168094 h 1223915"/>
                  <a:gd name="connsiteX3" fmla="*/ 1324403 w 1498412"/>
                  <a:gd name="connsiteY3" fmla="*/ 1223915 h 1223915"/>
                  <a:gd name="connsiteX4" fmla="*/ 174009 w 1498412"/>
                  <a:gd name="connsiteY4" fmla="*/ 1223915 h 1223915"/>
                  <a:gd name="connsiteX5" fmla="*/ 127953 w 1498412"/>
                  <a:gd name="connsiteY5" fmla="*/ 1168094 h 1223915"/>
                  <a:gd name="connsiteX6" fmla="*/ 0 w 1498412"/>
                  <a:gd name="connsiteY6" fmla="*/ 749206 h 1223915"/>
                  <a:gd name="connsiteX7" fmla="*/ 749206 w 1498412"/>
                  <a:gd name="connsiteY7" fmla="*/ 0 h 122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8412" h="1223915">
                    <a:moveTo>
                      <a:pt x="749206" y="0"/>
                    </a:moveTo>
                    <a:cubicBezTo>
                      <a:pt x="1162981" y="0"/>
                      <a:pt x="1498412" y="335431"/>
                      <a:pt x="1498412" y="749206"/>
                    </a:cubicBezTo>
                    <a:cubicBezTo>
                      <a:pt x="1498412" y="904372"/>
                      <a:pt x="1451242" y="1048520"/>
                      <a:pt x="1370459" y="1168094"/>
                    </a:cubicBezTo>
                    <a:lnTo>
                      <a:pt x="1324403" y="1223915"/>
                    </a:lnTo>
                    <a:lnTo>
                      <a:pt x="174009" y="1223915"/>
                    </a:lnTo>
                    <a:lnTo>
                      <a:pt x="127953" y="1168094"/>
                    </a:lnTo>
                    <a:cubicBezTo>
                      <a:pt x="47170" y="1048520"/>
                      <a:pt x="0" y="904372"/>
                      <a:pt x="0" y="749206"/>
                    </a:cubicBezTo>
                    <a:cubicBezTo>
                      <a:pt x="0" y="335431"/>
                      <a:pt x="335431" y="0"/>
                      <a:pt x="74920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endParaRPr>
              </a:p>
            </p:txBody>
          </p:sp>
        </p:grpSp>
        <p:grpSp>
          <p:nvGrpSpPr>
            <p:cNvPr id="81" name="Group 80">
              <a:extLst>
                <a:ext uri="{FF2B5EF4-FFF2-40B4-BE49-F238E27FC236}">
                  <a16:creationId xmlns:a16="http://schemas.microsoft.com/office/drawing/2014/main" id="{10A9B2C4-829A-405E-97DB-3E029529EC34}"/>
                </a:ext>
              </a:extLst>
            </p:cNvPr>
            <p:cNvGrpSpPr/>
            <p:nvPr/>
          </p:nvGrpSpPr>
          <p:grpSpPr>
            <a:xfrm>
              <a:off x="771736" y="5110797"/>
              <a:ext cx="647480" cy="660396"/>
              <a:chOff x="704760" y="5042485"/>
              <a:chExt cx="781431" cy="797020"/>
            </a:xfrm>
          </p:grpSpPr>
          <p:sp>
            <p:nvSpPr>
              <p:cNvPr id="79" name="Freeform: Shape 78">
                <a:extLst>
                  <a:ext uri="{FF2B5EF4-FFF2-40B4-BE49-F238E27FC236}">
                    <a16:creationId xmlns:a16="http://schemas.microsoft.com/office/drawing/2014/main" id="{18DD351E-A324-4A31-87D9-CC2E0C42680B}"/>
                  </a:ext>
                </a:extLst>
              </p:cNvPr>
              <p:cNvSpPr/>
              <p:nvPr/>
            </p:nvSpPr>
            <p:spPr>
              <a:xfrm>
                <a:off x="881481" y="5042485"/>
                <a:ext cx="427975" cy="582009"/>
              </a:xfrm>
              <a:custGeom>
                <a:avLst/>
                <a:gdLst>
                  <a:gd name="connsiteX0" fmla="*/ 19248 w 31352"/>
                  <a:gd name="connsiteY0" fmla="*/ 40481 h 42636"/>
                  <a:gd name="connsiteX1" fmla="*/ 30392 w 31352"/>
                  <a:gd name="connsiteY1" fmla="*/ 24575 h 42636"/>
                  <a:gd name="connsiteX2" fmla="*/ 27725 w 31352"/>
                  <a:gd name="connsiteY2" fmla="*/ 19431 h 42636"/>
                  <a:gd name="connsiteX3" fmla="*/ 23153 w 31352"/>
                  <a:gd name="connsiteY3" fmla="*/ 19431 h 42636"/>
                  <a:gd name="connsiteX4" fmla="*/ 23153 w 31352"/>
                  <a:gd name="connsiteY4" fmla="*/ 4858 h 42636"/>
                  <a:gd name="connsiteX5" fmla="*/ 18296 w 31352"/>
                  <a:gd name="connsiteY5" fmla="*/ 0 h 42636"/>
                  <a:gd name="connsiteX6" fmla="*/ 13152 w 31352"/>
                  <a:gd name="connsiteY6" fmla="*/ 0 h 42636"/>
                  <a:gd name="connsiteX7" fmla="*/ 8294 w 31352"/>
                  <a:gd name="connsiteY7" fmla="*/ 4858 h 42636"/>
                  <a:gd name="connsiteX8" fmla="*/ 8294 w 31352"/>
                  <a:gd name="connsiteY8" fmla="*/ 19526 h 42636"/>
                  <a:gd name="connsiteX9" fmla="*/ 3627 w 31352"/>
                  <a:gd name="connsiteY9" fmla="*/ 19526 h 42636"/>
                  <a:gd name="connsiteX10" fmla="*/ 960 w 31352"/>
                  <a:gd name="connsiteY10" fmla="*/ 24670 h 42636"/>
                  <a:gd name="connsiteX11" fmla="*/ 12104 w 31352"/>
                  <a:gd name="connsiteY11" fmla="*/ 40577 h 42636"/>
                  <a:gd name="connsiteX12" fmla="*/ 19248 w 31352"/>
                  <a:gd name="connsiteY12" fmla="*/ 40481 h 4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352" h="42636">
                    <a:moveTo>
                      <a:pt x="19248" y="40481"/>
                    </a:moveTo>
                    <a:lnTo>
                      <a:pt x="30392" y="24575"/>
                    </a:lnTo>
                    <a:cubicBezTo>
                      <a:pt x="32393" y="21812"/>
                      <a:pt x="31154" y="19431"/>
                      <a:pt x="27725" y="19431"/>
                    </a:cubicBezTo>
                    <a:lnTo>
                      <a:pt x="23153" y="19431"/>
                    </a:lnTo>
                    <a:lnTo>
                      <a:pt x="23153" y="4858"/>
                    </a:lnTo>
                    <a:cubicBezTo>
                      <a:pt x="23153" y="2191"/>
                      <a:pt x="20963" y="0"/>
                      <a:pt x="18296" y="0"/>
                    </a:cubicBezTo>
                    <a:lnTo>
                      <a:pt x="13152" y="0"/>
                    </a:lnTo>
                    <a:cubicBezTo>
                      <a:pt x="10485" y="0"/>
                      <a:pt x="8294" y="2191"/>
                      <a:pt x="8294" y="4858"/>
                    </a:cubicBezTo>
                    <a:lnTo>
                      <a:pt x="8294" y="19526"/>
                    </a:lnTo>
                    <a:lnTo>
                      <a:pt x="3627" y="19526"/>
                    </a:lnTo>
                    <a:cubicBezTo>
                      <a:pt x="198" y="19526"/>
                      <a:pt x="-1040" y="21812"/>
                      <a:pt x="960" y="24670"/>
                    </a:cubicBezTo>
                    <a:lnTo>
                      <a:pt x="12104" y="40577"/>
                    </a:lnTo>
                    <a:cubicBezTo>
                      <a:pt x="14105" y="43339"/>
                      <a:pt x="17343" y="43339"/>
                      <a:pt x="19248" y="40481"/>
                    </a:cubicBezTo>
                    <a:close/>
                  </a:path>
                </a:pathLst>
              </a:custGeom>
              <a:solidFill>
                <a:schemeClr val="accent3"/>
              </a:solidFill>
              <a:ln w="9095" cap="flat">
                <a:noFill/>
                <a:prstDash val="solid"/>
                <a:miter/>
              </a:ln>
            </p:spPr>
            <p:txBody>
              <a:bodyPr rtlCol="0" anchor="ctr"/>
              <a:lstStyle/>
              <a:p>
                <a:endParaRPr lang="en-GB" dirty="0">
                  <a:solidFill>
                    <a:srgbClr val="000000"/>
                  </a:solidFill>
                  <a:latin typeface="Roboto Regular" panose="02000000000000000000" pitchFamily="2" charset="0"/>
                </a:endParaRPr>
              </a:p>
            </p:txBody>
          </p:sp>
          <p:sp>
            <p:nvSpPr>
              <p:cNvPr id="80" name="Freeform: Shape 79">
                <a:extLst>
                  <a:ext uri="{FF2B5EF4-FFF2-40B4-BE49-F238E27FC236}">
                    <a16:creationId xmlns:a16="http://schemas.microsoft.com/office/drawing/2014/main" id="{90C5B336-7B2E-4AC6-AE27-7D232C3A033F}"/>
                  </a:ext>
                </a:extLst>
              </p:cNvPr>
              <p:cNvSpPr/>
              <p:nvPr/>
            </p:nvSpPr>
            <p:spPr>
              <a:xfrm>
                <a:off x="704760" y="5585972"/>
                <a:ext cx="781431" cy="253533"/>
              </a:xfrm>
              <a:custGeom>
                <a:avLst/>
                <a:gdLst>
                  <a:gd name="connsiteX0" fmla="*/ 54293 w 57245"/>
                  <a:gd name="connsiteY0" fmla="*/ 18574 h 18573"/>
                  <a:gd name="connsiteX1" fmla="*/ 57245 w 57245"/>
                  <a:gd name="connsiteY1" fmla="*/ 15621 h 18573"/>
                  <a:gd name="connsiteX2" fmla="*/ 57245 w 57245"/>
                  <a:gd name="connsiteY2" fmla="*/ 2953 h 18573"/>
                  <a:gd name="connsiteX3" fmla="*/ 54293 w 57245"/>
                  <a:gd name="connsiteY3" fmla="*/ 0 h 18573"/>
                  <a:gd name="connsiteX4" fmla="*/ 51911 w 57245"/>
                  <a:gd name="connsiteY4" fmla="*/ 0 h 18573"/>
                  <a:gd name="connsiteX5" fmla="*/ 48959 w 57245"/>
                  <a:gd name="connsiteY5" fmla="*/ 2953 h 18573"/>
                  <a:gd name="connsiteX6" fmla="*/ 48959 w 57245"/>
                  <a:gd name="connsiteY6" fmla="*/ 6953 h 18573"/>
                  <a:gd name="connsiteX7" fmla="*/ 46006 w 57245"/>
                  <a:gd name="connsiteY7" fmla="*/ 9906 h 18573"/>
                  <a:gd name="connsiteX8" fmla="*/ 11335 w 57245"/>
                  <a:gd name="connsiteY8" fmla="*/ 9906 h 18573"/>
                  <a:gd name="connsiteX9" fmla="*/ 8382 w 57245"/>
                  <a:gd name="connsiteY9" fmla="*/ 6953 h 18573"/>
                  <a:gd name="connsiteX10" fmla="*/ 8382 w 57245"/>
                  <a:gd name="connsiteY10" fmla="*/ 2953 h 18573"/>
                  <a:gd name="connsiteX11" fmla="*/ 5429 w 57245"/>
                  <a:gd name="connsiteY11" fmla="*/ 0 h 18573"/>
                  <a:gd name="connsiteX12" fmla="*/ 2953 w 57245"/>
                  <a:gd name="connsiteY12" fmla="*/ 0 h 18573"/>
                  <a:gd name="connsiteX13" fmla="*/ 0 w 57245"/>
                  <a:gd name="connsiteY13" fmla="*/ 2953 h 18573"/>
                  <a:gd name="connsiteX14" fmla="*/ 0 w 57245"/>
                  <a:gd name="connsiteY14" fmla="*/ 15526 h 18573"/>
                  <a:gd name="connsiteX15" fmla="*/ 2953 w 57245"/>
                  <a:gd name="connsiteY15" fmla="*/ 18479 h 18573"/>
                  <a:gd name="connsiteX16" fmla="*/ 54293 w 57245"/>
                  <a:gd name="connsiteY16" fmla="*/ 18479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7245" h="18573">
                    <a:moveTo>
                      <a:pt x="54293" y="18574"/>
                    </a:moveTo>
                    <a:cubicBezTo>
                      <a:pt x="55912" y="18574"/>
                      <a:pt x="57245" y="17240"/>
                      <a:pt x="57245" y="15621"/>
                    </a:cubicBezTo>
                    <a:lnTo>
                      <a:pt x="57245" y="2953"/>
                    </a:lnTo>
                    <a:cubicBezTo>
                      <a:pt x="57245" y="1334"/>
                      <a:pt x="55912" y="0"/>
                      <a:pt x="54293" y="0"/>
                    </a:cubicBezTo>
                    <a:lnTo>
                      <a:pt x="51911" y="0"/>
                    </a:lnTo>
                    <a:cubicBezTo>
                      <a:pt x="50292" y="0"/>
                      <a:pt x="48959" y="1334"/>
                      <a:pt x="48959" y="2953"/>
                    </a:cubicBezTo>
                    <a:lnTo>
                      <a:pt x="48959" y="6953"/>
                    </a:lnTo>
                    <a:cubicBezTo>
                      <a:pt x="48959" y="8573"/>
                      <a:pt x="47625" y="9906"/>
                      <a:pt x="46006" y="9906"/>
                    </a:cubicBezTo>
                    <a:lnTo>
                      <a:pt x="11335" y="9906"/>
                    </a:lnTo>
                    <a:cubicBezTo>
                      <a:pt x="9716" y="9906"/>
                      <a:pt x="8382" y="8573"/>
                      <a:pt x="8382" y="6953"/>
                    </a:cubicBezTo>
                    <a:lnTo>
                      <a:pt x="8382" y="2953"/>
                    </a:lnTo>
                    <a:cubicBezTo>
                      <a:pt x="8382" y="1334"/>
                      <a:pt x="7049" y="0"/>
                      <a:pt x="5429" y="0"/>
                    </a:cubicBezTo>
                    <a:lnTo>
                      <a:pt x="2953" y="0"/>
                    </a:lnTo>
                    <a:cubicBezTo>
                      <a:pt x="1334" y="0"/>
                      <a:pt x="0" y="1334"/>
                      <a:pt x="0" y="2953"/>
                    </a:cubicBezTo>
                    <a:lnTo>
                      <a:pt x="0" y="15526"/>
                    </a:lnTo>
                    <a:cubicBezTo>
                      <a:pt x="0" y="17145"/>
                      <a:pt x="1334" y="18479"/>
                      <a:pt x="2953" y="18479"/>
                    </a:cubicBezTo>
                    <a:lnTo>
                      <a:pt x="54293" y="18479"/>
                    </a:lnTo>
                    <a:close/>
                  </a:path>
                </a:pathLst>
              </a:custGeom>
              <a:solidFill>
                <a:schemeClr val="accent3"/>
              </a:solidFill>
              <a:ln w="9095" cap="flat">
                <a:noFill/>
                <a:prstDash val="solid"/>
                <a:miter/>
              </a:ln>
            </p:spPr>
            <p:txBody>
              <a:bodyPr rtlCol="0" anchor="ctr"/>
              <a:lstStyle/>
              <a:p>
                <a:endParaRPr lang="en-GB" dirty="0">
                  <a:solidFill>
                    <a:srgbClr val="000000"/>
                  </a:solidFill>
                  <a:latin typeface="Roboto Regular" panose="02000000000000000000" pitchFamily="2" charset="0"/>
                </a:endParaRPr>
              </a:p>
            </p:txBody>
          </p:sp>
        </p:grpSp>
      </p:grpSp>
      <p:pic>
        <p:nvPicPr>
          <p:cNvPr id="12" name="Picture 11">
            <a:extLst>
              <a:ext uri="{FF2B5EF4-FFF2-40B4-BE49-F238E27FC236}">
                <a16:creationId xmlns:a16="http://schemas.microsoft.com/office/drawing/2014/main" id="{D9859F0E-0EDC-1440-BA6A-C688F1C0A87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84888" y="84802"/>
            <a:ext cx="2475712" cy="1112899"/>
          </a:xfrm>
          <a:prstGeom prst="rect">
            <a:avLst/>
          </a:prstGeom>
        </p:spPr>
      </p:pic>
      <p:sp>
        <p:nvSpPr>
          <p:cNvPr id="4" name="Rectangle 3">
            <a:extLst>
              <a:ext uri="{FF2B5EF4-FFF2-40B4-BE49-F238E27FC236}">
                <a16:creationId xmlns:a16="http://schemas.microsoft.com/office/drawing/2014/main" id="{8727B28A-8C98-6E5C-BB51-A5A0E5D94F14}"/>
              </a:ext>
            </a:extLst>
          </p:cNvPr>
          <p:cNvSpPr/>
          <p:nvPr/>
        </p:nvSpPr>
        <p:spPr>
          <a:xfrm>
            <a:off x="251619" y="3250017"/>
            <a:ext cx="2832894" cy="1071866"/>
          </a:xfrm>
          <a:prstGeom prst="rect">
            <a:avLst/>
          </a:prstGeom>
          <a:solidFill>
            <a:srgbClr val="929292">
              <a:alpha val="76078"/>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10" name="Rectangle 9">
            <a:extLst>
              <a:ext uri="{FF2B5EF4-FFF2-40B4-BE49-F238E27FC236}">
                <a16:creationId xmlns:a16="http://schemas.microsoft.com/office/drawing/2014/main" id="{5FFC0037-6E7A-28F2-FA26-80C1A8B1EC31}"/>
              </a:ext>
            </a:extLst>
          </p:cNvPr>
          <p:cNvSpPr/>
          <p:nvPr/>
        </p:nvSpPr>
        <p:spPr>
          <a:xfrm>
            <a:off x="3191585" y="3250017"/>
            <a:ext cx="2855522" cy="1068292"/>
          </a:xfrm>
          <a:prstGeom prst="rect">
            <a:avLst/>
          </a:prstGeom>
          <a:solidFill>
            <a:srgbClr val="929292">
              <a:alpha val="76078"/>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11" name="Rectangle 10">
            <a:extLst>
              <a:ext uri="{FF2B5EF4-FFF2-40B4-BE49-F238E27FC236}">
                <a16:creationId xmlns:a16="http://schemas.microsoft.com/office/drawing/2014/main" id="{38EB500C-2456-211C-DED5-984716600518}"/>
              </a:ext>
            </a:extLst>
          </p:cNvPr>
          <p:cNvSpPr/>
          <p:nvPr/>
        </p:nvSpPr>
        <p:spPr>
          <a:xfrm>
            <a:off x="247977" y="4486462"/>
            <a:ext cx="5798483" cy="1498410"/>
          </a:xfrm>
          <a:prstGeom prst="rect">
            <a:avLst/>
          </a:prstGeom>
          <a:solidFill>
            <a:srgbClr val="929292">
              <a:alpha val="76078"/>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14" name="Rectangle 13">
            <a:extLst>
              <a:ext uri="{FF2B5EF4-FFF2-40B4-BE49-F238E27FC236}">
                <a16:creationId xmlns:a16="http://schemas.microsoft.com/office/drawing/2014/main" id="{C4D38EA6-C1CD-2D32-A08C-36841CF091B1}"/>
              </a:ext>
            </a:extLst>
          </p:cNvPr>
          <p:cNvSpPr/>
          <p:nvPr/>
        </p:nvSpPr>
        <p:spPr>
          <a:xfrm>
            <a:off x="6153149" y="1197701"/>
            <a:ext cx="5817155" cy="1518135"/>
          </a:xfrm>
          <a:prstGeom prst="rect">
            <a:avLst/>
          </a:prstGeom>
          <a:solidFill>
            <a:srgbClr val="929292">
              <a:alpha val="76078"/>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15" name="Rectangle 14">
            <a:extLst>
              <a:ext uri="{FF2B5EF4-FFF2-40B4-BE49-F238E27FC236}">
                <a16:creationId xmlns:a16="http://schemas.microsoft.com/office/drawing/2014/main" id="{3DB6592C-66E6-16CE-E1ED-F56771E8FFB1}"/>
              </a:ext>
            </a:extLst>
          </p:cNvPr>
          <p:cNvSpPr/>
          <p:nvPr/>
        </p:nvSpPr>
        <p:spPr>
          <a:xfrm>
            <a:off x="6157029" y="2818922"/>
            <a:ext cx="2833688" cy="3165950"/>
          </a:xfrm>
          <a:prstGeom prst="rect">
            <a:avLst/>
          </a:prstGeom>
          <a:solidFill>
            <a:srgbClr val="929292">
              <a:alpha val="76078"/>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17" name="Rectangle 16">
            <a:extLst>
              <a:ext uri="{FF2B5EF4-FFF2-40B4-BE49-F238E27FC236}">
                <a16:creationId xmlns:a16="http://schemas.microsoft.com/office/drawing/2014/main" id="{B20E1646-819F-B0B1-065A-B6C19356B555}"/>
              </a:ext>
            </a:extLst>
          </p:cNvPr>
          <p:cNvSpPr/>
          <p:nvPr/>
        </p:nvSpPr>
        <p:spPr>
          <a:xfrm>
            <a:off x="255262" y="1197701"/>
            <a:ext cx="5794695" cy="1937040"/>
          </a:xfrm>
          <a:prstGeom prst="rect">
            <a:avLst/>
          </a:prstGeom>
          <a:solidFill>
            <a:srgbClr val="929292">
              <a:alpha val="76078"/>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Tree>
    <p:custDataLst>
      <p:tags r:id="rId1"/>
    </p:custDataLst>
    <p:extLst>
      <p:ext uri="{BB962C8B-B14F-4D97-AF65-F5344CB8AC3E}">
        <p14:creationId xmlns:p14="http://schemas.microsoft.com/office/powerpoint/2010/main" val="21539435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D00A6-2A0C-7242-902C-0E31B8EABED0}"/>
              </a:ext>
            </a:extLst>
          </p:cNvPr>
          <p:cNvSpPr>
            <a:spLocks noGrp="1"/>
          </p:cNvSpPr>
          <p:nvPr>
            <p:ph type="title"/>
          </p:nvPr>
        </p:nvSpPr>
        <p:spPr>
          <a:xfrm>
            <a:off x="858982" y="704913"/>
            <a:ext cx="10220144" cy="1142548"/>
          </a:xfrm>
        </p:spPr>
        <p:txBody>
          <a:bodyPr>
            <a:normAutofit/>
          </a:bodyPr>
          <a:lstStyle/>
          <a:p>
            <a:r>
              <a:rPr lang="en-GB" sz="3600" dirty="0">
                <a:solidFill>
                  <a:schemeClr val="bg1"/>
                </a:solidFill>
              </a:rPr>
              <a:t>How to cite Data mediated by GBIF </a:t>
            </a:r>
            <a:r>
              <a:rPr lang="en-DK" sz="3600">
                <a:solidFill>
                  <a:schemeClr val="bg1"/>
                </a:solidFill>
              </a:rPr>
              <a:t>ata </a:t>
            </a:r>
            <a:r>
              <a:rPr lang="en-DK" sz="3600" dirty="0">
                <a:solidFill>
                  <a:schemeClr val="bg1"/>
                </a:solidFill>
              </a:rPr>
              <a:t>citation</a:t>
            </a:r>
          </a:p>
        </p:txBody>
      </p:sp>
      <p:sp>
        <p:nvSpPr>
          <p:cNvPr id="4" name="Content Placeholder 3">
            <a:extLst>
              <a:ext uri="{FF2B5EF4-FFF2-40B4-BE49-F238E27FC236}">
                <a16:creationId xmlns:a16="http://schemas.microsoft.com/office/drawing/2014/main" id="{67779F1B-A1B3-E641-BE3B-1F7C62A63431}"/>
              </a:ext>
            </a:extLst>
          </p:cNvPr>
          <p:cNvSpPr>
            <a:spLocks noGrp="1"/>
          </p:cNvSpPr>
          <p:nvPr>
            <p:ph idx="1"/>
          </p:nvPr>
        </p:nvSpPr>
        <p:spPr>
          <a:xfrm>
            <a:off x="948267" y="2336800"/>
            <a:ext cx="10986385" cy="3127022"/>
          </a:xfrm>
        </p:spPr>
        <p:txBody>
          <a:bodyPr>
            <a:normAutofit/>
          </a:bodyPr>
          <a:lstStyle/>
          <a:p>
            <a:pPr marL="457200" indent="-457200">
              <a:buFont typeface="+mj-lt"/>
              <a:buAutoNum type="arabicPeriod"/>
            </a:pPr>
            <a:r>
              <a:rPr lang="en-US" sz="2800" b="1" dirty="0">
                <a:solidFill>
                  <a:srgbClr val="FFFF00"/>
                </a:solidFill>
              </a:rPr>
              <a:t>Download data</a:t>
            </a:r>
            <a:r>
              <a:rPr lang="en-US" sz="2800" dirty="0">
                <a:solidFill>
                  <a:srgbClr val="FFFF00"/>
                </a:solidFill>
              </a:rPr>
              <a:t> </a:t>
            </a:r>
            <a:r>
              <a:rPr lang="en-US" sz="2800" dirty="0">
                <a:solidFill>
                  <a:schemeClr val="bg1"/>
                </a:solidFill>
              </a:rPr>
              <a:t>from </a:t>
            </a:r>
            <a:r>
              <a:rPr lang="en-US" sz="2800" dirty="0" err="1">
                <a:solidFill>
                  <a:schemeClr val="bg1"/>
                </a:solidFill>
              </a:rPr>
              <a:t>GBIF.org</a:t>
            </a:r>
            <a:endParaRPr lang="en-US" sz="2800" dirty="0">
              <a:solidFill>
                <a:schemeClr val="bg1"/>
              </a:solidFill>
              <a:sym typeface="Wingdings" pitchFamily="2" charset="2"/>
            </a:endParaRPr>
          </a:p>
          <a:p>
            <a:pPr marL="457200" indent="-457200">
              <a:buFont typeface="+mj-lt"/>
              <a:buAutoNum type="arabicPeriod"/>
            </a:pPr>
            <a:r>
              <a:rPr lang="en-US" sz="2800" dirty="0">
                <a:solidFill>
                  <a:schemeClr val="bg1"/>
                </a:solidFill>
                <a:sym typeface="Wingdings" pitchFamily="2" charset="2"/>
              </a:rPr>
              <a:t>and </a:t>
            </a:r>
            <a:r>
              <a:rPr lang="en-US" sz="2800" dirty="0">
                <a:solidFill>
                  <a:schemeClr val="bg1"/>
                </a:solidFill>
              </a:rPr>
              <a:t>receive recommended citation with a </a:t>
            </a:r>
            <a:r>
              <a:rPr lang="en-US" sz="2800" b="1" dirty="0">
                <a:solidFill>
                  <a:srgbClr val="FFFF00"/>
                </a:solidFill>
              </a:rPr>
              <a:t>download DOI</a:t>
            </a:r>
          </a:p>
          <a:p>
            <a:pPr marL="457200" indent="-457200">
              <a:buFont typeface="+mj-lt"/>
              <a:buAutoNum type="arabicPeriod"/>
            </a:pPr>
            <a:r>
              <a:rPr lang="en-US" sz="2800" b="1" dirty="0">
                <a:solidFill>
                  <a:srgbClr val="FFFF00"/>
                </a:solidFill>
              </a:rPr>
              <a:t>Cite the DOI</a:t>
            </a:r>
            <a:r>
              <a:rPr lang="en-US" sz="2800" dirty="0">
                <a:solidFill>
                  <a:srgbClr val="FFFF00"/>
                </a:solidFill>
              </a:rPr>
              <a:t> </a:t>
            </a:r>
            <a:r>
              <a:rPr lang="en-US" sz="2800" dirty="0">
                <a:solidFill>
                  <a:schemeClr val="bg1"/>
                </a:solidFill>
              </a:rPr>
              <a:t>in published research or other work</a:t>
            </a:r>
          </a:p>
          <a:p>
            <a:pPr marL="0" indent="0">
              <a:buNone/>
            </a:pPr>
            <a:endParaRPr lang="en-US" dirty="0">
              <a:solidFill>
                <a:schemeClr val="bg1"/>
              </a:solidFill>
            </a:endParaRPr>
          </a:p>
          <a:p>
            <a:pPr marL="0" indent="0">
              <a:buNone/>
            </a:pPr>
            <a:endParaRPr lang="en-US" dirty="0">
              <a:solidFill>
                <a:schemeClr val="bg1"/>
              </a:solidFill>
            </a:endParaRPr>
          </a:p>
          <a:p>
            <a:pPr marL="0" indent="0" defTabSz="1254125">
              <a:buNone/>
            </a:pPr>
            <a:r>
              <a:rPr lang="en-US" sz="1600" i="1" dirty="0">
                <a:solidFill>
                  <a:schemeClr val="accent6">
                    <a:lumMod val="40000"/>
                    <a:lumOff val="60000"/>
                  </a:schemeClr>
                </a:solidFill>
              </a:rPr>
              <a:t>Example</a:t>
            </a:r>
            <a:r>
              <a:rPr lang="en-US" sz="1600" dirty="0">
                <a:solidFill>
                  <a:schemeClr val="accent6">
                    <a:lumMod val="40000"/>
                    <a:lumOff val="60000"/>
                  </a:schemeClr>
                </a:solidFill>
              </a:rPr>
              <a:t>: </a:t>
            </a:r>
            <a:r>
              <a:rPr lang="en-US" sz="1600" dirty="0" err="1">
                <a:solidFill>
                  <a:schemeClr val="accent6">
                    <a:lumMod val="40000"/>
                    <a:lumOff val="60000"/>
                  </a:schemeClr>
                </a:solidFill>
              </a:rPr>
              <a:t>GBIF.org</a:t>
            </a:r>
            <a:r>
              <a:rPr lang="en-US" sz="1600" dirty="0">
                <a:solidFill>
                  <a:schemeClr val="accent6">
                    <a:lumMod val="40000"/>
                    <a:lumOff val="60000"/>
                  </a:schemeClr>
                </a:solidFill>
              </a:rPr>
              <a:t> (9 November 2021) GBIF Occurrence Download </a:t>
            </a:r>
            <a:r>
              <a:rPr lang="en-US" sz="1600" b="1" dirty="0">
                <a:solidFill>
                  <a:schemeClr val="accent6">
                    <a:lumMod val="40000"/>
                    <a:lumOff val="60000"/>
                  </a:schemeClr>
                </a:solidFill>
              </a:rPr>
              <a:t>https//</a:t>
            </a:r>
            <a:r>
              <a:rPr lang="en-US" sz="1600" b="1" dirty="0" err="1">
                <a:solidFill>
                  <a:schemeClr val="accent6">
                    <a:lumMod val="40000"/>
                    <a:lumOff val="60000"/>
                  </a:schemeClr>
                </a:solidFill>
              </a:rPr>
              <a:t>doi.org</a:t>
            </a:r>
            <a:r>
              <a:rPr lang="en-US" sz="1600" b="1" dirty="0">
                <a:solidFill>
                  <a:schemeClr val="accent6">
                    <a:lumMod val="40000"/>
                    <a:lumOff val="60000"/>
                  </a:schemeClr>
                </a:solidFill>
              </a:rPr>
              <a:t>/10.15468/</a:t>
            </a:r>
            <a:r>
              <a:rPr lang="en-US" sz="1600" b="1" dirty="0" err="1">
                <a:solidFill>
                  <a:schemeClr val="accent6">
                    <a:lumMod val="40000"/>
                    <a:lumOff val="60000"/>
                  </a:schemeClr>
                </a:solidFill>
              </a:rPr>
              <a:t>dl.xxxxxx</a:t>
            </a:r>
            <a:endParaRPr lang="en-US" sz="1600" b="1" dirty="0">
              <a:solidFill>
                <a:schemeClr val="accent6">
                  <a:lumMod val="40000"/>
                  <a:lumOff val="60000"/>
                </a:schemeClr>
              </a:solidFill>
            </a:endParaRPr>
          </a:p>
          <a:p>
            <a:pPr marL="0" indent="0">
              <a:buNone/>
            </a:pPr>
            <a:endParaRPr lang="en-US" b="1" dirty="0">
              <a:solidFill>
                <a:schemeClr val="bg1"/>
              </a:solidFill>
            </a:endParaRPr>
          </a:p>
        </p:txBody>
      </p:sp>
      <p:sp>
        <p:nvSpPr>
          <p:cNvPr id="3" name="Footer Placeholder 2">
            <a:extLst>
              <a:ext uri="{FF2B5EF4-FFF2-40B4-BE49-F238E27FC236}">
                <a16:creationId xmlns:a16="http://schemas.microsoft.com/office/drawing/2014/main" id="{AD92BEA7-78DD-2E4D-BA85-6AA15612D974}"/>
              </a:ext>
            </a:extLst>
          </p:cNvPr>
          <p:cNvSpPr>
            <a:spLocks noGrp="1"/>
          </p:cNvSpPr>
          <p:nvPr>
            <p:ph type="ftr" sz="quarter" idx="10"/>
          </p:nvPr>
        </p:nvSpPr>
        <p:spPr/>
        <p:txBody>
          <a:bodyPr/>
          <a:lstStyle/>
          <a:p>
            <a:r>
              <a:rPr lang="en-GB" dirty="0">
                <a:solidFill>
                  <a:schemeClr val="bg1"/>
                </a:solidFill>
                <a:hlinkClick r:id="rId3">
                  <a:extLst>
                    <a:ext uri="{A12FA001-AC4F-418D-AE19-62706E023703}">
                      <ahyp:hlinkClr xmlns:ahyp="http://schemas.microsoft.com/office/drawing/2018/hyperlinkcolor" val="tx"/>
                    </a:ext>
                  </a:extLst>
                </a:hlinkClick>
              </a:rPr>
              <a:t>https://www.gbif.org/citation-guidelines</a:t>
            </a:r>
            <a:r>
              <a:rPr lang="en-GB" dirty="0">
                <a:solidFill>
                  <a:schemeClr val="bg1"/>
                </a:solidFill>
              </a:rPr>
              <a:t> </a:t>
            </a:r>
          </a:p>
        </p:txBody>
      </p:sp>
      <p:sp>
        <p:nvSpPr>
          <p:cNvPr id="5" name="Text Placeholder 1"/>
          <p:cNvSpPr txBox="1">
            <a:spLocks/>
          </p:cNvSpPr>
          <p:nvPr/>
        </p:nvSpPr>
        <p:spPr>
          <a:xfrm>
            <a:off x="9003604" y="6240192"/>
            <a:ext cx="1950262" cy="461962"/>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800" b="0" i="1" kern="1200">
                <a:solidFill>
                  <a:srgbClr val="D66F27"/>
                </a:solidFill>
                <a:latin typeface="Arial Narrow"/>
                <a:ea typeface="+mn-ea"/>
                <a:cs typeface="Arial Narrow"/>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600" b="1" i="0" kern="1200">
                <a:solidFill>
                  <a:schemeClr val="accent2"/>
                </a:solidFill>
                <a:latin typeface="Arial"/>
                <a:ea typeface="+mn-ea"/>
                <a:cs typeface="Arial"/>
              </a:defRPr>
            </a:lvl2pPr>
            <a:lvl3pPr marL="285750" indent="-285750" algn="l" defTabSz="914400" rtl="0" eaLnBrk="1" latinLnBrk="0" hangingPunct="1">
              <a:lnSpc>
                <a:spcPct val="110000"/>
              </a:lnSpc>
              <a:spcBef>
                <a:spcPts val="600"/>
              </a:spcBef>
              <a:spcAft>
                <a:spcPts val="0"/>
              </a:spcAft>
              <a:buFont typeface="Arial"/>
              <a:buChar char="•"/>
              <a:defRPr sz="1400" b="0" i="0" kern="1200">
                <a:solidFill>
                  <a:schemeClr val="tx1"/>
                </a:solidFill>
                <a:latin typeface="Arial"/>
                <a:ea typeface="+mn-ea"/>
                <a:cs typeface="Arial"/>
              </a:defRPr>
            </a:lvl3pPr>
            <a:lvl4pPr marL="265113"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Arial"/>
                <a:ea typeface="+mn-ea"/>
                <a:cs typeface="Arial"/>
              </a:defRPr>
            </a:lvl4pPr>
            <a:lvl5pPr marL="449263"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Arial"/>
                <a:ea typeface="+mn-ea"/>
                <a:cs typeface="Arial"/>
              </a:defRPr>
            </a:lvl5pPr>
            <a:lvl6pPr marL="622300"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Arial"/>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Arial Narrow"/>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Arial Narrow"/>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Arial Narrow"/>
                <a:ea typeface="+mn-ea"/>
                <a:cs typeface="+mn-cs"/>
              </a:defRPr>
            </a:lvl9pPr>
          </a:lstStyle>
          <a:p>
            <a:r>
              <a:rPr lang="en-GB" sz="2700" b="1" dirty="0">
                <a:solidFill>
                  <a:srgbClr val="FFFF00"/>
                </a:solidFill>
              </a:rPr>
              <a:t>#CiteTheDOI</a:t>
            </a:r>
          </a:p>
        </p:txBody>
      </p:sp>
    </p:spTree>
    <p:extLst>
      <p:ext uri="{BB962C8B-B14F-4D97-AF65-F5344CB8AC3E}">
        <p14:creationId xmlns:p14="http://schemas.microsoft.com/office/powerpoint/2010/main" val="1508188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2ABB2-3BE5-3FCC-D080-F6898D7A91B2}"/>
              </a:ext>
            </a:extLst>
          </p:cNvPr>
          <p:cNvSpPr>
            <a:spLocks noGrp="1"/>
          </p:cNvSpPr>
          <p:nvPr>
            <p:ph type="title"/>
          </p:nvPr>
        </p:nvSpPr>
        <p:spPr/>
        <p:txBody>
          <a:bodyPr/>
          <a:lstStyle/>
          <a:p>
            <a:r>
              <a:rPr lang="en-NO" dirty="0"/>
              <a:t>DOWNLOADS AND DATASETS ARE AUTOMATICALLY ASSIGNED DOI</a:t>
            </a:r>
            <a:r>
              <a:rPr lang="en-NO" cap="none" dirty="0"/>
              <a:t>s</a:t>
            </a:r>
            <a:endParaRPr lang="en-NO" dirty="0"/>
          </a:p>
        </p:txBody>
      </p:sp>
      <p:pic>
        <p:nvPicPr>
          <p:cNvPr id="8" name="Content Placeholder 7">
            <a:extLst>
              <a:ext uri="{FF2B5EF4-FFF2-40B4-BE49-F238E27FC236}">
                <a16:creationId xmlns:a16="http://schemas.microsoft.com/office/drawing/2014/main" id="{8BFD8942-EA6C-0491-83D3-A1822991E13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900" y="1182013"/>
            <a:ext cx="5735955" cy="4779963"/>
          </a:xfrm>
        </p:spPr>
      </p:pic>
      <p:sp>
        <p:nvSpPr>
          <p:cNvPr id="4" name="Footer Placeholder 3">
            <a:extLst>
              <a:ext uri="{FF2B5EF4-FFF2-40B4-BE49-F238E27FC236}">
                <a16:creationId xmlns:a16="http://schemas.microsoft.com/office/drawing/2014/main" id="{31C95C55-5B64-5A64-DCD6-DF54770AF9BF}"/>
              </a:ext>
            </a:extLst>
          </p:cNvPr>
          <p:cNvSpPr>
            <a:spLocks noGrp="1"/>
          </p:cNvSpPr>
          <p:nvPr>
            <p:ph type="ftr" sz="quarter" idx="10"/>
          </p:nvPr>
        </p:nvSpPr>
        <p:spPr/>
        <p:txBody>
          <a:bodyPr/>
          <a:lstStyle/>
          <a:p>
            <a:endParaRPr lang="en-GB"/>
          </a:p>
        </p:txBody>
      </p:sp>
      <p:pic>
        <p:nvPicPr>
          <p:cNvPr id="9" name="Picture 8" descr="Screen Shot 2017-11-09 at 21.06.33 .png">
            <a:hlinkClick r:id="rId3"/>
            <a:extLst>
              <a:ext uri="{FF2B5EF4-FFF2-40B4-BE49-F238E27FC236}">
                <a16:creationId xmlns:a16="http://schemas.microsoft.com/office/drawing/2014/main" id="{E16B61F7-0574-B0A3-48D8-B9423843FCF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4412" r="4696"/>
          <a:stretch/>
        </p:blipFill>
        <p:spPr>
          <a:xfrm>
            <a:off x="5997888" y="1182013"/>
            <a:ext cx="6096000" cy="4745558"/>
          </a:xfrm>
          <a:prstGeom prst="rect">
            <a:avLst/>
          </a:prstGeom>
        </p:spPr>
      </p:pic>
      <p:sp>
        <p:nvSpPr>
          <p:cNvPr id="11" name="Rectangle 10">
            <a:extLst>
              <a:ext uri="{FF2B5EF4-FFF2-40B4-BE49-F238E27FC236}">
                <a16:creationId xmlns:a16="http://schemas.microsoft.com/office/drawing/2014/main" id="{E89F580E-6944-D8A6-E2F3-A7E81216994F}"/>
              </a:ext>
            </a:extLst>
          </p:cNvPr>
          <p:cNvSpPr/>
          <p:nvPr/>
        </p:nvSpPr>
        <p:spPr>
          <a:xfrm>
            <a:off x="169127" y="4156660"/>
            <a:ext cx="11853746" cy="1303594"/>
          </a:xfrm>
          <a:prstGeom prst="rect">
            <a:avLst/>
          </a:prstGeom>
        </p:spPr>
        <p:style>
          <a:lnRef idx="2">
            <a:schemeClr val="accent1"/>
          </a:lnRef>
          <a:fillRef idx="1">
            <a:schemeClr val="lt1"/>
          </a:fillRef>
          <a:effectRef idx="0">
            <a:schemeClr val="accent1"/>
          </a:effectRef>
          <a:fontRef idx="minor">
            <a:schemeClr val="dk1"/>
          </a:fontRef>
        </p:style>
        <p:txBody>
          <a:bodyPr wrap="square" lIns="82834" tIns="41418" rIns="82834" bIns="41418">
            <a:spAutoFit/>
          </a:bodyPr>
          <a:lstStyle/>
          <a:p>
            <a:pPr algn="ctr"/>
            <a:r>
              <a:rPr lang="en-US" sz="2176" b="1" dirty="0">
                <a:solidFill>
                  <a:srgbClr val="0000FF"/>
                </a:solidFill>
              </a:rPr>
              <a:t>Citing</a:t>
            </a:r>
            <a:r>
              <a:rPr lang="en-US" sz="2176" dirty="0">
                <a:solidFill>
                  <a:srgbClr val="0000FF"/>
                </a:solidFill>
              </a:rPr>
              <a:t> </a:t>
            </a:r>
            <a:r>
              <a:rPr lang="en-US" sz="2176" dirty="0"/>
              <a:t>the data </a:t>
            </a:r>
            <a:r>
              <a:rPr lang="en-US" sz="2176" b="1" dirty="0">
                <a:solidFill>
                  <a:srgbClr val="0000FF"/>
                </a:solidFill>
              </a:rPr>
              <a:t>download DOI </a:t>
            </a:r>
            <a:r>
              <a:rPr lang="en-US" sz="2176" dirty="0"/>
              <a:t>will resolve to the </a:t>
            </a:r>
            <a:r>
              <a:rPr lang="en-US" sz="2176" b="1" dirty="0">
                <a:solidFill>
                  <a:srgbClr val="0000FF"/>
                </a:solidFill>
              </a:rPr>
              <a:t>dataset DOIs </a:t>
            </a:r>
            <a:r>
              <a:rPr lang="en-US" sz="2176" dirty="0"/>
              <a:t>assigned for each dataset contributing data records to the download set.</a:t>
            </a:r>
          </a:p>
          <a:p>
            <a:pPr algn="ctr"/>
            <a:endParaRPr lang="en-US" sz="1400" dirty="0"/>
          </a:p>
          <a:p>
            <a:pPr algn="ctr"/>
            <a:r>
              <a:rPr lang="en-US" sz="2176" dirty="0">
                <a:solidFill>
                  <a:srgbClr val="000000"/>
                </a:solidFill>
              </a:rPr>
              <a:t>This way, </a:t>
            </a:r>
            <a:r>
              <a:rPr lang="en-US" sz="2176" dirty="0">
                <a:solidFill>
                  <a:srgbClr val="0000FF"/>
                </a:solidFill>
              </a:rPr>
              <a:t>all data publishers </a:t>
            </a:r>
            <a:r>
              <a:rPr lang="en-US" sz="2176" dirty="0"/>
              <a:t>contributing data records </a:t>
            </a:r>
            <a:r>
              <a:rPr lang="en-US" sz="2176" dirty="0">
                <a:solidFill>
                  <a:srgbClr val="0000FF"/>
                </a:solidFill>
              </a:rPr>
              <a:t>will be </a:t>
            </a:r>
            <a:r>
              <a:rPr lang="en-US" sz="2176" b="1" dirty="0">
                <a:solidFill>
                  <a:srgbClr val="0000FF"/>
                </a:solidFill>
              </a:rPr>
              <a:t>accredited</a:t>
            </a:r>
            <a:r>
              <a:rPr lang="en-US" sz="2176" dirty="0">
                <a:solidFill>
                  <a:srgbClr val="0000FF"/>
                </a:solidFill>
              </a:rPr>
              <a:t>!</a:t>
            </a:r>
          </a:p>
        </p:txBody>
      </p:sp>
      <p:cxnSp>
        <p:nvCxnSpPr>
          <p:cNvPr id="12" name="Straight Arrow Connector 11">
            <a:extLst>
              <a:ext uri="{FF2B5EF4-FFF2-40B4-BE49-F238E27FC236}">
                <a16:creationId xmlns:a16="http://schemas.microsoft.com/office/drawing/2014/main" id="{E50008E9-7839-E097-9D74-BC5462BD7E1F}"/>
              </a:ext>
            </a:extLst>
          </p:cNvPr>
          <p:cNvCxnSpPr>
            <a:cxnSpLocks/>
          </p:cNvCxnSpPr>
          <p:nvPr/>
        </p:nvCxnSpPr>
        <p:spPr>
          <a:xfrm flipV="1">
            <a:off x="1137424" y="1605776"/>
            <a:ext cx="6478859" cy="2297151"/>
          </a:xfrm>
          <a:prstGeom prst="straightConnector1">
            <a:avLst/>
          </a:prstGeom>
          <a:ln w="50800">
            <a:solidFill>
              <a:schemeClr val="accent1">
                <a:alpha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DCF4AC8E-7FCC-6CC7-FA7A-827DF8A3384E}"/>
              </a:ext>
            </a:extLst>
          </p:cNvPr>
          <p:cNvCxnSpPr>
            <a:cxnSpLocks/>
          </p:cNvCxnSpPr>
          <p:nvPr/>
        </p:nvCxnSpPr>
        <p:spPr>
          <a:xfrm>
            <a:off x="10537902" y="1605776"/>
            <a:ext cx="981308" cy="412595"/>
          </a:xfrm>
          <a:prstGeom prst="straightConnector1">
            <a:avLst/>
          </a:prstGeom>
          <a:ln w="50800">
            <a:solidFill>
              <a:schemeClr val="accent1">
                <a:alpha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0F26A155-2C42-5130-3AF4-50AD9C206123}"/>
              </a:ext>
            </a:extLst>
          </p:cNvPr>
          <p:cNvCxnSpPr>
            <a:cxnSpLocks/>
          </p:cNvCxnSpPr>
          <p:nvPr/>
        </p:nvCxnSpPr>
        <p:spPr>
          <a:xfrm flipH="1">
            <a:off x="1037063" y="1886681"/>
            <a:ext cx="1728439" cy="2004045"/>
          </a:xfrm>
          <a:prstGeom prst="straightConnector1">
            <a:avLst/>
          </a:prstGeom>
          <a:ln w="50800">
            <a:solidFill>
              <a:schemeClr val="accent1">
                <a:alpha val="50000"/>
              </a:schemeClr>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88974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325ADF8-8EC2-E24B-8EF5-0A39821EE66D}"/>
              </a:ext>
            </a:extLst>
          </p:cNvPr>
          <p:cNvSpPr txBox="1">
            <a:spLocks/>
          </p:cNvSpPr>
          <p:nvPr/>
        </p:nvSpPr>
        <p:spPr>
          <a:xfrm>
            <a:off x="1354239" y="550720"/>
            <a:ext cx="9676434" cy="1205346"/>
          </a:xfrm>
          <a:prstGeom prst="rect">
            <a:avLst/>
          </a:prstGeom>
        </p:spPr>
        <p:txBody>
          <a:bodyPr spcFirstLastPara="1" vert="horz" wrap="square" lIns="82939" tIns="82939" rIns="82939" bIns="82939" rtlCol="0" anchor="t" anchorCtr="0">
            <a:normAutofit fontScale="92500"/>
          </a:bodyPr>
          <a:lstStyle>
            <a:lvl1pPr lvl="0" algn="l" defTabSz="520661" rtl="0" eaLnBrk="1" latinLnBrk="0" hangingPunct="1">
              <a:spcBef>
                <a:spcPts val="0"/>
              </a:spcBef>
              <a:spcAft>
                <a:spcPts val="0"/>
              </a:spcAft>
              <a:buSzPts val="2800"/>
              <a:buNone/>
              <a:defRPr sz="3200" b="1" kern="1200" cap="all">
                <a:solidFill>
                  <a:srgbClr val="339837"/>
                </a:solidFill>
                <a:latin typeface="Arial"/>
                <a:ea typeface="+mj-ea"/>
                <a:cs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sz="5400" dirty="0">
                <a:solidFill>
                  <a:srgbClr val="92D050"/>
                </a:solidFill>
              </a:rPr>
              <a:t>Incentive for data reuse</a:t>
            </a:r>
          </a:p>
        </p:txBody>
      </p:sp>
      <p:sp>
        <p:nvSpPr>
          <p:cNvPr id="5" name="Text Placeholder 2">
            <a:extLst>
              <a:ext uri="{FF2B5EF4-FFF2-40B4-BE49-F238E27FC236}">
                <a16:creationId xmlns:a16="http://schemas.microsoft.com/office/drawing/2014/main" id="{033B36F0-8D1B-7B42-B357-A12ED39203B6}"/>
              </a:ext>
            </a:extLst>
          </p:cNvPr>
          <p:cNvSpPr txBox="1">
            <a:spLocks/>
          </p:cNvSpPr>
          <p:nvPr/>
        </p:nvSpPr>
        <p:spPr>
          <a:xfrm>
            <a:off x="1482769" y="1887005"/>
            <a:ext cx="4427917" cy="4275849"/>
          </a:xfrm>
          <a:prstGeom prst="rect">
            <a:avLst/>
          </a:prstGeom>
        </p:spPr>
        <p:txBody>
          <a:bodyPr spcFirstLastPara="1" vert="horz" wrap="square" lIns="82939" tIns="82939" rIns="82939" bIns="82939" rtlCol="0" anchor="t" anchorCtr="0">
            <a:normAutofit/>
          </a:bodyPr>
          <a:lstStyle>
            <a:lvl1pPr marL="534207" lvl="0" indent="-400656" algn="l" defTabSz="520661" rtl="0" eaLnBrk="1" latinLnBrk="0" hangingPunct="1">
              <a:spcBef>
                <a:spcPts val="0"/>
              </a:spcBef>
              <a:spcAft>
                <a:spcPts val="0"/>
              </a:spcAft>
              <a:buSzPts val="1800"/>
              <a:buFont typeface="Arial"/>
              <a:buChar char="●"/>
              <a:defRPr sz="3600" kern="1200">
                <a:solidFill>
                  <a:schemeClr val="tx1"/>
                </a:solidFill>
                <a:latin typeface="Arial Narrow"/>
                <a:ea typeface="+mn-ea"/>
                <a:cs typeface="Arial Narrow"/>
              </a:defRPr>
            </a:lvl1pPr>
            <a:lvl2pPr marL="1068414" lvl="1" indent="-370978" algn="l" defTabSz="520661" rtl="0" eaLnBrk="1" latinLnBrk="0" hangingPunct="1">
              <a:spcBef>
                <a:spcPts val="1869"/>
              </a:spcBef>
              <a:spcAft>
                <a:spcPts val="0"/>
              </a:spcAft>
              <a:buSzPts val="1400"/>
              <a:buFont typeface="Arial"/>
              <a:buChar char="○"/>
              <a:defRPr sz="3200" kern="1200">
                <a:solidFill>
                  <a:schemeClr val="tx1"/>
                </a:solidFill>
                <a:latin typeface="Arial Narrow"/>
                <a:ea typeface="+mn-ea"/>
                <a:cs typeface="Arial Narrow"/>
              </a:defRPr>
            </a:lvl2pPr>
            <a:lvl3pPr marL="1602622" lvl="2" indent="-370978" algn="l" defTabSz="520661" rtl="0" eaLnBrk="1" latinLnBrk="0" hangingPunct="1">
              <a:spcBef>
                <a:spcPts val="1869"/>
              </a:spcBef>
              <a:spcAft>
                <a:spcPts val="0"/>
              </a:spcAft>
              <a:buSzPts val="1400"/>
              <a:buFont typeface="Wingdings" charset="2"/>
              <a:buChar char="■"/>
              <a:defRPr sz="2700" kern="1200">
                <a:solidFill>
                  <a:schemeClr val="tx1"/>
                </a:solidFill>
                <a:latin typeface="Arial Narrow"/>
                <a:ea typeface="+mn-ea"/>
                <a:cs typeface="Arial Narrow"/>
              </a:defRPr>
            </a:lvl3pPr>
            <a:lvl4pPr marL="2136829" lvl="3" indent="-370978" algn="l" defTabSz="520661" rtl="0" eaLnBrk="1" latinLnBrk="0" hangingPunct="1">
              <a:spcBef>
                <a:spcPts val="1869"/>
              </a:spcBef>
              <a:spcAft>
                <a:spcPts val="0"/>
              </a:spcAft>
              <a:buSzPts val="1400"/>
              <a:buFont typeface="Arial"/>
              <a:buChar char="●"/>
              <a:defRPr sz="2300" kern="1200">
                <a:solidFill>
                  <a:schemeClr val="tx1"/>
                </a:solidFill>
                <a:latin typeface="Arial Narrow"/>
                <a:ea typeface="+mn-ea"/>
                <a:cs typeface="Arial Narrow"/>
              </a:defRPr>
            </a:lvl4pPr>
            <a:lvl5pPr marL="2671036" lvl="4" indent="-370978" algn="l" defTabSz="520661" rtl="0" eaLnBrk="1" latinLnBrk="0" hangingPunct="1">
              <a:spcBef>
                <a:spcPts val="1869"/>
              </a:spcBef>
              <a:spcAft>
                <a:spcPts val="0"/>
              </a:spcAft>
              <a:buSzPts val="1400"/>
              <a:buFont typeface="Arial"/>
              <a:buChar char="○"/>
              <a:defRPr sz="2300" kern="1200">
                <a:solidFill>
                  <a:schemeClr val="tx1"/>
                </a:solidFill>
                <a:latin typeface="Arial Narrow"/>
                <a:ea typeface="+mn-ea"/>
                <a:cs typeface="Arial Narrow"/>
              </a:defRPr>
            </a:lvl5pPr>
            <a:lvl6pPr marL="3205243" lvl="5" indent="-370978" algn="l" defTabSz="520661" rtl="0" eaLnBrk="1" latinLnBrk="0" hangingPunct="1">
              <a:spcBef>
                <a:spcPts val="1869"/>
              </a:spcBef>
              <a:spcAft>
                <a:spcPts val="0"/>
              </a:spcAft>
              <a:buSzPts val="1400"/>
              <a:buFont typeface="Arial"/>
              <a:buChar char="■"/>
              <a:defRPr sz="2300" kern="1200">
                <a:solidFill>
                  <a:schemeClr val="tx1"/>
                </a:solidFill>
                <a:latin typeface="+mn-lt"/>
                <a:ea typeface="+mn-ea"/>
                <a:cs typeface="+mn-cs"/>
              </a:defRPr>
            </a:lvl6pPr>
            <a:lvl7pPr marL="3739452" lvl="6" indent="-370978" algn="l" defTabSz="520661" rtl="0" eaLnBrk="1" latinLnBrk="0" hangingPunct="1">
              <a:spcBef>
                <a:spcPts val="1869"/>
              </a:spcBef>
              <a:spcAft>
                <a:spcPts val="0"/>
              </a:spcAft>
              <a:buSzPts val="1400"/>
              <a:buFont typeface="Arial"/>
              <a:buChar char="●"/>
              <a:defRPr sz="2300" kern="1200">
                <a:solidFill>
                  <a:schemeClr val="tx1"/>
                </a:solidFill>
                <a:latin typeface="+mn-lt"/>
                <a:ea typeface="+mn-ea"/>
                <a:cs typeface="+mn-cs"/>
              </a:defRPr>
            </a:lvl7pPr>
            <a:lvl8pPr marL="4273659" lvl="7" indent="-370978" algn="l" defTabSz="520661" rtl="0" eaLnBrk="1" latinLnBrk="0" hangingPunct="1">
              <a:spcBef>
                <a:spcPts val="1869"/>
              </a:spcBef>
              <a:spcAft>
                <a:spcPts val="0"/>
              </a:spcAft>
              <a:buSzPts val="1400"/>
              <a:buFont typeface="Arial"/>
              <a:buChar char="○"/>
              <a:defRPr sz="2300" kern="1200">
                <a:solidFill>
                  <a:schemeClr val="tx1"/>
                </a:solidFill>
                <a:latin typeface="+mn-lt"/>
                <a:ea typeface="+mn-ea"/>
                <a:cs typeface="+mn-cs"/>
              </a:defRPr>
            </a:lvl8pPr>
            <a:lvl9pPr marL="4807866" lvl="8" indent="-370978" algn="l" defTabSz="520661" rtl="0" eaLnBrk="1" latinLnBrk="0" hangingPunct="1">
              <a:spcBef>
                <a:spcPts val="1869"/>
              </a:spcBef>
              <a:spcAft>
                <a:spcPts val="1869"/>
              </a:spcAft>
              <a:buSzPts val="1400"/>
              <a:buFont typeface="Arial"/>
              <a:buChar char="■"/>
              <a:defRPr sz="2300" kern="1200">
                <a:solidFill>
                  <a:schemeClr val="tx1"/>
                </a:solidFill>
                <a:latin typeface="+mn-lt"/>
                <a:ea typeface="+mn-ea"/>
                <a:cs typeface="+mn-cs"/>
              </a:defRPr>
            </a:lvl9pPr>
          </a:lstStyle>
          <a:p>
            <a:pPr marL="121157" indent="0" algn="ctr">
              <a:lnSpc>
                <a:spcPct val="90000"/>
              </a:lnSpc>
              <a:buNone/>
            </a:pPr>
            <a:r>
              <a:rPr lang="en-GB" sz="3266" i="1" dirty="0">
                <a:solidFill>
                  <a:schemeClr val="bg1"/>
                </a:solidFill>
              </a:rPr>
              <a:t>To incentivize the sharing of useful data, the scientific enterprise needs a well-defined </a:t>
            </a:r>
            <a:r>
              <a:rPr lang="en-GB" sz="3266" b="1" i="1" dirty="0">
                <a:solidFill>
                  <a:srgbClr val="FFFF00"/>
                </a:solidFill>
              </a:rPr>
              <a:t>system that links individuals with reuse of data sets they generate</a:t>
            </a:r>
          </a:p>
          <a:p>
            <a:pPr marL="121157" indent="0" algn="ctr">
              <a:lnSpc>
                <a:spcPct val="90000"/>
              </a:lnSpc>
              <a:buNone/>
            </a:pPr>
            <a:endParaRPr lang="en-GB" sz="3266" dirty="0">
              <a:solidFill>
                <a:schemeClr val="bg1"/>
              </a:solidFill>
            </a:endParaRPr>
          </a:p>
          <a:p>
            <a:pPr marL="121157" indent="0" algn="ctr">
              <a:lnSpc>
                <a:spcPct val="90000"/>
              </a:lnSpc>
              <a:buNone/>
            </a:pPr>
            <a:r>
              <a:rPr lang="en-GB" sz="1814" dirty="0">
                <a:solidFill>
                  <a:schemeClr val="bg1"/>
                </a:solidFill>
              </a:rPr>
              <a:t>Pierce </a:t>
            </a:r>
            <a:r>
              <a:rPr lang="en-GB" sz="1814" i="1" dirty="0">
                <a:solidFill>
                  <a:schemeClr val="bg1"/>
                </a:solidFill>
              </a:rPr>
              <a:t>et al</a:t>
            </a:r>
            <a:r>
              <a:rPr lang="en-GB" sz="1814" dirty="0">
                <a:solidFill>
                  <a:schemeClr val="bg1"/>
                </a:solidFill>
              </a:rPr>
              <a:t>. Credit data generators for data reuse, </a:t>
            </a:r>
            <a:r>
              <a:rPr lang="en-GB" sz="1814" i="1" dirty="0">
                <a:solidFill>
                  <a:schemeClr val="bg1"/>
                </a:solidFill>
              </a:rPr>
              <a:t>Nature</a:t>
            </a:r>
            <a:r>
              <a:rPr lang="en-GB" sz="1814" dirty="0">
                <a:solidFill>
                  <a:schemeClr val="bg1"/>
                </a:solidFill>
              </a:rPr>
              <a:t> 6 June 2019</a:t>
            </a:r>
          </a:p>
        </p:txBody>
      </p:sp>
      <p:pic>
        <p:nvPicPr>
          <p:cNvPr id="6" name="Picture 5" descr="A picture containing object, clock&#10;&#10;Description automatically generated">
            <a:extLst>
              <a:ext uri="{FF2B5EF4-FFF2-40B4-BE49-F238E27FC236}">
                <a16:creationId xmlns:a16="http://schemas.microsoft.com/office/drawing/2014/main" id="{2A26B645-4B9C-674A-9A2C-2D9FCC4C6693}"/>
              </a:ext>
            </a:extLst>
          </p:cNvPr>
          <p:cNvPicPr>
            <a:picLocks noChangeAspect="1"/>
          </p:cNvPicPr>
          <p:nvPr/>
        </p:nvPicPr>
        <p:blipFill>
          <a:blip r:embed="rId3"/>
          <a:stretch>
            <a:fillRect/>
          </a:stretch>
        </p:blipFill>
        <p:spPr>
          <a:xfrm>
            <a:off x="6176830" y="1783913"/>
            <a:ext cx="4532401" cy="4275849"/>
          </a:xfrm>
          <a:prstGeom prst="rect">
            <a:avLst/>
          </a:prstGeom>
          <a:noFill/>
        </p:spPr>
      </p:pic>
      <p:pic>
        <p:nvPicPr>
          <p:cNvPr id="11" name="Picture 10" descr="A picture containing building&#10;&#10;Description automatically generated">
            <a:extLst>
              <a:ext uri="{FF2B5EF4-FFF2-40B4-BE49-F238E27FC236}">
                <a16:creationId xmlns:a16="http://schemas.microsoft.com/office/drawing/2014/main" id="{07B8BE59-7D65-3D4D-99F9-D90779E9473B}"/>
              </a:ext>
            </a:extLst>
          </p:cNvPr>
          <p:cNvPicPr>
            <a:picLocks noChangeAspect="1"/>
          </p:cNvPicPr>
          <p:nvPr/>
        </p:nvPicPr>
        <p:blipFill>
          <a:blip r:embed="rId4"/>
          <a:stretch>
            <a:fillRect/>
          </a:stretch>
        </p:blipFill>
        <p:spPr>
          <a:xfrm>
            <a:off x="6659309" y="2949888"/>
            <a:ext cx="3625493" cy="3892488"/>
          </a:xfrm>
          <a:prstGeom prst="rect">
            <a:avLst/>
          </a:prstGeom>
        </p:spPr>
      </p:pic>
    </p:spTree>
    <p:extLst>
      <p:ext uri="{BB962C8B-B14F-4D97-AF65-F5344CB8AC3E}">
        <p14:creationId xmlns:p14="http://schemas.microsoft.com/office/powerpoint/2010/main" val="15806299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14" name="Triangle 13">
            <a:extLst>
              <a:ext uri="{FF2B5EF4-FFF2-40B4-BE49-F238E27FC236}">
                <a16:creationId xmlns:a16="http://schemas.microsoft.com/office/drawing/2014/main" id="{FA50AC02-26BD-7747-A531-31A98B59EEBB}"/>
              </a:ext>
            </a:extLst>
          </p:cNvPr>
          <p:cNvSpPr/>
          <p:nvPr/>
        </p:nvSpPr>
        <p:spPr>
          <a:xfrm rot="18981644">
            <a:off x="5506949" y="541610"/>
            <a:ext cx="5039106" cy="4592868"/>
          </a:xfrm>
          <a:prstGeom prst="triangle">
            <a:avLst/>
          </a:prstGeom>
          <a:solidFill>
            <a:srgbClr val="FCD3AC"/>
          </a:solidFill>
          <a:ln w="25400">
            <a:solidFill>
              <a:schemeClr val="tx1">
                <a:alpha val="47777"/>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2" name="Rectangle 1">
            <a:extLst>
              <a:ext uri="{FF2B5EF4-FFF2-40B4-BE49-F238E27FC236}">
                <a16:creationId xmlns:a16="http://schemas.microsoft.com/office/drawing/2014/main" id="{F36F03DB-DB9B-E448-8FED-1D63843803F9}"/>
              </a:ext>
            </a:extLst>
          </p:cNvPr>
          <p:cNvSpPr/>
          <p:nvPr/>
        </p:nvSpPr>
        <p:spPr>
          <a:xfrm>
            <a:off x="1247353" y="3969780"/>
            <a:ext cx="4541628" cy="1015663"/>
          </a:xfrm>
          <a:prstGeom prst="rect">
            <a:avLst/>
          </a:prstGeom>
        </p:spPr>
        <p:txBody>
          <a:bodyPr wrap="none">
            <a:spAutoFit/>
          </a:bodyPr>
          <a:lstStyle/>
          <a:p>
            <a:r>
              <a:rPr lang="en-US" sz="6000" dirty="0">
                <a:solidFill>
                  <a:schemeClr val="bg1"/>
                </a:solidFill>
              </a:rPr>
              <a:t>#CiteTheDOI</a:t>
            </a:r>
          </a:p>
        </p:txBody>
      </p:sp>
      <p:pic>
        <p:nvPicPr>
          <p:cNvPr id="4" name="Picture 3">
            <a:extLst>
              <a:ext uri="{FF2B5EF4-FFF2-40B4-BE49-F238E27FC236}">
                <a16:creationId xmlns:a16="http://schemas.microsoft.com/office/drawing/2014/main" id="{3B8A932C-B895-554F-AE91-9B9593ED97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0459" y="1665712"/>
            <a:ext cx="3526575" cy="3526575"/>
          </a:xfrm>
          <a:prstGeom prst="rect">
            <a:avLst/>
          </a:prstGeom>
        </p:spPr>
      </p:pic>
      <p:pic>
        <p:nvPicPr>
          <p:cNvPr id="5" name="Picture 4" descr="Logo&#10;&#10;Description automatically generated">
            <a:extLst>
              <a:ext uri="{FF2B5EF4-FFF2-40B4-BE49-F238E27FC236}">
                <a16:creationId xmlns:a16="http://schemas.microsoft.com/office/drawing/2014/main" id="{880F1416-072F-9845-8E33-95034835114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79574" y="1517007"/>
            <a:ext cx="4677185" cy="2642074"/>
          </a:xfrm>
          <a:prstGeom prst="rect">
            <a:avLst/>
          </a:prstGeom>
        </p:spPr>
      </p:pic>
      <p:sp>
        <p:nvSpPr>
          <p:cNvPr id="6" name="TextBox 5">
            <a:extLst>
              <a:ext uri="{FF2B5EF4-FFF2-40B4-BE49-F238E27FC236}">
                <a16:creationId xmlns:a16="http://schemas.microsoft.com/office/drawing/2014/main" id="{9264E7FC-3E3A-6224-221D-5CB78EAC0C9D}"/>
              </a:ext>
            </a:extLst>
          </p:cNvPr>
          <p:cNvSpPr txBox="1"/>
          <p:nvPr/>
        </p:nvSpPr>
        <p:spPr>
          <a:xfrm>
            <a:off x="579182" y="5014252"/>
            <a:ext cx="6099858" cy="369332"/>
          </a:xfrm>
          <a:prstGeom prst="rect">
            <a:avLst/>
          </a:prstGeom>
          <a:noFill/>
        </p:spPr>
        <p:txBody>
          <a:bodyPr wrap="square">
            <a:spAutoFit/>
          </a:bodyPr>
          <a:lstStyle/>
          <a:p>
            <a:pPr algn="ctr"/>
            <a:r>
              <a:rPr lang="en-GB" b="0" i="0" dirty="0">
                <a:solidFill>
                  <a:schemeClr val="bg1">
                    <a:lumMod val="75000"/>
                  </a:schemeClr>
                </a:solidFill>
                <a:effectLst/>
                <a:latin typeface="Roboto" panose="02000000000000000000" pitchFamily="2" charset="0"/>
              </a:rPr>
              <a:t>GBIF started issuing DOIs on 3 February 2015</a:t>
            </a:r>
            <a:endParaRPr lang="en-NO" dirty="0">
              <a:solidFill>
                <a:schemeClr val="bg1">
                  <a:lumMod val="75000"/>
                </a:schemeClr>
              </a:solidFill>
            </a:endParaRPr>
          </a:p>
        </p:txBody>
      </p:sp>
    </p:spTree>
    <p:extLst>
      <p:ext uri="{BB962C8B-B14F-4D97-AF65-F5344CB8AC3E}">
        <p14:creationId xmlns:p14="http://schemas.microsoft.com/office/powerpoint/2010/main" val="20383421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23FB0C81-A20D-1A43-9893-07735958841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54496" y="2115464"/>
            <a:ext cx="1784724" cy="1265160"/>
          </a:xfrm>
          <a:prstGeom prst="rect">
            <a:avLst/>
          </a:prstGeom>
        </p:spPr>
      </p:pic>
      <p:cxnSp>
        <p:nvCxnSpPr>
          <p:cNvPr id="72" name="Straight Connector 71">
            <a:extLst>
              <a:ext uri="{FF2B5EF4-FFF2-40B4-BE49-F238E27FC236}">
                <a16:creationId xmlns:a16="http://schemas.microsoft.com/office/drawing/2014/main" id="{8AEE5337-EB20-E449-AEDE-44F5A81EF1C2}"/>
              </a:ext>
            </a:extLst>
          </p:cNvPr>
          <p:cNvCxnSpPr>
            <a:cxnSpLocks/>
          </p:cNvCxnSpPr>
          <p:nvPr/>
        </p:nvCxnSpPr>
        <p:spPr>
          <a:xfrm flipH="1">
            <a:off x="9475884" y="375846"/>
            <a:ext cx="1" cy="6158293"/>
          </a:xfrm>
          <a:prstGeom prst="line">
            <a:avLst/>
          </a:prstGeom>
          <a:ln w="38100">
            <a:solidFill>
              <a:srgbClr val="0070C0"/>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613E58AB-9C1F-764D-8174-0ECB452AB563}"/>
              </a:ext>
            </a:extLst>
          </p:cNvPr>
          <p:cNvCxnSpPr>
            <a:cxnSpLocks/>
          </p:cNvCxnSpPr>
          <p:nvPr/>
        </p:nvCxnSpPr>
        <p:spPr>
          <a:xfrm flipH="1">
            <a:off x="6037166" y="396658"/>
            <a:ext cx="1" cy="6158293"/>
          </a:xfrm>
          <a:prstGeom prst="line">
            <a:avLst/>
          </a:prstGeom>
          <a:ln w="38100">
            <a:solidFill>
              <a:srgbClr val="0070C0"/>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58FA6FA1-D3A7-3A4C-948A-0F308E572A49}"/>
              </a:ext>
            </a:extLst>
          </p:cNvPr>
          <p:cNvCxnSpPr>
            <a:cxnSpLocks/>
          </p:cNvCxnSpPr>
          <p:nvPr/>
        </p:nvCxnSpPr>
        <p:spPr>
          <a:xfrm flipH="1">
            <a:off x="2749247" y="376108"/>
            <a:ext cx="1" cy="6158293"/>
          </a:xfrm>
          <a:prstGeom prst="line">
            <a:avLst/>
          </a:prstGeom>
          <a:ln w="38100">
            <a:solidFill>
              <a:srgbClr val="0070C0"/>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59" name="Table 58">
            <a:extLst>
              <a:ext uri="{FF2B5EF4-FFF2-40B4-BE49-F238E27FC236}">
                <a16:creationId xmlns:a16="http://schemas.microsoft.com/office/drawing/2014/main" id="{CA88D566-DFC4-DB43-8234-507C49A0D712}"/>
              </a:ext>
            </a:extLst>
          </p:cNvPr>
          <p:cNvGraphicFramePr>
            <a:graphicFrameLocks noGrp="1"/>
          </p:cNvGraphicFramePr>
          <p:nvPr/>
        </p:nvGraphicFramePr>
        <p:xfrm>
          <a:off x="3556322" y="1034887"/>
          <a:ext cx="1911180" cy="1828800"/>
        </p:xfrm>
        <a:graphic>
          <a:graphicData uri="http://schemas.openxmlformats.org/drawingml/2006/table">
            <a:tbl>
              <a:tblPr firstRow="1" bandRow="1">
                <a:tableStyleId>{21E4AEA4-8DFA-4A89-87EB-49C32662AFE0}</a:tableStyleId>
              </a:tblPr>
              <a:tblGrid>
                <a:gridCol w="382236">
                  <a:extLst>
                    <a:ext uri="{9D8B030D-6E8A-4147-A177-3AD203B41FA5}">
                      <a16:colId xmlns:a16="http://schemas.microsoft.com/office/drawing/2014/main" val="618312634"/>
                    </a:ext>
                  </a:extLst>
                </a:gridCol>
                <a:gridCol w="382236">
                  <a:extLst>
                    <a:ext uri="{9D8B030D-6E8A-4147-A177-3AD203B41FA5}">
                      <a16:colId xmlns:a16="http://schemas.microsoft.com/office/drawing/2014/main" val="3401835131"/>
                    </a:ext>
                  </a:extLst>
                </a:gridCol>
                <a:gridCol w="382236">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gridCol w="382236">
                  <a:extLst>
                    <a:ext uri="{9D8B030D-6E8A-4147-A177-3AD203B41FA5}">
                      <a16:colId xmlns:a16="http://schemas.microsoft.com/office/drawing/2014/main" val="1676893588"/>
                    </a:ext>
                  </a:extLst>
                </a:gridCol>
              </a:tblGrid>
              <a:tr h="347042">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pPr marL="0" algn="l" defTabSz="914400" rtl="0" eaLnBrk="1" latinLnBrk="0" hangingPunct="1"/>
                      <a:endParaRPr lang="en-GB" sz="1800" b="1" kern="1200" dirty="0">
                        <a:solidFill>
                          <a:schemeClr val="lt1"/>
                        </a:solidFill>
                        <a:latin typeface="+mn-lt"/>
                        <a:ea typeface="+mn-ea"/>
                        <a:cs typeface="+mn-cs"/>
                      </a:endParaRPr>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28776770"/>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901157914"/>
                  </a:ext>
                </a:extLst>
              </a:tr>
            </a:tbl>
          </a:graphicData>
        </a:graphic>
      </p:graphicFrame>
      <p:graphicFrame>
        <p:nvGraphicFramePr>
          <p:cNvPr id="60" name="Table 59">
            <a:extLst>
              <a:ext uri="{FF2B5EF4-FFF2-40B4-BE49-F238E27FC236}">
                <a16:creationId xmlns:a16="http://schemas.microsoft.com/office/drawing/2014/main" id="{6140B992-ED39-ED43-96CB-E945C872F582}"/>
              </a:ext>
            </a:extLst>
          </p:cNvPr>
          <p:cNvGraphicFramePr>
            <a:graphicFrameLocks noGrp="1"/>
          </p:cNvGraphicFramePr>
          <p:nvPr/>
        </p:nvGraphicFramePr>
        <p:xfrm>
          <a:off x="3552308" y="2988864"/>
          <a:ext cx="1911180" cy="1828800"/>
        </p:xfrm>
        <a:graphic>
          <a:graphicData uri="http://schemas.openxmlformats.org/drawingml/2006/table">
            <a:tbl>
              <a:tblPr firstRow="1" bandRow="1">
                <a:tableStyleId>{21E4AEA4-8DFA-4A89-87EB-49C32662AFE0}</a:tableStyleId>
              </a:tblPr>
              <a:tblGrid>
                <a:gridCol w="382236">
                  <a:extLst>
                    <a:ext uri="{9D8B030D-6E8A-4147-A177-3AD203B41FA5}">
                      <a16:colId xmlns:a16="http://schemas.microsoft.com/office/drawing/2014/main" val="618312634"/>
                    </a:ext>
                  </a:extLst>
                </a:gridCol>
                <a:gridCol w="382236">
                  <a:extLst>
                    <a:ext uri="{9D8B030D-6E8A-4147-A177-3AD203B41FA5}">
                      <a16:colId xmlns:a16="http://schemas.microsoft.com/office/drawing/2014/main" val="3401835131"/>
                    </a:ext>
                  </a:extLst>
                </a:gridCol>
                <a:gridCol w="382236">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gridCol w="382236">
                  <a:extLst>
                    <a:ext uri="{9D8B030D-6E8A-4147-A177-3AD203B41FA5}">
                      <a16:colId xmlns:a16="http://schemas.microsoft.com/office/drawing/2014/main" val="1676893588"/>
                    </a:ext>
                  </a:extLst>
                </a:gridCol>
              </a:tblGrid>
              <a:tr h="347042">
                <a:tc>
                  <a:txBody>
                    <a:bodyPr/>
                    <a:lstStyle/>
                    <a:p>
                      <a:endParaRPr lang="en-GB" dirty="0"/>
                    </a:p>
                  </a:txBody>
                  <a:tcPr>
                    <a:solidFill>
                      <a:srgbClr val="EA724B"/>
                    </a:solidFill>
                  </a:tcPr>
                </a:tc>
                <a:tc>
                  <a:txBody>
                    <a:bodyPr/>
                    <a:lstStyle/>
                    <a:p>
                      <a:endParaRPr lang="en-GB" dirty="0"/>
                    </a:p>
                  </a:txBody>
                  <a:tcPr>
                    <a:solidFill>
                      <a:srgbClr val="EA724B"/>
                    </a:solidFill>
                  </a:tcPr>
                </a:tc>
                <a:tc>
                  <a:txBody>
                    <a:bodyPr/>
                    <a:lstStyle/>
                    <a:p>
                      <a:endParaRPr lang="en-GB" dirty="0"/>
                    </a:p>
                  </a:txBody>
                  <a:tcPr>
                    <a:solidFill>
                      <a:srgbClr val="EA724B"/>
                    </a:solidFill>
                  </a:tcPr>
                </a:tc>
                <a:tc>
                  <a:txBody>
                    <a:bodyPr/>
                    <a:lstStyle/>
                    <a:p>
                      <a:endParaRPr lang="en-GB" dirty="0"/>
                    </a:p>
                  </a:txBody>
                  <a:tcPr>
                    <a:solidFill>
                      <a:srgbClr val="EA724B"/>
                    </a:solidFill>
                  </a:tcPr>
                </a:tc>
                <a:tc>
                  <a:txBody>
                    <a:bodyPr/>
                    <a:lstStyle/>
                    <a:p>
                      <a:endParaRPr lang="en-GB" dirty="0"/>
                    </a:p>
                  </a:txBody>
                  <a:tcPr>
                    <a:solidFill>
                      <a:srgbClr val="EA724B"/>
                    </a:solidFill>
                  </a:tcPr>
                </a:tc>
                <a:extLst>
                  <a:ext uri="{0D108BD9-81ED-4DB2-BD59-A6C34878D82A}">
                    <a16:rowId xmlns:a16="http://schemas.microsoft.com/office/drawing/2014/main" val="1213758982"/>
                  </a:ext>
                </a:extLst>
              </a:tr>
              <a:tr h="347042">
                <a:tc>
                  <a:txBody>
                    <a:bodyPr/>
                    <a:lstStyle/>
                    <a:p>
                      <a:endParaRPr lang="en-GB" dirty="0"/>
                    </a:p>
                  </a:txBody>
                  <a:tcPr>
                    <a:solidFill>
                      <a:srgbClr val="FCD3AC"/>
                    </a:solidFill>
                  </a:tcPr>
                </a:tc>
                <a:tc>
                  <a:txBody>
                    <a:bodyPr/>
                    <a:lstStyle/>
                    <a:p>
                      <a:endParaRPr lang="en-GB" dirty="0"/>
                    </a:p>
                  </a:txBody>
                  <a:tcPr>
                    <a:solidFill>
                      <a:srgbClr val="FCD3AC"/>
                    </a:solidFill>
                  </a:tcPr>
                </a:tc>
                <a:tc>
                  <a:txBody>
                    <a:bodyPr/>
                    <a:lstStyle/>
                    <a:p>
                      <a:endParaRPr lang="en-GB" dirty="0"/>
                    </a:p>
                  </a:txBody>
                  <a:tcPr>
                    <a:solidFill>
                      <a:srgbClr val="FCD3AC"/>
                    </a:solidFill>
                  </a:tcPr>
                </a:tc>
                <a:tc>
                  <a:txBody>
                    <a:bodyPr/>
                    <a:lstStyle/>
                    <a:p>
                      <a:endParaRPr lang="en-GB" dirty="0"/>
                    </a:p>
                  </a:txBody>
                  <a:tcPr>
                    <a:solidFill>
                      <a:srgbClr val="FCD3AC"/>
                    </a:solidFill>
                  </a:tcPr>
                </a:tc>
                <a:tc>
                  <a:txBody>
                    <a:bodyPr/>
                    <a:lstStyle/>
                    <a:p>
                      <a:endParaRPr lang="en-GB" dirty="0"/>
                    </a:p>
                  </a:txBody>
                  <a:tcPr>
                    <a:solidFill>
                      <a:srgbClr val="FCD3AC"/>
                    </a:solidFill>
                  </a:tcPr>
                </a:tc>
                <a:extLst>
                  <a:ext uri="{0D108BD9-81ED-4DB2-BD59-A6C34878D82A}">
                    <a16:rowId xmlns:a16="http://schemas.microsoft.com/office/drawing/2014/main" val="128568324"/>
                  </a:ext>
                </a:extLst>
              </a:tr>
              <a:tr h="347042">
                <a:tc>
                  <a:txBody>
                    <a:bodyPr/>
                    <a:lstStyle/>
                    <a:p>
                      <a:endParaRPr lang="en-GB" dirty="0"/>
                    </a:p>
                  </a:txBody>
                  <a:tcPr>
                    <a:solidFill>
                      <a:srgbClr val="FBF4D7"/>
                    </a:solidFill>
                  </a:tcPr>
                </a:tc>
                <a:tc>
                  <a:txBody>
                    <a:bodyPr/>
                    <a:lstStyle/>
                    <a:p>
                      <a:endParaRPr lang="en-GB" dirty="0"/>
                    </a:p>
                  </a:txBody>
                  <a:tcPr>
                    <a:solidFill>
                      <a:srgbClr val="FBF4D7"/>
                    </a:solidFill>
                  </a:tcPr>
                </a:tc>
                <a:tc>
                  <a:txBody>
                    <a:bodyPr/>
                    <a:lstStyle/>
                    <a:p>
                      <a:endParaRPr lang="en-GB" dirty="0"/>
                    </a:p>
                  </a:txBody>
                  <a:tcPr>
                    <a:solidFill>
                      <a:srgbClr val="FBF4D7"/>
                    </a:solidFill>
                  </a:tcPr>
                </a:tc>
                <a:tc>
                  <a:txBody>
                    <a:bodyPr/>
                    <a:lstStyle/>
                    <a:p>
                      <a:endParaRPr lang="en-GB" dirty="0"/>
                    </a:p>
                  </a:txBody>
                  <a:tcPr>
                    <a:solidFill>
                      <a:srgbClr val="FBF4D7"/>
                    </a:solidFill>
                  </a:tcPr>
                </a:tc>
                <a:tc>
                  <a:txBody>
                    <a:bodyPr/>
                    <a:lstStyle/>
                    <a:p>
                      <a:pPr marL="0" algn="l" defTabSz="914400" rtl="0" eaLnBrk="1" latinLnBrk="0" hangingPunct="1"/>
                      <a:endParaRPr lang="en-GB" sz="1800" b="1" kern="1200" dirty="0">
                        <a:solidFill>
                          <a:schemeClr val="lt1"/>
                        </a:solidFill>
                        <a:latin typeface="+mn-lt"/>
                        <a:ea typeface="+mn-ea"/>
                        <a:cs typeface="+mn-cs"/>
                      </a:endParaRPr>
                    </a:p>
                  </a:txBody>
                  <a:tcPr>
                    <a:solidFill>
                      <a:srgbClr val="FBF4D7"/>
                    </a:solidFill>
                  </a:tcPr>
                </a:tc>
                <a:extLst>
                  <a:ext uri="{0D108BD9-81ED-4DB2-BD59-A6C34878D82A}">
                    <a16:rowId xmlns:a16="http://schemas.microsoft.com/office/drawing/2014/main" val="1248659188"/>
                  </a:ext>
                </a:extLst>
              </a:tr>
              <a:tr h="347042">
                <a:tc>
                  <a:txBody>
                    <a:bodyPr/>
                    <a:lstStyle/>
                    <a:p>
                      <a:endParaRPr lang="en-GB" dirty="0"/>
                    </a:p>
                  </a:txBody>
                  <a:tcPr>
                    <a:solidFill>
                      <a:srgbClr val="FCD3AC"/>
                    </a:solidFill>
                  </a:tcPr>
                </a:tc>
                <a:tc>
                  <a:txBody>
                    <a:bodyPr/>
                    <a:lstStyle/>
                    <a:p>
                      <a:endParaRPr lang="en-GB" dirty="0"/>
                    </a:p>
                  </a:txBody>
                  <a:tcPr>
                    <a:solidFill>
                      <a:srgbClr val="FCD3AC"/>
                    </a:solidFill>
                  </a:tcPr>
                </a:tc>
                <a:tc>
                  <a:txBody>
                    <a:bodyPr/>
                    <a:lstStyle/>
                    <a:p>
                      <a:endParaRPr lang="en-GB" dirty="0"/>
                    </a:p>
                  </a:txBody>
                  <a:tcPr>
                    <a:solidFill>
                      <a:srgbClr val="FCD3AC"/>
                    </a:solidFill>
                  </a:tcPr>
                </a:tc>
                <a:tc>
                  <a:txBody>
                    <a:bodyPr/>
                    <a:lstStyle/>
                    <a:p>
                      <a:endParaRPr lang="en-GB" dirty="0"/>
                    </a:p>
                  </a:txBody>
                  <a:tcPr>
                    <a:solidFill>
                      <a:srgbClr val="FCD3AC"/>
                    </a:solidFill>
                  </a:tcPr>
                </a:tc>
                <a:tc>
                  <a:txBody>
                    <a:bodyPr/>
                    <a:lstStyle/>
                    <a:p>
                      <a:endParaRPr lang="en-GB" dirty="0"/>
                    </a:p>
                  </a:txBody>
                  <a:tcPr>
                    <a:solidFill>
                      <a:srgbClr val="FCD3AC"/>
                    </a:solidFill>
                  </a:tcPr>
                </a:tc>
                <a:extLst>
                  <a:ext uri="{0D108BD9-81ED-4DB2-BD59-A6C34878D82A}">
                    <a16:rowId xmlns:a16="http://schemas.microsoft.com/office/drawing/2014/main" val="1828776770"/>
                  </a:ext>
                </a:extLst>
              </a:tr>
              <a:tr h="347042">
                <a:tc>
                  <a:txBody>
                    <a:bodyPr/>
                    <a:lstStyle/>
                    <a:p>
                      <a:endParaRPr lang="en-GB"/>
                    </a:p>
                  </a:txBody>
                  <a:tcPr>
                    <a:solidFill>
                      <a:srgbClr val="FBF4D7"/>
                    </a:solidFill>
                  </a:tcPr>
                </a:tc>
                <a:tc>
                  <a:txBody>
                    <a:bodyPr/>
                    <a:lstStyle/>
                    <a:p>
                      <a:endParaRPr lang="en-GB"/>
                    </a:p>
                  </a:txBody>
                  <a:tcPr>
                    <a:solidFill>
                      <a:srgbClr val="FBF4D7"/>
                    </a:solidFill>
                  </a:tcPr>
                </a:tc>
                <a:tc>
                  <a:txBody>
                    <a:bodyPr/>
                    <a:lstStyle/>
                    <a:p>
                      <a:endParaRPr lang="en-GB"/>
                    </a:p>
                  </a:txBody>
                  <a:tcPr>
                    <a:solidFill>
                      <a:srgbClr val="FBF4D7"/>
                    </a:solidFill>
                  </a:tcPr>
                </a:tc>
                <a:tc>
                  <a:txBody>
                    <a:bodyPr/>
                    <a:lstStyle/>
                    <a:p>
                      <a:endParaRPr lang="en-GB" dirty="0"/>
                    </a:p>
                  </a:txBody>
                  <a:tcPr>
                    <a:solidFill>
                      <a:srgbClr val="FBF4D7"/>
                    </a:solidFill>
                  </a:tcPr>
                </a:tc>
                <a:tc>
                  <a:txBody>
                    <a:bodyPr/>
                    <a:lstStyle/>
                    <a:p>
                      <a:endParaRPr lang="en-GB" dirty="0"/>
                    </a:p>
                  </a:txBody>
                  <a:tcPr>
                    <a:solidFill>
                      <a:srgbClr val="FBF4D7"/>
                    </a:solidFill>
                  </a:tcPr>
                </a:tc>
                <a:extLst>
                  <a:ext uri="{0D108BD9-81ED-4DB2-BD59-A6C34878D82A}">
                    <a16:rowId xmlns:a16="http://schemas.microsoft.com/office/drawing/2014/main" val="1901157914"/>
                  </a:ext>
                </a:extLst>
              </a:tr>
            </a:tbl>
          </a:graphicData>
        </a:graphic>
      </p:graphicFrame>
      <p:graphicFrame>
        <p:nvGraphicFramePr>
          <p:cNvPr id="61" name="Table 60">
            <a:extLst>
              <a:ext uri="{FF2B5EF4-FFF2-40B4-BE49-F238E27FC236}">
                <a16:creationId xmlns:a16="http://schemas.microsoft.com/office/drawing/2014/main" id="{90EBD68A-EE35-1041-B395-BBC17DEF97D8}"/>
              </a:ext>
            </a:extLst>
          </p:cNvPr>
          <p:cNvGraphicFramePr>
            <a:graphicFrameLocks noGrp="1"/>
          </p:cNvGraphicFramePr>
          <p:nvPr/>
        </p:nvGraphicFramePr>
        <p:xfrm>
          <a:off x="3532852" y="4891464"/>
          <a:ext cx="1911180" cy="1828800"/>
        </p:xfrm>
        <a:graphic>
          <a:graphicData uri="http://schemas.openxmlformats.org/drawingml/2006/table">
            <a:tbl>
              <a:tblPr firstRow="1" bandRow="1">
                <a:tableStyleId>{93296810-A885-4BE3-A3E7-6D5BEEA58F35}</a:tableStyleId>
              </a:tblPr>
              <a:tblGrid>
                <a:gridCol w="382236">
                  <a:extLst>
                    <a:ext uri="{9D8B030D-6E8A-4147-A177-3AD203B41FA5}">
                      <a16:colId xmlns:a16="http://schemas.microsoft.com/office/drawing/2014/main" val="618312634"/>
                    </a:ext>
                  </a:extLst>
                </a:gridCol>
                <a:gridCol w="382236">
                  <a:extLst>
                    <a:ext uri="{9D8B030D-6E8A-4147-A177-3AD203B41FA5}">
                      <a16:colId xmlns:a16="http://schemas.microsoft.com/office/drawing/2014/main" val="3401835131"/>
                    </a:ext>
                  </a:extLst>
                </a:gridCol>
                <a:gridCol w="382236">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gridCol w="382236">
                  <a:extLst>
                    <a:ext uri="{9D8B030D-6E8A-4147-A177-3AD203B41FA5}">
                      <a16:colId xmlns:a16="http://schemas.microsoft.com/office/drawing/2014/main" val="1676893588"/>
                    </a:ext>
                  </a:extLst>
                </a:gridCol>
              </a:tblGrid>
              <a:tr h="347042">
                <a:tc>
                  <a:txBody>
                    <a:bodyPr/>
                    <a:lstStyle/>
                    <a:p>
                      <a:endParaRPr lang="en-GB" dirty="0"/>
                    </a:p>
                  </a:txBody>
                  <a:tcPr/>
                </a:tc>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28776770"/>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901157914"/>
                  </a:ext>
                </a:extLst>
              </a:tr>
            </a:tbl>
          </a:graphicData>
        </a:graphic>
      </p:graphicFrame>
      <p:sp>
        <p:nvSpPr>
          <p:cNvPr id="62" name="TextBox 61">
            <a:extLst>
              <a:ext uri="{FF2B5EF4-FFF2-40B4-BE49-F238E27FC236}">
                <a16:creationId xmlns:a16="http://schemas.microsoft.com/office/drawing/2014/main" id="{94160253-F49A-B448-A87D-3A17A29EDC73}"/>
              </a:ext>
            </a:extLst>
          </p:cNvPr>
          <p:cNvSpPr txBox="1"/>
          <p:nvPr/>
        </p:nvSpPr>
        <p:spPr>
          <a:xfrm>
            <a:off x="3548516" y="1066211"/>
            <a:ext cx="167174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Source dataset #1</a:t>
            </a:r>
          </a:p>
        </p:txBody>
      </p:sp>
      <p:sp>
        <p:nvSpPr>
          <p:cNvPr id="63" name="TextBox 62">
            <a:extLst>
              <a:ext uri="{FF2B5EF4-FFF2-40B4-BE49-F238E27FC236}">
                <a16:creationId xmlns:a16="http://schemas.microsoft.com/office/drawing/2014/main" id="{1F3FC232-21B6-FD4D-B914-0F188F406966}"/>
              </a:ext>
            </a:extLst>
          </p:cNvPr>
          <p:cNvSpPr txBox="1"/>
          <p:nvPr/>
        </p:nvSpPr>
        <p:spPr>
          <a:xfrm>
            <a:off x="3568976" y="2988864"/>
            <a:ext cx="167174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Source dataset #2</a:t>
            </a:r>
          </a:p>
        </p:txBody>
      </p:sp>
      <p:sp>
        <p:nvSpPr>
          <p:cNvPr id="64" name="TextBox 63">
            <a:extLst>
              <a:ext uri="{FF2B5EF4-FFF2-40B4-BE49-F238E27FC236}">
                <a16:creationId xmlns:a16="http://schemas.microsoft.com/office/drawing/2014/main" id="{5A900D11-19B4-3447-95C9-13DA0CC4695B}"/>
              </a:ext>
            </a:extLst>
          </p:cNvPr>
          <p:cNvSpPr txBox="1"/>
          <p:nvPr/>
        </p:nvSpPr>
        <p:spPr>
          <a:xfrm>
            <a:off x="3540072" y="4891464"/>
            <a:ext cx="167174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Source dataset #3</a:t>
            </a:r>
          </a:p>
        </p:txBody>
      </p:sp>
      <p:graphicFrame>
        <p:nvGraphicFramePr>
          <p:cNvPr id="7" name="Table 6"/>
          <p:cNvGraphicFramePr>
            <a:graphicFrameLocks noGrp="1"/>
          </p:cNvGraphicFramePr>
          <p:nvPr/>
        </p:nvGraphicFramePr>
        <p:xfrm>
          <a:off x="6998595" y="2152166"/>
          <a:ext cx="1911180" cy="1828800"/>
        </p:xfrm>
        <a:graphic>
          <a:graphicData uri="http://schemas.openxmlformats.org/drawingml/2006/table">
            <a:tbl>
              <a:tblPr firstRow="1" bandRow="1">
                <a:tableStyleId>{073A0DAA-6AF3-43AB-8588-CEC1D06C72B9}</a:tableStyleId>
              </a:tblPr>
              <a:tblGrid>
                <a:gridCol w="382236">
                  <a:extLst>
                    <a:ext uri="{9D8B030D-6E8A-4147-A177-3AD203B41FA5}">
                      <a16:colId xmlns:a16="http://schemas.microsoft.com/office/drawing/2014/main" val="618312634"/>
                    </a:ext>
                  </a:extLst>
                </a:gridCol>
                <a:gridCol w="382236">
                  <a:extLst>
                    <a:ext uri="{9D8B030D-6E8A-4147-A177-3AD203B41FA5}">
                      <a16:colId xmlns:a16="http://schemas.microsoft.com/office/drawing/2014/main" val="3401835131"/>
                    </a:ext>
                  </a:extLst>
                </a:gridCol>
                <a:gridCol w="382236">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gridCol w="382236">
                  <a:extLst>
                    <a:ext uri="{9D8B030D-6E8A-4147-A177-3AD203B41FA5}">
                      <a16:colId xmlns:a16="http://schemas.microsoft.com/office/drawing/2014/main" val="1676893588"/>
                    </a:ext>
                  </a:extLst>
                </a:gridCol>
              </a:tblGrid>
              <a:tr h="347042">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828776770"/>
                  </a:ext>
                </a:extLst>
              </a:tr>
              <a:tr h="347042">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901157914"/>
                  </a:ext>
                </a:extLst>
              </a:tr>
            </a:tbl>
          </a:graphicData>
        </a:graphic>
      </p:graphicFrame>
      <p:graphicFrame>
        <p:nvGraphicFramePr>
          <p:cNvPr id="8" name="Table 7"/>
          <p:cNvGraphicFramePr>
            <a:graphicFrameLocks noGrp="1"/>
          </p:cNvGraphicFramePr>
          <p:nvPr/>
        </p:nvGraphicFramePr>
        <p:xfrm>
          <a:off x="7241216" y="5117478"/>
          <a:ext cx="1566347" cy="1463040"/>
        </p:xfrm>
        <a:graphic>
          <a:graphicData uri="http://schemas.openxmlformats.org/drawingml/2006/table">
            <a:tbl>
              <a:tblPr firstRow="1" bandRow="1">
                <a:tableStyleId>{073A0DAA-6AF3-43AB-8588-CEC1D06C72B9}</a:tableStyleId>
              </a:tblPr>
              <a:tblGrid>
                <a:gridCol w="391587">
                  <a:extLst>
                    <a:ext uri="{9D8B030D-6E8A-4147-A177-3AD203B41FA5}">
                      <a16:colId xmlns:a16="http://schemas.microsoft.com/office/drawing/2014/main" val="618312634"/>
                    </a:ext>
                  </a:extLst>
                </a:gridCol>
                <a:gridCol w="367955">
                  <a:extLst>
                    <a:ext uri="{9D8B030D-6E8A-4147-A177-3AD203B41FA5}">
                      <a16:colId xmlns:a16="http://schemas.microsoft.com/office/drawing/2014/main" val="3401835131"/>
                    </a:ext>
                  </a:extLst>
                </a:gridCol>
                <a:gridCol w="415218">
                  <a:extLst>
                    <a:ext uri="{9D8B030D-6E8A-4147-A177-3AD203B41FA5}">
                      <a16:colId xmlns:a16="http://schemas.microsoft.com/office/drawing/2014/main" val="2624063385"/>
                    </a:ext>
                  </a:extLst>
                </a:gridCol>
                <a:gridCol w="391587">
                  <a:extLst>
                    <a:ext uri="{9D8B030D-6E8A-4147-A177-3AD203B41FA5}">
                      <a16:colId xmlns:a16="http://schemas.microsoft.com/office/drawing/2014/main" val="906476873"/>
                    </a:ext>
                  </a:extLst>
                </a:gridCol>
              </a:tblGrid>
              <a:tr h="347042">
                <a:tc>
                  <a:txBody>
                    <a:bodyPr/>
                    <a:lstStyle/>
                    <a:p>
                      <a:endParaRPr lang="en-GB" dirty="0"/>
                    </a:p>
                  </a:txBody>
                  <a:tcPr/>
                </a:tc>
                <a:tc>
                  <a:txBody>
                    <a:bodyPr/>
                    <a:lstStyle/>
                    <a:p>
                      <a:endParaRPr lang="en-GB"/>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28776770"/>
                  </a:ext>
                </a:extLst>
              </a:tr>
            </a:tbl>
          </a:graphicData>
        </a:graphic>
      </p:graphicFrame>
      <p:pic>
        <p:nvPicPr>
          <p:cNvPr id="1026" name="Picture 2" descr="File:DOI logo.svg - Wikimedia Common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51828" y="960331"/>
            <a:ext cx="545722" cy="52661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File:DOI logo.svg - Wikimedia Common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54877" y="4841044"/>
            <a:ext cx="545722" cy="5266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5"/>
          <a:stretch>
            <a:fillRect/>
          </a:stretch>
        </p:blipFill>
        <p:spPr>
          <a:xfrm>
            <a:off x="6988301" y="2501338"/>
            <a:ext cx="1899672" cy="749550"/>
          </a:xfrm>
          <a:prstGeom prst="rect">
            <a:avLst/>
          </a:prstGeom>
        </p:spPr>
      </p:pic>
      <p:pic>
        <p:nvPicPr>
          <p:cNvPr id="10" name="Picture 9"/>
          <p:cNvPicPr>
            <a:picLocks noChangeAspect="1"/>
          </p:cNvPicPr>
          <p:nvPr/>
        </p:nvPicPr>
        <p:blipFill>
          <a:blip r:embed="rId6"/>
          <a:stretch>
            <a:fillRect/>
          </a:stretch>
        </p:blipFill>
        <p:spPr>
          <a:xfrm>
            <a:off x="6986983" y="3247850"/>
            <a:ext cx="1922791" cy="371094"/>
          </a:xfrm>
          <a:prstGeom prst="rect">
            <a:avLst/>
          </a:prstGeom>
        </p:spPr>
      </p:pic>
      <p:pic>
        <p:nvPicPr>
          <p:cNvPr id="11" name="Picture 10"/>
          <p:cNvPicPr>
            <a:picLocks noChangeAspect="1"/>
          </p:cNvPicPr>
          <p:nvPr/>
        </p:nvPicPr>
        <p:blipFill>
          <a:blip r:embed="rId7"/>
          <a:stretch>
            <a:fillRect/>
          </a:stretch>
        </p:blipFill>
        <p:spPr>
          <a:xfrm>
            <a:off x="6992885" y="3603042"/>
            <a:ext cx="1922790" cy="356920"/>
          </a:xfrm>
          <a:prstGeom prst="rect">
            <a:avLst/>
          </a:prstGeom>
        </p:spPr>
      </p:pic>
      <p:pic>
        <p:nvPicPr>
          <p:cNvPr id="14" name="Picture 2" descr="File:DOI logo.svg - Wikimedia Common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536558" y="2048414"/>
            <a:ext cx="545722" cy="526612"/>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6978102" y="2177443"/>
            <a:ext cx="145020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GBIF download</a:t>
            </a:r>
          </a:p>
        </p:txBody>
      </p:sp>
      <p:sp>
        <p:nvSpPr>
          <p:cNvPr id="26" name="Right Arrow 25"/>
          <p:cNvSpPr/>
          <p:nvPr/>
        </p:nvSpPr>
        <p:spPr>
          <a:xfrm>
            <a:off x="2368060" y="2418301"/>
            <a:ext cx="1317064" cy="2007104"/>
          </a:xfrm>
          <a:prstGeom prst="rightArrow">
            <a:avLst>
              <a:gd name="adj1" fmla="val 50000"/>
              <a:gd name="adj2" fmla="val 47999"/>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a:ea typeface="+mn-ea"/>
                <a:cs typeface="+mn-cs"/>
              </a:rPr>
              <a:t>Publish datasets in GBIF</a:t>
            </a:r>
          </a:p>
        </p:txBody>
      </p:sp>
      <p:sp>
        <p:nvSpPr>
          <p:cNvPr id="37" name="TextBox 36"/>
          <p:cNvSpPr txBox="1"/>
          <p:nvPr/>
        </p:nvSpPr>
        <p:spPr>
          <a:xfrm>
            <a:off x="7190684" y="5125616"/>
            <a:ext cx="166256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Final state of data</a:t>
            </a:r>
          </a:p>
        </p:txBody>
      </p:sp>
      <p:grpSp>
        <p:nvGrpSpPr>
          <p:cNvPr id="16" name="Group 15"/>
          <p:cNvGrpSpPr/>
          <p:nvPr/>
        </p:nvGrpSpPr>
        <p:grpSpPr>
          <a:xfrm>
            <a:off x="10281554" y="2040335"/>
            <a:ext cx="1693803" cy="2649149"/>
            <a:chOff x="9930736" y="2877035"/>
            <a:chExt cx="1693803" cy="2649149"/>
          </a:xfrm>
        </p:grpSpPr>
        <p:pic>
          <p:nvPicPr>
            <p:cNvPr id="1032" name="Picture 8" descr="PDF) Open minded and open access: introducing NeoBiota, a new peer ..."/>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9930736" y="3059209"/>
              <a:ext cx="1693803" cy="2466975"/>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File:DOI logo.svg - Wikimedia Common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014366" y="2877035"/>
              <a:ext cx="545722" cy="526612"/>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descr="Linear Regression – Chanakya Shah"/>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0557809" y="4552999"/>
              <a:ext cx="913115" cy="684836"/>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TextBox 2"/>
          <p:cNvSpPr txBox="1"/>
          <p:nvPr/>
        </p:nvSpPr>
        <p:spPr>
          <a:xfrm>
            <a:off x="3532852" y="255521"/>
            <a:ext cx="179856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dirty="0">
                <a:ln>
                  <a:noFill/>
                </a:ln>
                <a:solidFill>
                  <a:schemeClr val="bg1"/>
                </a:solidFill>
                <a:effectLst/>
                <a:uLnTx/>
                <a:uFillTx/>
                <a:latin typeface="Calibri" panose="020F0502020204030204"/>
                <a:ea typeface="+mn-ea"/>
                <a:cs typeface="+mn-cs"/>
              </a:rPr>
              <a:t>Dataset DOIs</a:t>
            </a:r>
          </a:p>
        </p:txBody>
      </p:sp>
      <p:sp>
        <p:nvSpPr>
          <p:cNvPr id="41" name="TextBox 40"/>
          <p:cNvSpPr txBox="1"/>
          <p:nvPr/>
        </p:nvSpPr>
        <p:spPr>
          <a:xfrm>
            <a:off x="6877323" y="298839"/>
            <a:ext cx="199644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dirty="0">
                <a:ln>
                  <a:noFill/>
                </a:ln>
                <a:solidFill>
                  <a:schemeClr val="bg1"/>
                </a:solidFill>
                <a:effectLst/>
                <a:uLnTx/>
                <a:uFillTx/>
                <a:latin typeface="Calibri" panose="020F0502020204030204"/>
                <a:ea typeface="+mn-ea"/>
                <a:cs typeface="+mn-cs"/>
              </a:rPr>
              <a:t>Download DOI</a:t>
            </a:r>
          </a:p>
        </p:txBody>
      </p:sp>
      <p:sp>
        <p:nvSpPr>
          <p:cNvPr id="42" name="TextBox 41"/>
          <p:cNvSpPr txBox="1"/>
          <p:nvPr/>
        </p:nvSpPr>
        <p:spPr>
          <a:xfrm>
            <a:off x="9737409" y="298839"/>
            <a:ext cx="23424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dirty="0">
                <a:ln>
                  <a:noFill/>
                </a:ln>
                <a:solidFill>
                  <a:schemeClr val="bg1"/>
                </a:solidFill>
                <a:effectLst/>
                <a:uLnTx/>
                <a:uFillTx/>
                <a:latin typeface="Calibri" panose="020F0502020204030204"/>
                <a:ea typeface="+mn-ea"/>
                <a:cs typeface="+mn-cs"/>
              </a:rPr>
              <a:t>Bibliographic DOI</a:t>
            </a:r>
          </a:p>
        </p:txBody>
      </p:sp>
      <p:sp>
        <p:nvSpPr>
          <p:cNvPr id="31" name="Right Arrow 30"/>
          <p:cNvSpPr/>
          <p:nvPr/>
        </p:nvSpPr>
        <p:spPr>
          <a:xfrm>
            <a:off x="9022485" y="2543532"/>
            <a:ext cx="1439988" cy="1770935"/>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a:ea typeface="+mn-ea"/>
                <a:cs typeface="+mn-cs"/>
              </a:rPr>
              <a:t>Analyze &amp; publish</a:t>
            </a:r>
          </a:p>
        </p:txBody>
      </p:sp>
      <p:pic>
        <p:nvPicPr>
          <p:cNvPr id="45" name="Picture 2" descr="File:DOI logo.svg - Wikimedia Common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506139" y="3968151"/>
            <a:ext cx="305468" cy="294771"/>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descr="File:DOI logo.svg - Wikimedia Common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499512" y="3373129"/>
            <a:ext cx="305468" cy="294771"/>
          </a:xfrm>
          <a:prstGeom prst="rect">
            <a:avLst/>
          </a:prstGeom>
          <a:noFill/>
          <a:extLst>
            <a:ext uri="{909E8E84-426E-40DD-AFC4-6F175D3DCCD1}">
              <a14:hiddenFill xmlns:a14="http://schemas.microsoft.com/office/drawing/2010/main">
                <a:solidFill>
                  <a:srgbClr val="FFFFFF"/>
                </a:solidFill>
              </a14:hiddenFill>
            </a:ext>
          </a:extLst>
        </p:spPr>
      </p:pic>
      <p:cxnSp>
        <p:nvCxnSpPr>
          <p:cNvPr id="28" name="Curved Connector 27"/>
          <p:cNvCxnSpPr>
            <a:cxnSpLocks/>
          </p:cNvCxnSpPr>
          <p:nvPr/>
        </p:nvCxnSpPr>
        <p:spPr>
          <a:xfrm>
            <a:off x="9158726" y="2252111"/>
            <a:ext cx="1515238" cy="1004866"/>
          </a:xfrm>
          <a:prstGeom prst="curvedConnector3">
            <a:avLst>
              <a:gd name="adj1" fmla="val 98125"/>
            </a:avLst>
          </a:prstGeom>
          <a:ln w="76200">
            <a:solidFill>
              <a:srgbClr val="FFC0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10647427" y="3708522"/>
            <a:ext cx="0" cy="22576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flipV="1">
            <a:off x="10844688" y="4090306"/>
            <a:ext cx="224158" cy="1129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4" name="Picture 43">
            <a:extLst>
              <a:ext uri="{FF2B5EF4-FFF2-40B4-BE49-F238E27FC236}">
                <a16:creationId xmlns:a16="http://schemas.microsoft.com/office/drawing/2014/main" id="{AB9A5F1E-F8D7-AF4A-8038-F6EDDE63EBB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267543" y="6141232"/>
            <a:ext cx="1034295" cy="413719"/>
          </a:xfrm>
          <a:prstGeom prst="rect">
            <a:avLst/>
          </a:prstGeom>
        </p:spPr>
      </p:pic>
      <p:sp>
        <p:nvSpPr>
          <p:cNvPr id="49" name="Down Arrow 48">
            <a:extLst>
              <a:ext uri="{FF2B5EF4-FFF2-40B4-BE49-F238E27FC236}">
                <a16:creationId xmlns:a16="http://schemas.microsoft.com/office/drawing/2014/main" id="{EE3B392D-3F47-5F4F-B75A-4E211FA912DF}"/>
              </a:ext>
            </a:extLst>
          </p:cNvPr>
          <p:cNvSpPr/>
          <p:nvPr/>
        </p:nvSpPr>
        <p:spPr>
          <a:xfrm>
            <a:off x="6882577" y="4105154"/>
            <a:ext cx="2282392" cy="964828"/>
          </a:xfrm>
          <a:prstGeom prst="downArrow">
            <a:avLst>
              <a:gd name="adj1" fmla="val 50000"/>
              <a:gd name="adj2" fmla="val 51592"/>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a:ea typeface="+mn-ea"/>
                <a:cs typeface="+mn-cs"/>
              </a:rPr>
              <a:t>Process &amp; archive</a:t>
            </a:r>
          </a:p>
        </p:txBody>
      </p:sp>
      <p:sp>
        <p:nvSpPr>
          <p:cNvPr id="52" name="Right Arrow 51">
            <a:extLst>
              <a:ext uri="{FF2B5EF4-FFF2-40B4-BE49-F238E27FC236}">
                <a16:creationId xmlns:a16="http://schemas.microsoft.com/office/drawing/2014/main" id="{92091D04-8897-E04F-B796-E28EBA5DBDB1}"/>
              </a:ext>
            </a:extLst>
          </p:cNvPr>
          <p:cNvSpPr/>
          <p:nvPr/>
        </p:nvSpPr>
        <p:spPr>
          <a:xfrm rot="2689031">
            <a:off x="5733809" y="1606933"/>
            <a:ext cx="1060694" cy="729575"/>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dirty="0">
              <a:ln>
                <a:noFill/>
              </a:ln>
              <a:solidFill>
                <a:schemeClr val="bg1"/>
              </a:solidFill>
              <a:effectLst/>
              <a:uLnTx/>
              <a:uFillTx/>
              <a:latin typeface="Calibri" panose="020F0502020204030204"/>
              <a:ea typeface="+mn-ea"/>
              <a:cs typeface="+mn-cs"/>
            </a:endParaRPr>
          </a:p>
        </p:txBody>
      </p:sp>
      <p:pic>
        <p:nvPicPr>
          <p:cNvPr id="27" name="Picture 26">
            <a:extLst>
              <a:ext uri="{FF2B5EF4-FFF2-40B4-BE49-F238E27FC236}">
                <a16:creationId xmlns:a16="http://schemas.microsoft.com/office/drawing/2014/main" id="{F20FB0BB-5725-9643-9A80-EB305501E99E}"/>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290693" y="6127240"/>
            <a:ext cx="1088181" cy="412716"/>
          </a:xfrm>
          <a:prstGeom prst="rect">
            <a:avLst/>
          </a:prstGeom>
        </p:spPr>
      </p:pic>
      <p:pic>
        <p:nvPicPr>
          <p:cNvPr id="51" name="Picture 2" descr="File:DOI logo.svg - Wikimedia Commons">
            <a:extLst>
              <a:ext uri="{FF2B5EF4-FFF2-40B4-BE49-F238E27FC236}">
                <a16:creationId xmlns:a16="http://schemas.microsoft.com/office/drawing/2014/main" id="{8C3FC23C-8A96-424B-AC8C-9118CD5E3FCE}"/>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370697" y="6157658"/>
            <a:ext cx="545722" cy="526612"/>
          </a:xfrm>
          <a:prstGeom prst="rect">
            <a:avLst/>
          </a:prstGeom>
          <a:noFill/>
          <a:extLst>
            <a:ext uri="{909E8E84-426E-40DD-AFC4-6F175D3DCCD1}">
              <a14:hiddenFill xmlns:a14="http://schemas.microsoft.com/office/drawing/2010/main">
                <a:solidFill>
                  <a:srgbClr val="FFFFFF"/>
                </a:solidFill>
              </a14:hiddenFill>
            </a:ext>
          </a:extLst>
        </p:spPr>
      </p:pic>
      <p:cxnSp>
        <p:nvCxnSpPr>
          <p:cNvPr id="56" name="Curved Connector 55">
            <a:extLst>
              <a:ext uri="{FF2B5EF4-FFF2-40B4-BE49-F238E27FC236}">
                <a16:creationId xmlns:a16="http://schemas.microsoft.com/office/drawing/2014/main" id="{ED2CE13B-3153-DD46-8616-518E81397C6E}"/>
              </a:ext>
            </a:extLst>
          </p:cNvPr>
          <p:cNvCxnSpPr>
            <a:cxnSpLocks/>
          </p:cNvCxnSpPr>
          <p:nvPr/>
        </p:nvCxnSpPr>
        <p:spPr>
          <a:xfrm rot="5400000" flipH="1" flipV="1">
            <a:off x="8790960" y="4490957"/>
            <a:ext cx="2019556" cy="1762827"/>
          </a:xfrm>
          <a:prstGeom prst="curvedConnector3">
            <a:avLst>
              <a:gd name="adj1" fmla="val -1009"/>
            </a:avLst>
          </a:prstGeom>
          <a:ln w="76200">
            <a:solidFill>
              <a:srgbClr val="FFC000"/>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68" name="Right Arrow 67">
            <a:extLst>
              <a:ext uri="{FF2B5EF4-FFF2-40B4-BE49-F238E27FC236}">
                <a16:creationId xmlns:a16="http://schemas.microsoft.com/office/drawing/2014/main" id="{8B2D5B30-9D74-4A4B-826C-A0306C2332AC}"/>
              </a:ext>
            </a:extLst>
          </p:cNvPr>
          <p:cNvSpPr/>
          <p:nvPr/>
        </p:nvSpPr>
        <p:spPr>
          <a:xfrm rot="18909108">
            <a:off x="5705861" y="4581679"/>
            <a:ext cx="1076031" cy="729575"/>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dirty="0">
              <a:ln>
                <a:noFill/>
              </a:ln>
              <a:solidFill>
                <a:schemeClr val="bg1"/>
              </a:solidFill>
              <a:effectLst/>
              <a:uLnTx/>
              <a:uFillTx/>
              <a:latin typeface="Calibri" panose="020F0502020204030204"/>
              <a:ea typeface="+mn-ea"/>
              <a:cs typeface="+mn-cs"/>
            </a:endParaRPr>
          </a:p>
        </p:txBody>
      </p:sp>
      <p:pic>
        <p:nvPicPr>
          <p:cNvPr id="67" name="Picture 66">
            <a:extLst>
              <a:ext uri="{FF2B5EF4-FFF2-40B4-BE49-F238E27FC236}">
                <a16:creationId xmlns:a16="http://schemas.microsoft.com/office/drawing/2014/main" id="{8C26D24D-C07A-7545-8CFE-AB0E476283C5}"/>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358844" y="5274200"/>
            <a:ext cx="1780375" cy="1194882"/>
          </a:xfrm>
          <a:prstGeom prst="rect">
            <a:avLst/>
          </a:prstGeom>
        </p:spPr>
      </p:pic>
      <p:pic>
        <p:nvPicPr>
          <p:cNvPr id="70" name="Picture 69">
            <a:extLst>
              <a:ext uri="{FF2B5EF4-FFF2-40B4-BE49-F238E27FC236}">
                <a16:creationId xmlns:a16="http://schemas.microsoft.com/office/drawing/2014/main" id="{3D5DC62D-2D18-D647-A926-D759BA99EC40}"/>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354496" y="420939"/>
            <a:ext cx="1784724" cy="1197792"/>
          </a:xfrm>
          <a:prstGeom prst="rect">
            <a:avLst/>
          </a:prstGeom>
        </p:spPr>
      </p:pic>
      <p:pic>
        <p:nvPicPr>
          <p:cNvPr id="74" name="Picture 73">
            <a:extLst>
              <a:ext uri="{FF2B5EF4-FFF2-40B4-BE49-F238E27FC236}">
                <a16:creationId xmlns:a16="http://schemas.microsoft.com/office/drawing/2014/main" id="{7FF017EB-D51F-FE4D-AA3E-2F1B81C38184}"/>
              </a:ext>
            </a:extLst>
          </p:cNvPr>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217587" y="2829619"/>
            <a:ext cx="1275178" cy="666309"/>
          </a:xfrm>
          <a:prstGeom prst="rect">
            <a:avLst/>
          </a:prstGeom>
        </p:spPr>
      </p:pic>
      <p:pic>
        <p:nvPicPr>
          <p:cNvPr id="78" name="Picture 77">
            <a:extLst>
              <a:ext uri="{FF2B5EF4-FFF2-40B4-BE49-F238E27FC236}">
                <a16:creationId xmlns:a16="http://schemas.microsoft.com/office/drawing/2014/main" id="{8576429A-0C3E-2F42-BFEF-1100D32D507D}"/>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1305629" y="1087037"/>
            <a:ext cx="951790" cy="684099"/>
          </a:xfrm>
          <a:prstGeom prst="rect">
            <a:avLst/>
          </a:prstGeom>
        </p:spPr>
      </p:pic>
      <p:pic>
        <p:nvPicPr>
          <p:cNvPr id="82" name="Picture 81">
            <a:extLst>
              <a:ext uri="{FF2B5EF4-FFF2-40B4-BE49-F238E27FC236}">
                <a16:creationId xmlns:a16="http://schemas.microsoft.com/office/drawing/2014/main" id="{CD394D41-F100-FE46-8907-5C1FB6D3778D}"/>
              </a:ext>
            </a:extLst>
          </p:cNvPr>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1444389" y="1951831"/>
            <a:ext cx="909016" cy="909016"/>
          </a:xfrm>
          <a:prstGeom prst="rect">
            <a:avLst/>
          </a:prstGeom>
        </p:spPr>
      </p:pic>
      <p:sp>
        <p:nvSpPr>
          <p:cNvPr id="85" name="TextBox 84">
            <a:extLst>
              <a:ext uri="{FF2B5EF4-FFF2-40B4-BE49-F238E27FC236}">
                <a16:creationId xmlns:a16="http://schemas.microsoft.com/office/drawing/2014/main" id="{8B063FAA-5CD7-8B4C-AB67-6A64170069A8}"/>
              </a:ext>
            </a:extLst>
          </p:cNvPr>
          <p:cNvSpPr txBox="1"/>
          <p:nvPr/>
        </p:nvSpPr>
        <p:spPr>
          <a:xfrm>
            <a:off x="408195" y="472440"/>
            <a:ext cx="1349087" cy="369332"/>
          </a:xfrm>
          <a:prstGeom prst="rect">
            <a:avLst/>
          </a:prstGeom>
          <a:solidFill>
            <a:schemeClr val="accent6">
              <a:lumMod val="20000"/>
              <a:lumOff val="80000"/>
              <a:alpha val="50204"/>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dirty="0" err="1">
                <a:ln>
                  <a:noFill/>
                </a:ln>
                <a:solidFill>
                  <a:srgbClr val="002060"/>
                </a:solidFill>
                <a:effectLst/>
                <a:uLnTx/>
                <a:uFillTx/>
                <a:latin typeface="Calibri" panose="020F0502020204030204"/>
                <a:ea typeface="+mn-ea"/>
                <a:cs typeface="+mn-cs"/>
              </a:rPr>
              <a:t>institutionID</a:t>
            </a:r>
            <a:endParaRPr kumimoji="0" lang="en-US" sz="2000" b="0" i="0" u="none" strike="noStrike" kern="1200" cap="none" spc="0" normalizeH="0" baseline="0" dirty="0">
              <a:ln>
                <a:noFill/>
              </a:ln>
              <a:solidFill>
                <a:srgbClr val="002060"/>
              </a:solidFill>
              <a:effectLst/>
              <a:uLnTx/>
              <a:uFillTx/>
              <a:latin typeface="Calibri" panose="020F0502020204030204"/>
              <a:ea typeface="+mn-ea"/>
              <a:cs typeface="+mn-cs"/>
            </a:endParaRPr>
          </a:p>
        </p:txBody>
      </p:sp>
      <p:sp>
        <p:nvSpPr>
          <p:cNvPr id="86" name="TextBox 85">
            <a:extLst>
              <a:ext uri="{FF2B5EF4-FFF2-40B4-BE49-F238E27FC236}">
                <a16:creationId xmlns:a16="http://schemas.microsoft.com/office/drawing/2014/main" id="{B477E7B7-31D1-7544-A4C2-B33F75DA7110}"/>
              </a:ext>
            </a:extLst>
          </p:cNvPr>
          <p:cNvSpPr txBox="1"/>
          <p:nvPr/>
        </p:nvSpPr>
        <p:spPr>
          <a:xfrm>
            <a:off x="441264" y="2192984"/>
            <a:ext cx="1295226" cy="369332"/>
          </a:xfrm>
          <a:prstGeom prst="rect">
            <a:avLst/>
          </a:prstGeom>
          <a:solidFill>
            <a:schemeClr val="accent6">
              <a:lumMod val="20000"/>
              <a:lumOff val="80000"/>
              <a:alpha val="49827"/>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solidFill>
                  <a:srgbClr val="002060"/>
                </a:solidFill>
                <a:latin typeface="Calibri" panose="020F0502020204030204"/>
              </a:rPr>
              <a:t>c</a:t>
            </a:r>
            <a:r>
              <a:rPr kumimoji="0" lang="en-US" b="0" i="0" u="none" strike="noStrike" kern="1200" cap="none" spc="0" normalizeH="0" baseline="0" dirty="0" err="1">
                <a:ln>
                  <a:noFill/>
                </a:ln>
                <a:solidFill>
                  <a:srgbClr val="002060"/>
                </a:solidFill>
                <a:effectLst/>
                <a:uLnTx/>
                <a:uFillTx/>
                <a:latin typeface="Calibri" panose="020F0502020204030204"/>
                <a:ea typeface="+mn-ea"/>
                <a:cs typeface="+mn-cs"/>
              </a:rPr>
              <a:t>ollectionID</a:t>
            </a:r>
            <a:endParaRPr kumimoji="0" lang="en-US" sz="2000" b="0" i="0" u="none" strike="noStrike" kern="1200" cap="none" spc="0" normalizeH="0" baseline="0" dirty="0">
              <a:ln>
                <a:noFill/>
              </a:ln>
              <a:solidFill>
                <a:srgbClr val="002060"/>
              </a:solidFill>
              <a:effectLst/>
              <a:uLnTx/>
              <a:uFillTx/>
              <a:latin typeface="Calibri" panose="020F0502020204030204"/>
              <a:ea typeface="+mn-ea"/>
              <a:cs typeface="+mn-cs"/>
            </a:endParaRPr>
          </a:p>
        </p:txBody>
      </p:sp>
      <p:pic>
        <p:nvPicPr>
          <p:cNvPr id="91" name="Picture 90">
            <a:extLst>
              <a:ext uri="{FF2B5EF4-FFF2-40B4-BE49-F238E27FC236}">
                <a16:creationId xmlns:a16="http://schemas.microsoft.com/office/drawing/2014/main" id="{53DA28DC-8E0D-8342-8BB3-40DDEDFFF9ED}"/>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364595" y="3803172"/>
            <a:ext cx="1774623" cy="1036459"/>
          </a:xfrm>
          <a:prstGeom prst="rect">
            <a:avLst/>
          </a:prstGeom>
        </p:spPr>
      </p:pic>
      <p:pic>
        <p:nvPicPr>
          <p:cNvPr id="89" name="Picture 88">
            <a:extLst>
              <a:ext uri="{FF2B5EF4-FFF2-40B4-BE49-F238E27FC236}">
                <a16:creationId xmlns:a16="http://schemas.microsoft.com/office/drawing/2014/main" id="{8DB98DF5-A4A6-B64B-878B-F9239026F0B4}"/>
              </a:ext>
            </a:extLst>
          </p:cNvPr>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1305736" y="4372866"/>
            <a:ext cx="894018" cy="542220"/>
          </a:xfrm>
          <a:prstGeom prst="rect">
            <a:avLst/>
          </a:prstGeom>
        </p:spPr>
      </p:pic>
      <p:sp>
        <p:nvSpPr>
          <p:cNvPr id="54" name="Right Arrow 53">
            <a:extLst>
              <a:ext uri="{FF2B5EF4-FFF2-40B4-BE49-F238E27FC236}">
                <a16:creationId xmlns:a16="http://schemas.microsoft.com/office/drawing/2014/main" id="{B70B9688-0FF2-3F45-ABC8-624D94093F5D}"/>
              </a:ext>
            </a:extLst>
          </p:cNvPr>
          <p:cNvSpPr/>
          <p:nvPr/>
        </p:nvSpPr>
        <p:spPr>
          <a:xfrm rot="2689031">
            <a:off x="2447200" y="4678929"/>
            <a:ext cx="1060694" cy="729575"/>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dirty="0">
              <a:ln>
                <a:noFill/>
              </a:ln>
              <a:solidFill>
                <a:schemeClr val="bg1"/>
              </a:solidFill>
              <a:effectLst/>
              <a:uLnTx/>
              <a:uFillTx/>
              <a:latin typeface="Calibri" panose="020F0502020204030204"/>
              <a:ea typeface="+mn-ea"/>
              <a:cs typeface="+mn-cs"/>
            </a:endParaRPr>
          </a:p>
        </p:txBody>
      </p:sp>
      <p:sp>
        <p:nvSpPr>
          <p:cNvPr id="57" name="Right Arrow 56">
            <a:extLst>
              <a:ext uri="{FF2B5EF4-FFF2-40B4-BE49-F238E27FC236}">
                <a16:creationId xmlns:a16="http://schemas.microsoft.com/office/drawing/2014/main" id="{2EB10FFA-4D02-BB4C-A173-1111D3A96F2C}"/>
              </a:ext>
            </a:extLst>
          </p:cNvPr>
          <p:cNvSpPr/>
          <p:nvPr/>
        </p:nvSpPr>
        <p:spPr>
          <a:xfrm rot="18909108">
            <a:off x="2427421" y="1612406"/>
            <a:ext cx="1076031" cy="729575"/>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dirty="0">
              <a:ln>
                <a:noFill/>
              </a:ln>
              <a:solidFill>
                <a:schemeClr val="bg1"/>
              </a:solidFill>
              <a:effectLst/>
              <a:uLnTx/>
              <a:uFillTx/>
              <a:latin typeface="Calibri" panose="020F0502020204030204"/>
              <a:ea typeface="+mn-ea"/>
              <a:cs typeface="+mn-cs"/>
            </a:endParaRPr>
          </a:p>
        </p:txBody>
      </p:sp>
      <p:sp>
        <p:nvSpPr>
          <p:cNvPr id="6" name="Right Arrow 5"/>
          <p:cNvSpPr/>
          <p:nvPr/>
        </p:nvSpPr>
        <p:spPr>
          <a:xfrm>
            <a:off x="5580515" y="2577297"/>
            <a:ext cx="1534796" cy="1755395"/>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a:ea typeface="+mn-ea"/>
                <a:cs typeface="+mn-cs"/>
              </a:rPr>
              <a:t>Filter &amp; download</a:t>
            </a:r>
          </a:p>
        </p:txBody>
      </p:sp>
      <p:pic>
        <p:nvPicPr>
          <p:cNvPr id="12" name="Picture 2" descr="File:DOI logo.svg - Wikimedia Common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41195" y="2929745"/>
            <a:ext cx="545722" cy="526612"/>
          </a:xfrm>
          <a:prstGeom prst="rect">
            <a:avLst/>
          </a:prstGeom>
          <a:noFill/>
          <a:extLst>
            <a:ext uri="{909E8E84-426E-40DD-AFC4-6F175D3DCCD1}">
              <a14:hiddenFill xmlns:a14="http://schemas.microsoft.com/office/drawing/2010/main">
                <a:solidFill>
                  <a:srgbClr val="FFFFFF"/>
                </a:solidFill>
              </a14:hiddenFill>
            </a:ext>
          </a:extLst>
        </p:spPr>
      </p:pic>
      <p:sp>
        <p:nvSpPr>
          <p:cNvPr id="87" name="TextBox 86">
            <a:extLst>
              <a:ext uri="{FF2B5EF4-FFF2-40B4-BE49-F238E27FC236}">
                <a16:creationId xmlns:a16="http://schemas.microsoft.com/office/drawing/2014/main" id="{710DF5D7-781A-A042-B0AC-39CC3A6CE407}"/>
              </a:ext>
            </a:extLst>
          </p:cNvPr>
          <p:cNvSpPr txBox="1"/>
          <p:nvPr/>
        </p:nvSpPr>
        <p:spPr>
          <a:xfrm>
            <a:off x="380503" y="3852258"/>
            <a:ext cx="1666546" cy="338554"/>
          </a:xfrm>
          <a:prstGeom prst="rect">
            <a:avLst/>
          </a:prstGeom>
          <a:solidFill>
            <a:schemeClr val="accent6">
              <a:lumMod val="20000"/>
              <a:lumOff val="80000"/>
              <a:alpha val="50262"/>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rgbClr val="002060"/>
                </a:solidFill>
                <a:effectLst/>
                <a:uLnTx/>
                <a:uFillTx/>
                <a:latin typeface="Calibri" panose="020F0502020204030204"/>
                <a:ea typeface="+mn-ea"/>
                <a:cs typeface="+mn-cs"/>
              </a:rPr>
              <a:t>materialSampleID</a:t>
            </a:r>
            <a:endParaRPr kumimoji="0" lang="en-US" b="0" i="0" u="none" strike="noStrike" kern="1200" cap="none" spc="0" normalizeH="0" baseline="0" dirty="0">
              <a:ln>
                <a:noFill/>
              </a:ln>
              <a:solidFill>
                <a:srgbClr val="002060"/>
              </a:solidFill>
              <a:effectLst/>
              <a:uLnTx/>
              <a:uFillTx/>
              <a:latin typeface="Calibri" panose="020F0502020204030204"/>
              <a:ea typeface="+mn-ea"/>
              <a:cs typeface="+mn-cs"/>
            </a:endParaRPr>
          </a:p>
        </p:txBody>
      </p:sp>
      <p:sp>
        <p:nvSpPr>
          <p:cNvPr id="77" name="TextBox 76">
            <a:extLst>
              <a:ext uri="{FF2B5EF4-FFF2-40B4-BE49-F238E27FC236}">
                <a16:creationId xmlns:a16="http://schemas.microsoft.com/office/drawing/2014/main" id="{614FA692-9679-E048-9D6D-64FFA5CC6621}"/>
              </a:ext>
            </a:extLst>
          </p:cNvPr>
          <p:cNvSpPr txBox="1"/>
          <p:nvPr/>
        </p:nvSpPr>
        <p:spPr>
          <a:xfrm>
            <a:off x="438036" y="6085823"/>
            <a:ext cx="1362168" cy="338554"/>
          </a:xfrm>
          <a:prstGeom prst="rect">
            <a:avLst/>
          </a:prstGeom>
          <a:solidFill>
            <a:schemeClr val="accent6">
              <a:lumMod val="20000"/>
              <a:lumOff val="80000"/>
              <a:alpha val="50262"/>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solidFill>
                  <a:srgbClr val="002060"/>
                </a:solidFill>
                <a:latin typeface="Calibri" panose="020F0502020204030204"/>
              </a:rPr>
              <a:t>identifiedByID</a:t>
            </a:r>
            <a:endParaRPr kumimoji="0" lang="en-US" b="0" i="0" u="none" strike="noStrike" kern="1200" cap="none" spc="0" normalizeH="0" baseline="0" dirty="0">
              <a:ln>
                <a:noFill/>
              </a:ln>
              <a:solidFill>
                <a:srgbClr val="002060"/>
              </a:solidFill>
              <a:effectLst/>
              <a:uLnTx/>
              <a:uFillTx/>
              <a:latin typeface="Calibri" panose="020F0502020204030204"/>
              <a:ea typeface="+mn-ea"/>
              <a:cs typeface="+mn-cs"/>
            </a:endParaRPr>
          </a:p>
        </p:txBody>
      </p:sp>
      <p:pic>
        <p:nvPicPr>
          <p:cNvPr id="43" name="Picture 42">
            <a:extLst>
              <a:ext uri="{FF2B5EF4-FFF2-40B4-BE49-F238E27FC236}">
                <a16:creationId xmlns:a16="http://schemas.microsoft.com/office/drawing/2014/main" id="{D92006C8-4FA7-D647-8F4D-030FF4A1721C}"/>
              </a:ext>
            </a:extLst>
          </p:cNvPr>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1652049" y="5198745"/>
            <a:ext cx="696955" cy="696955"/>
          </a:xfrm>
          <a:prstGeom prst="rect">
            <a:avLst/>
          </a:prstGeom>
        </p:spPr>
      </p:pic>
      <p:pic>
        <p:nvPicPr>
          <p:cNvPr id="48" name="Picture 47">
            <a:extLst>
              <a:ext uri="{FF2B5EF4-FFF2-40B4-BE49-F238E27FC236}">
                <a16:creationId xmlns:a16="http://schemas.microsoft.com/office/drawing/2014/main" id="{3D437DD1-3ABA-8347-9360-4E2D8902BC24}"/>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1374063" y="4633137"/>
            <a:ext cx="513559" cy="182561"/>
          </a:xfrm>
          <a:prstGeom prst="rect">
            <a:avLst/>
          </a:prstGeom>
        </p:spPr>
      </p:pic>
      <p:pic>
        <p:nvPicPr>
          <p:cNvPr id="83" name="Picture 82">
            <a:extLst>
              <a:ext uri="{FF2B5EF4-FFF2-40B4-BE49-F238E27FC236}">
                <a16:creationId xmlns:a16="http://schemas.microsoft.com/office/drawing/2014/main" id="{2A192B2B-19A9-7C4F-9B81-B637DE35FB4F}"/>
              </a:ext>
            </a:extLst>
          </p:cNvPr>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7794534" y="3526253"/>
            <a:ext cx="392885" cy="392885"/>
          </a:xfrm>
          <a:prstGeom prst="rect">
            <a:avLst/>
          </a:prstGeom>
        </p:spPr>
      </p:pic>
      <p:pic>
        <p:nvPicPr>
          <p:cNvPr id="84" name="Picture 83">
            <a:extLst>
              <a:ext uri="{FF2B5EF4-FFF2-40B4-BE49-F238E27FC236}">
                <a16:creationId xmlns:a16="http://schemas.microsoft.com/office/drawing/2014/main" id="{7BCAF456-CB4D-8B4A-8731-A41CC5ECCBEC}"/>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7834783" y="3271096"/>
            <a:ext cx="513559" cy="182561"/>
          </a:xfrm>
          <a:prstGeom prst="rect">
            <a:avLst/>
          </a:prstGeom>
        </p:spPr>
      </p:pic>
      <p:pic>
        <p:nvPicPr>
          <p:cNvPr id="65" name="Picture 64">
            <a:extLst>
              <a:ext uri="{FF2B5EF4-FFF2-40B4-BE49-F238E27FC236}">
                <a16:creationId xmlns:a16="http://schemas.microsoft.com/office/drawing/2014/main" id="{D70D188E-F6E3-5642-8B56-B0096C1F6F28}"/>
              </a:ext>
            </a:extLst>
          </p:cNvPr>
          <p:cNvPicPr>
            <a:picLocks noChangeAspect="1"/>
          </p:cNvPicPr>
          <p:nvPr/>
        </p:nvPicPr>
        <p:blipFill>
          <a:blip r:embed="rId22" cstate="print">
            <a:extLst>
              <a:ext uri="{28A0092B-C50C-407E-A947-70E740481C1C}">
                <a14:useLocalDpi xmlns:a14="http://schemas.microsoft.com/office/drawing/2010/main"/>
              </a:ext>
            </a:extLst>
          </a:blip>
          <a:stretch>
            <a:fillRect/>
          </a:stretch>
        </p:blipFill>
        <p:spPr>
          <a:xfrm>
            <a:off x="8032570" y="2602804"/>
            <a:ext cx="509063" cy="365889"/>
          </a:xfrm>
          <a:prstGeom prst="rect">
            <a:avLst/>
          </a:prstGeom>
        </p:spPr>
      </p:pic>
      <p:pic>
        <p:nvPicPr>
          <p:cNvPr id="73" name="Picture 72">
            <a:extLst>
              <a:ext uri="{FF2B5EF4-FFF2-40B4-BE49-F238E27FC236}">
                <a16:creationId xmlns:a16="http://schemas.microsoft.com/office/drawing/2014/main" id="{57AA993B-40A9-374C-B5A8-B687D78C88D4}"/>
              </a:ext>
            </a:extLst>
          </p:cNvPr>
          <p:cNvPicPr>
            <a:picLocks noChangeAspect="1"/>
          </p:cNvPicPr>
          <p:nvPr/>
        </p:nvPicPr>
        <p:blipFill>
          <a:blip r:embed="rId23" cstate="print">
            <a:extLst>
              <a:ext uri="{28A0092B-C50C-407E-A947-70E740481C1C}">
                <a14:useLocalDpi xmlns:a14="http://schemas.microsoft.com/office/drawing/2010/main"/>
              </a:ext>
            </a:extLst>
          </a:blip>
          <a:stretch>
            <a:fillRect/>
          </a:stretch>
        </p:blipFill>
        <p:spPr>
          <a:xfrm>
            <a:off x="7440873" y="2857853"/>
            <a:ext cx="522369" cy="369332"/>
          </a:xfrm>
          <a:prstGeom prst="rect">
            <a:avLst/>
          </a:prstGeom>
        </p:spPr>
      </p:pic>
      <p:pic>
        <p:nvPicPr>
          <p:cNvPr id="80" name="Picture 79">
            <a:extLst>
              <a:ext uri="{FF2B5EF4-FFF2-40B4-BE49-F238E27FC236}">
                <a16:creationId xmlns:a16="http://schemas.microsoft.com/office/drawing/2014/main" id="{51F35D6D-291D-BC4C-8842-98A46E1B1293}"/>
              </a:ext>
            </a:extLst>
          </p:cNvPr>
          <p:cNvPicPr>
            <a:picLocks noChangeAspect="1"/>
          </p:cNvPicPr>
          <p:nvPr/>
        </p:nvPicPr>
        <p:blipFill>
          <a:blip r:embed="rId24" cstate="print">
            <a:extLst>
              <a:ext uri="{28A0092B-C50C-407E-A947-70E740481C1C}">
                <a14:useLocalDpi xmlns:a14="http://schemas.microsoft.com/office/drawing/2010/main"/>
              </a:ext>
            </a:extLst>
          </a:blip>
          <a:stretch>
            <a:fillRect/>
          </a:stretch>
        </p:blipFill>
        <p:spPr>
          <a:xfrm>
            <a:off x="1642732" y="369406"/>
            <a:ext cx="696955" cy="696955"/>
          </a:xfrm>
          <a:prstGeom prst="rect">
            <a:avLst/>
          </a:prstGeom>
        </p:spPr>
      </p:pic>
      <p:cxnSp>
        <p:nvCxnSpPr>
          <p:cNvPr id="66" name="Straight Arrow Connector 65">
            <a:extLst>
              <a:ext uri="{FF2B5EF4-FFF2-40B4-BE49-F238E27FC236}">
                <a16:creationId xmlns:a16="http://schemas.microsoft.com/office/drawing/2014/main" id="{50A1CD97-F36D-4E47-A8EE-CCC37BEFC362}"/>
              </a:ext>
            </a:extLst>
          </p:cNvPr>
          <p:cNvCxnSpPr>
            <a:cxnSpLocks/>
          </p:cNvCxnSpPr>
          <p:nvPr/>
        </p:nvCxnSpPr>
        <p:spPr>
          <a:xfrm flipH="1" flipV="1">
            <a:off x="5756131" y="1315686"/>
            <a:ext cx="2728671" cy="872416"/>
          </a:xfrm>
          <a:prstGeom prst="straightConnector1">
            <a:avLst/>
          </a:prstGeom>
          <a:ln w="76200">
            <a:solidFill>
              <a:srgbClr val="FFC000"/>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B80D4E8A-DA2E-7746-B09A-40C692980543}"/>
              </a:ext>
            </a:extLst>
          </p:cNvPr>
          <p:cNvCxnSpPr>
            <a:cxnSpLocks/>
          </p:cNvCxnSpPr>
          <p:nvPr/>
        </p:nvCxnSpPr>
        <p:spPr>
          <a:xfrm flipH="1">
            <a:off x="5711935" y="2471964"/>
            <a:ext cx="2798793" cy="2496074"/>
          </a:xfrm>
          <a:prstGeom prst="straightConnector1">
            <a:avLst/>
          </a:prstGeom>
          <a:ln w="76200">
            <a:solidFill>
              <a:srgbClr val="FFC000"/>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199935AB-CC12-3242-99AA-5B925CB83E2B}"/>
              </a:ext>
            </a:extLst>
          </p:cNvPr>
          <p:cNvCxnSpPr>
            <a:cxnSpLocks/>
          </p:cNvCxnSpPr>
          <p:nvPr/>
        </p:nvCxnSpPr>
        <p:spPr>
          <a:xfrm flipH="1">
            <a:off x="5704860" y="2303022"/>
            <a:ext cx="2770691" cy="815060"/>
          </a:xfrm>
          <a:prstGeom prst="straightConnector1">
            <a:avLst/>
          </a:prstGeom>
          <a:ln w="76200">
            <a:solidFill>
              <a:srgbClr val="FFC000"/>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6045D309-CE5A-D48B-5BA5-C2BAE16DB6C6}"/>
              </a:ext>
            </a:extLst>
          </p:cNvPr>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3771837" y="1530155"/>
            <a:ext cx="392885" cy="392885"/>
          </a:xfrm>
          <a:prstGeom prst="rect">
            <a:avLst/>
          </a:prstGeom>
        </p:spPr>
      </p:pic>
      <p:pic>
        <p:nvPicPr>
          <p:cNvPr id="4" name="Picture 3">
            <a:extLst>
              <a:ext uri="{FF2B5EF4-FFF2-40B4-BE49-F238E27FC236}">
                <a16:creationId xmlns:a16="http://schemas.microsoft.com/office/drawing/2014/main" id="{552197F1-DE2C-32FA-611A-438A2FA4350A}"/>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3932472" y="2027883"/>
            <a:ext cx="513559" cy="182561"/>
          </a:xfrm>
          <a:prstGeom prst="rect">
            <a:avLst/>
          </a:prstGeom>
        </p:spPr>
      </p:pic>
      <p:pic>
        <p:nvPicPr>
          <p:cNvPr id="5" name="Picture 4">
            <a:extLst>
              <a:ext uri="{FF2B5EF4-FFF2-40B4-BE49-F238E27FC236}">
                <a16:creationId xmlns:a16="http://schemas.microsoft.com/office/drawing/2014/main" id="{BA5F271C-A19D-F65D-F38F-3219D3D302F0}"/>
              </a:ext>
            </a:extLst>
          </p:cNvPr>
          <p:cNvPicPr>
            <a:picLocks noChangeAspect="1"/>
          </p:cNvPicPr>
          <p:nvPr/>
        </p:nvPicPr>
        <p:blipFill>
          <a:blip r:embed="rId22" cstate="print">
            <a:extLst>
              <a:ext uri="{28A0092B-C50C-407E-A947-70E740481C1C}">
                <a14:useLocalDpi xmlns:a14="http://schemas.microsoft.com/office/drawing/2010/main"/>
              </a:ext>
            </a:extLst>
          </a:blip>
          <a:stretch>
            <a:fillRect/>
          </a:stretch>
        </p:blipFill>
        <p:spPr>
          <a:xfrm>
            <a:off x="4311935" y="1604119"/>
            <a:ext cx="509063" cy="365889"/>
          </a:xfrm>
          <a:prstGeom prst="rect">
            <a:avLst/>
          </a:prstGeom>
        </p:spPr>
      </p:pic>
      <p:pic>
        <p:nvPicPr>
          <p:cNvPr id="15" name="Picture 14">
            <a:extLst>
              <a:ext uri="{FF2B5EF4-FFF2-40B4-BE49-F238E27FC236}">
                <a16:creationId xmlns:a16="http://schemas.microsoft.com/office/drawing/2014/main" id="{E2215DA6-EB8E-3855-82D6-325E485B7B5F}"/>
              </a:ext>
            </a:extLst>
          </p:cNvPr>
          <p:cNvPicPr>
            <a:picLocks noChangeAspect="1"/>
          </p:cNvPicPr>
          <p:nvPr/>
        </p:nvPicPr>
        <p:blipFill>
          <a:blip r:embed="rId23" cstate="print">
            <a:extLst>
              <a:ext uri="{28A0092B-C50C-407E-A947-70E740481C1C}">
                <a14:useLocalDpi xmlns:a14="http://schemas.microsoft.com/office/drawing/2010/main"/>
              </a:ext>
            </a:extLst>
          </a:blip>
          <a:stretch>
            <a:fillRect/>
          </a:stretch>
        </p:blipFill>
        <p:spPr>
          <a:xfrm>
            <a:off x="4323238" y="2307490"/>
            <a:ext cx="522369" cy="369332"/>
          </a:xfrm>
          <a:prstGeom prst="rect">
            <a:avLst/>
          </a:prstGeom>
        </p:spPr>
      </p:pic>
      <p:pic>
        <p:nvPicPr>
          <p:cNvPr id="17" name="Picture 16">
            <a:extLst>
              <a:ext uri="{FF2B5EF4-FFF2-40B4-BE49-F238E27FC236}">
                <a16:creationId xmlns:a16="http://schemas.microsoft.com/office/drawing/2014/main" id="{0431D96C-46A9-3698-A782-B32BC52E3114}"/>
              </a:ext>
            </a:extLst>
          </p:cNvPr>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3777031" y="3483185"/>
            <a:ext cx="392885" cy="392885"/>
          </a:xfrm>
          <a:prstGeom prst="rect">
            <a:avLst/>
          </a:prstGeom>
        </p:spPr>
      </p:pic>
      <p:pic>
        <p:nvPicPr>
          <p:cNvPr id="18" name="Picture 17">
            <a:extLst>
              <a:ext uri="{FF2B5EF4-FFF2-40B4-BE49-F238E27FC236}">
                <a16:creationId xmlns:a16="http://schemas.microsoft.com/office/drawing/2014/main" id="{2F0CAA79-B115-A15C-5A27-0D4460D1533A}"/>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3937666" y="3980913"/>
            <a:ext cx="513559" cy="182561"/>
          </a:xfrm>
          <a:prstGeom prst="rect">
            <a:avLst/>
          </a:prstGeom>
        </p:spPr>
      </p:pic>
      <p:pic>
        <p:nvPicPr>
          <p:cNvPr id="19" name="Picture 18">
            <a:extLst>
              <a:ext uri="{FF2B5EF4-FFF2-40B4-BE49-F238E27FC236}">
                <a16:creationId xmlns:a16="http://schemas.microsoft.com/office/drawing/2014/main" id="{57CD37C3-2E95-7569-00EC-A5AC29ECA39F}"/>
              </a:ext>
            </a:extLst>
          </p:cNvPr>
          <p:cNvPicPr>
            <a:picLocks noChangeAspect="1"/>
          </p:cNvPicPr>
          <p:nvPr/>
        </p:nvPicPr>
        <p:blipFill>
          <a:blip r:embed="rId22" cstate="print">
            <a:extLst>
              <a:ext uri="{28A0092B-C50C-407E-A947-70E740481C1C}">
                <a14:useLocalDpi xmlns:a14="http://schemas.microsoft.com/office/drawing/2010/main"/>
              </a:ext>
            </a:extLst>
          </a:blip>
          <a:stretch>
            <a:fillRect/>
          </a:stretch>
        </p:blipFill>
        <p:spPr>
          <a:xfrm>
            <a:off x="4317129" y="3557149"/>
            <a:ext cx="509063" cy="365889"/>
          </a:xfrm>
          <a:prstGeom prst="rect">
            <a:avLst/>
          </a:prstGeom>
        </p:spPr>
      </p:pic>
      <p:pic>
        <p:nvPicPr>
          <p:cNvPr id="20" name="Picture 19">
            <a:extLst>
              <a:ext uri="{FF2B5EF4-FFF2-40B4-BE49-F238E27FC236}">
                <a16:creationId xmlns:a16="http://schemas.microsoft.com/office/drawing/2014/main" id="{B5E030AB-500F-D8D7-241B-635E44CBFF66}"/>
              </a:ext>
            </a:extLst>
          </p:cNvPr>
          <p:cNvPicPr>
            <a:picLocks noChangeAspect="1"/>
          </p:cNvPicPr>
          <p:nvPr/>
        </p:nvPicPr>
        <p:blipFill>
          <a:blip r:embed="rId23" cstate="print">
            <a:extLst>
              <a:ext uri="{28A0092B-C50C-407E-A947-70E740481C1C}">
                <a14:useLocalDpi xmlns:a14="http://schemas.microsoft.com/office/drawing/2010/main"/>
              </a:ext>
            </a:extLst>
          </a:blip>
          <a:stretch>
            <a:fillRect/>
          </a:stretch>
        </p:blipFill>
        <p:spPr>
          <a:xfrm>
            <a:off x="4328432" y="4260520"/>
            <a:ext cx="522369" cy="369332"/>
          </a:xfrm>
          <a:prstGeom prst="rect">
            <a:avLst/>
          </a:prstGeom>
        </p:spPr>
      </p:pic>
      <p:pic>
        <p:nvPicPr>
          <p:cNvPr id="21" name="Picture 20">
            <a:extLst>
              <a:ext uri="{FF2B5EF4-FFF2-40B4-BE49-F238E27FC236}">
                <a16:creationId xmlns:a16="http://schemas.microsoft.com/office/drawing/2014/main" id="{01B633FE-D63B-572A-939F-B3A70CDDEA39}"/>
              </a:ext>
            </a:extLst>
          </p:cNvPr>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3828796" y="5405545"/>
            <a:ext cx="392885" cy="392885"/>
          </a:xfrm>
          <a:prstGeom prst="rect">
            <a:avLst/>
          </a:prstGeom>
        </p:spPr>
      </p:pic>
      <p:pic>
        <p:nvPicPr>
          <p:cNvPr id="22" name="Picture 21">
            <a:extLst>
              <a:ext uri="{FF2B5EF4-FFF2-40B4-BE49-F238E27FC236}">
                <a16:creationId xmlns:a16="http://schemas.microsoft.com/office/drawing/2014/main" id="{33A2FA6F-A116-74E7-87BB-F0975444A2CF}"/>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3989431" y="5903273"/>
            <a:ext cx="513559" cy="182561"/>
          </a:xfrm>
          <a:prstGeom prst="rect">
            <a:avLst/>
          </a:prstGeom>
        </p:spPr>
      </p:pic>
      <p:pic>
        <p:nvPicPr>
          <p:cNvPr id="23" name="Picture 22">
            <a:extLst>
              <a:ext uri="{FF2B5EF4-FFF2-40B4-BE49-F238E27FC236}">
                <a16:creationId xmlns:a16="http://schemas.microsoft.com/office/drawing/2014/main" id="{727FAF48-72E1-166B-7138-61C2E33E60EA}"/>
              </a:ext>
            </a:extLst>
          </p:cNvPr>
          <p:cNvPicPr>
            <a:picLocks noChangeAspect="1"/>
          </p:cNvPicPr>
          <p:nvPr/>
        </p:nvPicPr>
        <p:blipFill>
          <a:blip r:embed="rId22" cstate="print">
            <a:extLst>
              <a:ext uri="{28A0092B-C50C-407E-A947-70E740481C1C}">
                <a14:useLocalDpi xmlns:a14="http://schemas.microsoft.com/office/drawing/2010/main"/>
              </a:ext>
            </a:extLst>
          </a:blip>
          <a:stretch>
            <a:fillRect/>
          </a:stretch>
        </p:blipFill>
        <p:spPr>
          <a:xfrm>
            <a:off x="4368894" y="5479509"/>
            <a:ext cx="509063" cy="365889"/>
          </a:xfrm>
          <a:prstGeom prst="rect">
            <a:avLst/>
          </a:prstGeom>
        </p:spPr>
      </p:pic>
      <p:pic>
        <p:nvPicPr>
          <p:cNvPr id="24" name="Picture 23">
            <a:extLst>
              <a:ext uri="{FF2B5EF4-FFF2-40B4-BE49-F238E27FC236}">
                <a16:creationId xmlns:a16="http://schemas.microsoft.com/office/drawing/2014/main" id="{8D384DC0-3381-34A7-3ABE-C7E2E04618A6}"/>
              </a:ext>
            </a:extLst>
          </p:cNvPr>
          <p:cNvPicPr>
            <a:picLocks noChangeAspect="1"/>
          </p:cNvPicPr>
          <p:nvPr/>
        </p:nvPicPr>
        <p:blipFill>
          <a:blip r:embed="rId23" cstate="print">
            <a:extLst>
              <a:ext uri="{28A0092B-C50C-407E-A947-70E740481C1C}">
                <a14:useLocalDpi xmlns:a14="http://schemas.microsoft.com/office/drawing/2010/main"/>
              </a:ext>
            </a:extLst>
          </a:blip>
          <a:stretch>
            <a:fillRect/>
          </a:stretch>
        </p:blipFill>
        <p:spPr>
          <a:xfrm>
            <a:off x="4380197" y="6182880"/>
            <a:ext cx="522369" cy="369332"/>
          </a:xfrm>
          <a:prstGeom prst="rect">
            <a:avLst/>
          </a:prstGeom>
        </p:spPr>
      </p:pic>
      <p:pic>
        <p:nvPicPr>
          <p:cNvPr id="29" name="Picture 28">
            <a:extLst>
              <a:ext uri="{FF2B5EF4-FFF2-40B4-BE49-F238E27FC236}">
                <a16:creationId xmlns:a16="http://schemas.microsoft.com/office/drawing/2014/main" id="{A6F03B74-EEB9-6E46-01DB-E1525A678163}"/>
              </a:ext>
            </a:extLst>
          </p:cNvPr>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7339239" y="5644595"/>
            <a:ext cx="392885" cy="392885"/>
          </a:xfrm>
          <a:prstGeom prst="rect">
            <a:avLst/>
          </a:prstGeom>
        </p:spPr>
      </p:pic>
      <p:pic>
        <p:nvPicPr>
          <p:cNvPr id="30" name="Picture 29">
            <a:extLst>
              <a:ext uri="{FF2B5EF4-FFF2-40B4-BE49-F238E27FC236}">
                <a16:creationId xmlns:a16="http://schemas.microsoft.com/office/drawing/2014/main" id="{0ACA31F9-9B59-0BC3-FE6A-73FA055F4256}"/>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7890703" y="5601987"/>
            <a:ext cx="513559" cy="182561"/>
          </a:xfrm>
          <a:prstGeom prst="rect">
            <a:avLst/>
          </a:prstGeom>
        </p:spPr>
      </p:pic>
    </p:spTree>
    <p:extLst>
      <p:ext uri="{BB962C8B-B14F-4D97-AF65-F5344CB8AC3E}">
        <p14:creationId xmlns:p14="http://schemas.microsoft.com/office/powerpoint/2010/main" val="24709900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23FB0C81-A20D-1A43-9893-07735958841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54496" y="2115464"/>
            <a:ext cx="1784724" cy="1265160"/>
          </a:xfrm>
          <a:prstGeom prst="rect">
            <a:avLst/>
          </a:prstGeom>
        </p:spPr>
      </p:pic>
      <p:cxnSp>
        <p:nvCxnSpPr>
          <p:cNvPr id="72" name="Straight Connector 71">
            <a:extLst>
              <a:ext uri="{FF2B5EF4-FFF2-40B4-BE49-F238E27FC236}">
                <a16:creationId xmlns:a16="http://schemas.microsoft.com/office/drawing/2014/main" id="{8AEE5337-EB20-E449-AEDE-44F5A81EF1C2}"/>
              </a:ext>
            </a:extLst>
          </p:cNvPr>
          <p:cNvCxnSpPr>
            <a:cxnSpLocks/>
          </p:cNvCxnSpPr>
          <p:nvPr/>
        </p:nvCxnSpPr>
        <p:spPr>
          <a:xfrm flipH="1">
            <a:off x="9475884" y="375846"/>
            <a:ext cx="1" cy="6158293"/>
          </a:xfrm>
          <a:prstGeom prst="line">
            <a:avLst/>
          </a:prstGeom>
          <a:ln w="38100">
            <a:solidFill>
              <a:srgbClr val="0070C0"/>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613E58AB-9C1F-764D-8174-0ECB452AB563}"/>
              </a:ext>
            </a:extLst>
          </p:cNvPr>
          <p:cNvCxnSpPr>
            <a:cxnSpLocks/>
          </p:cNvCxnSpPr>
          <p:nvPr/>
        </p:nvCxnSpPr>
        <p:spPr>
          <a:xfrm flipH="1">
            <a:off x="6037166" y="396658"/>
            <a:ext cx="1" cy="6158293"/>
          </a:xfrm>
          <a:prstGeom prst="line">
            <a:avLst/>
          </a:prstGeom>
          <a:ln w="38100">
            <a:solidFill>
              <a:srgbClr val="0070C0"/>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58FA6FA1-D3A7-3A4C-948A-0F308E572A49}"/>
              </a:ext>
            </a:extLst>
          </p:cNvPr>
          <p:cNvCxnSpPr>
            <a:cxnSpLocks/>
          </p:cNvCxnSpPr>
          <p:nvPr/>
        </p:nvCxnSpPr>
        <p:spPr>
          <a:xfrm flipH="1">
            <a:off x="2749247" y="376108"/>
            <a:ext cx="1" cy="6158293"/>
          </a:xfrm>
          <a:prstGeom prst="line">
            <a:avLst/>
          </a:prstGeom>
          <a:ln w="38100">
            <a:solidFill>
              <a:srgbClr val="0070C0"/>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59" name="Table 58">
            <a:extLst>
              <a:ext uri="{FF2B5EF4-FFF2-40B4-BE49-F238E27FC236}">
                <a16:creationId xmlns:a16="http://schemas.microsoft.com/office/drawing/2014/main" id="{CA88D566-DFC4-DB43-8234-507C49A0D712}"/>
              </a:ext>
            </a:extLst>
          </p:cNvPr>
          <p:cNvGraphicFramePr>
            <a:graphicFrameLocks noGrp="1"/>
          </p:cNvGraphicFramePr>
          <p:nvPr/>
        </p:nvGraphicFramePr>
        <p:xfrm>
          <a:off x="3556322" y="1034887"/>
          <a:ext cx="1911180" cy="1828800"/>
        </p:xfrm>
        <a:graphic>
          <a:graphicData uri="http://schemas.openxmlformats.org/drawingml/2006/table">
            <a:tbl>
              <a:tblPr firstRow="1" bandRow="1">
                <a:tableStyleId>{21E4AEA4-8DFA-4A89-87EB-49C32662AFE0}</a:tableStyleId>
              </a:tblPr>
              <a:tblGrid>
                <a:gridCol w="382236">
                  <a:extLst>
                    <a:ext uri="{9D8B030D-6E8A-4147-A177-3AD203B41FA5}">
                      <a16:colId xmlns:a16="http://schemas.microsoft.com/office/drawing/2014/main" val="618312634"/>
                    </a:ext>
                  </a:extLst>
                </a:gridCol>
                <a:gridCol w="382236">
                  <a:extLst>
                    <a:ext uri="{9D8B030D-6E8A-4147-A177-3AD203B41FA5}">
                      <a16:colId xmlns:a16="http://schemas.microsoft.com/office/drawing/2014/main" val="3401835131"/>
                    </a:ext>
                  </a:extLst>
                </a:gridCol>
                <a:gridCol w="382236">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gridCol w="382236">
                  <a:extLst>
                    <a:ext uri="{9D8B030D-6E8A-4147-A177-3AD203B41FA5}">
                      <a16:colId xmlns:a16="http://schemas.microsoft.com/office/drawing/2014/main" val="1676893588"/>
                    </a:ext>
                  </a:extLst>
                </a:gridCol>
              </a:tblGrid>
              <a:tr h="347042">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pPr marL="0" algn="l" defTabSz="914400" rtl="0" eaLnBrk="1" latinLnBrk="0" hangingPunct="1"/>
                      <a:endParaRPr lang="en-GB" sz="1800" b="1" kern="1200" dirty="0">
                        <a:solidFill>
                          <a:schemeClr val="lt1"/>
                        </a:solidFill>
                        <a:latin typeface="+mn-lt"/>
                        <a:ea typeface="+mn-ea"/>
                        <a:cs typeface="+mn-cs"/>
                      </a:endParaRPr>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28776770"/>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901157914"/>
                  </a:ext>
                </a:extLst>
              </a:tr>
            </a:tbl>
          </a:graphicData>
        </a:graphic>
      </p:graphicFrame>
      <p:graphicFrame>
        <p:nvGraphicFramePr>
          <p:cNvPr id="60" name="Table 59">
            <a:extLst>
              <a:ext uri="{FF2B5EF4-FFF2-40B4-BE49-F238E27FC236}">
                <a16:creationId xmlns:a16="http://schemas.microsoft.com/office/drawing/2014/main" id="{6140B992-ED39-ED43-96CB-E945C872F582}"/>
              </a:ext>
            </a:extLst>
          </p:cNvPr>
          <p:cNvGraphicFramePr>
            <a:graphicFrameLocks noGrp="1"/>
          </p:cNvGraphicFramePr>
          <p:nvPr/>
        </p:nvGraphicFramePr>
        <p:xfrm>
          <a:off x="3552308" y="2988864"/>
          <a:ext cx="1911180" cy="1828800"/>
        </p:xfrm>
        <a:graphic>
          <a:graphicData uri="http://schemas.openxmlformats.org/drawingml/2006/table">
            <a:tbl>
              <a:tblPr firstRow="1" bandRow="1">
                <a:tableStyleId>{21E4AEA4-8DFA-4A89-87EB-49C32662AFE0}</a:tableStyleId>
              </a:tblPr>
              <a:tblGrid>
                <a:gridCol w="382236">
                  <a:extLst>
                    <a:ext uri="{9D8B030D-6E8A-4147-A177-3AD203B41FA5}">
                      <a16:colId xmlns:a16="http://schemas.microsoft.com/office/drawing/2014/main" val="618312634"/>
                    </a:ext>
                  </a:extLst>
                </a:gridCol>
                <a:gridCol w="382236">
                  <a:extLst>
                    <a:ext uri="{9D8B030D-6E8A-4147-A177-3AD203B41FA5}">
                      <a16:colId xmlns:a16="http://schemas.microsoft.com/office/drawing/2014/main" val="3401835131"/>
                    </a:ext>
                  </a:extLst>
                </a:gridCol>
                <a:gridCol w="382236">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gridCol w="382236">
                  <a:extLst>
                    <a:ext uri="{9D8B030D-6E8A-4147-A177-3AD203B41FA5}">
                      <a16:colId xmlns:a16="http://schemas.microsoft.com/office/drawing/2014/main" val="1676893588"/>
                    </a:ext>
                  </a:extLst>
                </a:gridCol>
              </a:tblGrid>
              <a:tr h="347042">
                <a:tc>
                  <a:txBody>
                    <a:bodyPr/>
                    <a:lstStyle/>
                    <a:p>
                      <a:endParaRPr lang="en-GB" dirty="0"/>
                    </a:p>
                  </a:txBody>
                  <a:tcPr>
                    <a:solidFill>
                      <a:srgbClr val="EA724B"/>
                    </a:solidFill>
                  </a:tcPr>
                </a:tc>
                <a:tc>
                  <a:txBody>
                    <a:bodyPr/>
                    <a:lstStyle/>
                    <a:p>
                      <a:endParaRPr lang="en-GB" dirty="0"/>
                    </a:p>
                  </a:txBody>
                  <a:tcPr>
                    <a:solidFill>
                      <a:srgbClr val="EA724B"/>
                    </a:solidFill>
                  </a:tcPr>
                </a:tc>
                <a:tc>
                  <a:txBody>
                    <a:bodyPr/>
                    <a:lstStyle/>
                    <a:p>
                      <a:endParaRPr lang="en-GB" dirty="0"/>
                    </a:p>
                  </a:txBody>
                  <a:tcPr>
                    <a:solidFill>
                      <a:srgbClr val="EA724B"/>
                    </a:solidFill>
                  </a:tcPr>
                </a:tc>
                <a:tc>
                  <a:txBody>
                    <a:bodyPr/>
                    <a:lstStyle/>
                    <a:p>
                      <a:endParaRPr lang="en-GB" dirty="0"/>
                    </a:p>
                  </a:txBody>
                  <a:tcPr>
                    <a:solidFill>
                      <a:srgbClr val="EA724B"/>
                    </a:solidFill>
                  </a:tcPr>
                </a:tc>
                <a:tc>
                  <a:txBody>
                    <a:bodyPr/>
                    <a:lstStyle/>
                    <a:p>
                      <a:endParaRPr lang="en-GB" dirty="0"/>
                    </a:p>
                  </a:txBody>
                  <a:tcPr>
                    <a:solidFill>
                      <a:srgbClr val="EA724B"/>
                    </a:solidFill>
                  </a:tcPr>
                </a:tc>
                <a:extLst>
                  <a:ext uri="{0D108BD9-81ED-4DB2-BD59-A6C34878D82A}">
                    <a16:rowId xmlns:a16="http://schemas.microsoft.com/office/drawing/2014/main" val="1213758982"/>
                  </a:ext>
                </a:extLst>
              </a:tr>
              <a:tr h="347042">
                <a:tc>
                  <a:txBody>
                    <a:bodyPr/>
                    <a:lstStyle/>
                    <a:p>
                      <a:endParaRPr lang="en-GB" dirty="0"/>
                    </a:p>
                  </a:txBody>
                  <a:tcPr>
                    <a:solidFill>
                      <a:srgbClr val="FCD3AC"/>
                    </a:solidFill>
                  </a:tcPr>
                </a:tc>
                <a:tc>
                  <a:txBody>
                    <a:bodyPr/>
                    <a:lstStyle/>
                    <a:p>
                      <a:endParaRPr lang="en-GB" dirty="0"/>
                    </a:p>
                  </a:txBody>
                  <a:tcPr>
                    <a:solidFill>
                      <a:srgbClr val="FCD3AC"/>
                    </a:solidFill>
                  </a:tcPr>
                </a:tc>
                <a:tc>
                  <a:txBody>
                    <a:bodyPr/>
                    <a:lstStyle/>
                    <a:p>
                      <a:endParaRPr lang="en-GB" dirty="0"/>
                    </a:p>
                  </a:txBody>
                  <a:tcPr>
                    <a:solidFill>
                      <a:srgbClr val="FCD3AC"/>
                    </a:solidFill>
                  </a:tcPr>
                </a:tc>
                <a:tc>
                  <a:txBody>
                    <a:bodyPr/>
                    <a:lstStyle/>
                    <a:p>
                      <a:endParaRPr lang="en-GB" dirty="0"/>
                    </a:p>
                  </a:txBody>
                  <a:tcPr>
                    <a:solidFill>
                      <a:srgbClr val="FCD3AC"/>
                    </a:solidFill>
                  </a:tcPr>
                </a:tc>
                <a:tc>
                  <a:txBody>
                    <a:bodyPr/>
                    <a:lstStyle/>
                    <a:p>
                      <a:endParaRPr lang="en-GB" dirty="0"/>
                    </a:p>
                  </a:txBody>
                  <a:tcPr>
                    <a:solidFill>
                      <a:srgbClr val="FCD3AC"/>
                    </a:solidFill>
                  </a:tcPr>
                </a:tc>
                <a:extLst>
                  <a:ext uri="{0D108BD9-81ED-4DB2-BD59-A6C34878D82A}">
                    <a16:rowId xmlns:a16="http://schemas.microsoft.com/office/drawing/2014/main" val="128568324"/>
                  </a:ext>
                </a:extLst>
              </a:tr>
              <a:tr h="347042">
                <a:tc>
                  <a:txBody>
                    <a:bodyPr/>
                    <a:lstStyle/>
                    <a:p>
                      <a:endParaRPr lang="en-GB" dirty="0"/>
                    </a:p>
                  </a:txBody>
                  <a:tcPr>
                    <a:solidFill>
                      <a:srgbClr val="FBF4D7"/>
                    </a:solidFill>
                  </a:tcPr>
                </a:tc>
                <a:tc>
                  <a:txBody>
                    <a:bodyPr/>
                    <a:lstStyle/>
                    <a:p>
                      <a:endParaRPr lang="en-GB" dirty="0"/>
                    </a:p>
                  </a:txBody>
                  <a:tcPr>
                    <a:solidFill>
                      <a:srgbClr val="FBF4D7"/>
                    </a:solidFill>
                  </a:tcPr>
                </a:tc>
                <a:tc>
                  <a:txBody>
                    <a:bodyPr/>
                    <a:lstStyle/>
                    <a:p>
                      <a:endParaRPr lang="en-GB" dirty="0"/>
                    </a:p>
                  </a:txBody>
                  <a:tcPr>
                    <a:solidFill>
                      <a:srgbClr val="FBF4D7"/>
                    </a:solidFill>
                  </a:tcPr>
                </a:tc>
                <a:tc>
                  <a:txBody>
                    <a:bodyPr/>
                    <a:lstStyle/>
                    <a:p>
                      <a:endParaRPr lang="en-GB" dirty="0"/>
                    </a:p>
                  </a:txBody>
                  <a:tcPr>
                    <a:solidFill>
                      <a:srgbClr val="FBF4D7"/>
                    </a:solidFill>
                  </a:tcPr>
                </a:tc>
                <a:tc>
                  <a:txBody>
                    <a:bodyPr/>
                    <a:lstStyle/>
                    <a:p>
                      <a:pPr marL="0" algn="l" defTabSz="914400" rtl="0" eaLnBrk="1" latinLnBrk="0" hangingPunct="1"/>
                      <a:endParaRPr lang="en-GB" sz="1800" b="1" kern="1200" dirty="0">
                        <a:solidFill>
                          <a:schemeClr val="lt1"/>
                        </a:solidFill>
                        <a:latin typeface="+mn-lt"/>
                        <a:ea typeface="+mn-ea"/>
                        <a:cs typeface="+mn-cs"/>
                      </a:endParaRPr>
                    </a:p>
                  </a:txBody>
                  <a:tcPr>
                    <a:solidFill>
                      <a:srgbClr val="FBF4D7"/>
                    </a:solidFill>
                  </a:tcPr>
                </a:tc>
                <a:extLst>
                  <a:ext uri="{0D108BD9-81ED-4DB2-BD59-A6C34878D82A}">
                    <a16:rowId xmlns:a16="http://schemas.microsoft.com/office/drawing/2014/main" val="1248659188"/>
                  </a:ext>
                </a:extLst>
              </a:tr>
              <a:tr h="347042">
                <a:tc>
                  <a:txBody>
                    <a:bodyPr/>
                    <a:lstStyle/>
                    <a:p>
                      <a:endParaRPr lang="en-GB" dirty="0"/>
                    </a:p>
                  </a:txBody>
                  <a:tcPr>
                    <a:solidFill>
                      <a:srgbClr val="FCD3AC"/>
                    </a:solidFill>
                  </a:tcPr>
                </a:tc>
                <a:tc>
                  <a:txBody>
                    <a:bodyPr/>
                    <a:lstStyle/>
                    <a:p>
                      <a:endParaRPr lang="en-GB" dirty="0"/>
                    </a:p>
                  </a:txBody>
                  <a:tcPr>
                    <a:solidFill>
                      <a:srgbClr val="FCD3AC"/>
                    </a:solidFill>
                  </a:tcPr>
                </a:tc>
                <a:tc>
                  <a:txBody>
                    <a:bodyPr/>
                    <a:lstStyle/>
                    <a:p>
                      <a:endParaRPr lang="en-GB" dirty="0"/>
                    </a:p>
                  </a:txBody>
                  <a:tcPr>
                    <a:solidFill>
                      <a:srgbClr val="FCD3AC"/>
                    </a:solidFill>
                  </a:tcPr>
                </a:tc>
                <a:tc>
                  <a:txBody>
                    <a:bodyPr/>
                    <a:lstStyle/>
                    <a:p>
                      <a:endParaRPr lang="en-GB" dirty="0"/>
                    </a:p>
                  </a:txBody>
                  <a:tcPr>
                    <a:solidFill>
                      <a:srgbClr val="FCD3AC"/>
                    </a:solidFill>
                  </a:tcPr>
                </a:tc>
                <a:tc>
                  <a:txBody>
                    <a:bodyPr/>
                    <a:lstStyle/>
                    <a:p>
                      <a:endParaRPr lang="en-GB" dirty="0"/>
                    </a:p>
                  </a:txBody>
                  <a:tcPr>
                    <a:solidFill>
                      <a:srgbClr val="FCD3AC"/>
                    </a:solidFill>
                  </a:tcPr>
                </a:tc>
                <a:extLst>
                  <a:ext uri="{0D108BD9-81ED-4DB2-BD59-A6C34878D82A}">
                    <a16:rowId xmlns:a16="http://schemas.microsoft.com/office/drawing/2014/main" val="1828776770"/>
                  </a:ext>
                </a:extLst>
              </a:tr>
              <a:tr h="347042">
                <a:tc>
                  <a:txBody>
                    <a:bodyPr/>
                    <a:lstStyle/>
                    <a:p>
                      <a:endParaRPr lang="en-GB"/>
                    </a:p>
                  </a:txBody>
                  <a:tcPr>
                    <a:solidFill>
                      <a:srgbClr val="FBF4D7"/>
                    </a:solidFill>
                  </a:tcPr>
                </a:tc>
                <a:tc>
                  <a:txBody>
                    <a:bodyPr/>
                    <a:lstStyle/>
                    <a:p>
                      <a:endParaRPr lang="en-GB"/>
                    </a:p>
                  </a:txBody>
                  <a:tcPr>
                    <a:solidFill>
                      <a:srgbClr val="FBF4D7"/>
                    </a:solidFill>
                  </a:tcPr>
                </a:tc>
                <a:tc>
                  <a:txBody>
                    <a:bodyPr/>
                    <a:lstStyle/>
                    <a:p>
                      <a:endParaRPr lang="en-GB"/>
                    </a:p>
                  </a:txBody>
                  <a:tcPr>
                    <a:solidFill>
                      <a:srgbClr val="FBF4D7"/>
                    </a:solidFill>
                  </a:tcPr>
                </a:tc>
                <a:tc>
                  <a:txBody>
                    <a:bodyPr/>
                    <a:lstStyle/>
                    <a:p>
                      <a:endParaRPr lang="en-GB" dirty="0"/>
                    </a:p>
                  </a:txBody>
                  <a:tcPr>
                    <a:solidFill>
                      <a:srgbClr val="FBF4D7"/>
                    </a:solidFill>
                  </a:tcPr>
                </a:tc>
                <a:tc>
                  <a:txBody>
                    <a:bodyPr/>
                    <a:lstStyle/>
                    <a:p>
                      <a:endParaRPr lang="en-GB" dirty="0"/>
                    </a:p>
                  </a:txBody>
                  <a:tcPr>
                    <a:solidFill>
                      <a:srgbClr val="FBF4D7"/>
                    </a:solidFill>
                  </a:tcPr>
                </a:tc>
                <a:extLst>
                  <a:ext uri="{0D108BD9-81ED-4DB2-BD59-A6C34878D82A}">
                    <a16:rowId xmlns:a16="http://schemas.microsoft.com/office/drawing/2014/main" val="1901157914"/>
                  </a:ext>
                </a:extLst>
              </a:tr>
            </a:tbl>
          </a:graphicData>
        </a:graphic>
      </p:graphicFrame>
      <p:graphicFrame>
        <p:nvGraphicFramePr>
          <p:cNvPr id="61" name="Table 60">
            <a:extLst>
              <a:ext uri="{FF2B5EF4-FFF2-40B4-BE49-F238E27FC236}">
                <a16:creationId xmlns:a16="http://schemas.microsoft.com/office/drawing/2014/main" id="{90EBD68A-EE35-1041-B395-BBC17DEF97D8}"/>
              </a:ext>
            </a:extLst>
          </p:cNvPr>
          <p:cNvGraphicFramePr>
            <a:graphicFrameLocks noGrp="1"/>
          </p:cNvGraphicFramePr>
          <p:nvPr/>
        </p:nvGraphicFramePr>
        <p:xfrm>
          <a:off x="3532852" y="4891464"/>
          <a:ext cx="1911180" cy="1828800"/>
        </p:xfrm>
        <a:graphic>
          <a:graphicData uri="http://schemas.openxmlformats.org/drawingml/2006/table">
            <a:tbl>
              <a:tblPr firstRow="1" bandRow="1">
                <a:tableStyleId>{93296810-A885-4BE3-A3E7-6D5BEEA58F35}</a:tableStyleId>
              </a:tblPr>
              <a:tblGrid>
                <a:gridCol w="382236">
                  <a:extLst>
                    <a:ext uri="{9D8B030D-6E8A-4147-A177-3AD203B41FA5}">
                      <a16:colId xmlns:a16="http://schemas.microsoft.com/office/drawing/2014/main" val="618312634"/>
                    </a:ext>
                  </a:extLst>
                </a:gridCol>
                <a:gridCol w="382236">
                  <a:extLst>
                    <a:ext uri="{9D8B030D-6E8A-4147-A177-3AD203B41FA5}">
                      <a16:colId xmlns:a16="http://schemas.microsoft.com/office/drawing/2014/main" val="3401835131"/>
                    </a:ext>
                  </a:extLst>
                </a:gridCol>
                <a:gridCol w="382236">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gridCol w="382236">
                  <a:extLst>
                    <a:ext uri="{9D8B030D-6E8A-4147-A177-3AD203B41FA5}">
                      <a16:colId xmlns:a16="http://schemas.microsoft.com/office/drawing/2014/main" val="1676893588"/>
                    </a:ext>
                  </a:extLst>
                </a:gridCol>
              </a:tblGrid>
              <a:tr h="347042">
                <a:tc>
                  <a:txBody>
                    <a:bodyPr/>
                    <a:lstStyle/>
                    <a:p>
                      <a:endParaRPr lang="en-GB" dirty="0"/>
                    </a:p>
                  </a:txBody>
                  <a:tcPr/>
                </a:tc>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28776770"/>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901157914"/>
                  </a:ext>
                </a:extLst>
              </a:tr>
            </a:tbl>
          </a:graphicData>
        </a:graphic>
      </p:graphicFrame>
      <p:sp>
        <p:nvSpPr>
          <p:cNvPr id="62" name="TextBox 61">
            <a:extLst>
              <a:ext uri="{FF2B5EF4-FFF2-40B4-BE49-F238E27FC236}">
                <a16:creationId xmlns:a16="http://schemas.microsoft.com/office/drawing/2014/main" id="{94160253-F49A-B448-A87D-3A17A29EDC73}"/>
              </a:ext>
            </a:extLst>
          </p:cNvPr>
          <p:cNvSpPr txBox="1"/>
          <p:nvPr/>
        </p:nvSpPr>
        <p:spPr>
          <a:xfrm>
            <a:off x="3548516" y="1066211"/>
            <a:ext cx="167174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Source dataset #1</a:t>
            </a:r>
          </a:p>
        </p:txBody>
      </p:sp>
      <p:sp>
        <p:nvSpPr>
          <p:cNvPr id="63" name="TextBox 62">
            <a:extLst>
              <a:ext uri="{FF2B5EF4-FFF2-40B4-BE49-F238E27FC236}">
                <a16:creationId xmlns:a16="http://schemas.microsoft.com/office/drawing/2014/main" id="{1F3FC232-21B6-FD4D-B914-0F188F406966}"/>
              </a:ext>
            </a:extLst>
          </p:cNvPr>
          <p:cNvSpPr txBox="1"/>
          <p:nvPr/>
        </p:nvSpPr>
        <p:spPr>
          <a:xfrm>
            <a:off x="3568976" y="2988864"/>
            <a:ext cx="167174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Source dataset #2</a:t>
            </a:r>
          </a:p>
        </p:txBody>
      </p:sp>
      <p:sp>
        <p:nvSpPr>
          <p:cNvPr id="64" name="TextBox 63">
            <a:extLst>
              <a:ext uri="{FF2B5EF4-FFF2-40B4-BE49-F238E27FC236}">
                <a16:creationId xmlns:a16="http://schemas.microsoft.com/office/drawing/2014/main" id="{5A900D11-19B4-3447-95C9-13DA0CC4695B}"/>
              </a:ext>
            </a:extLst>
          </p:cNvPr>
          <p:cNvSpPr txBox="1"/>
          <p:nvPr/>
        </p:nvSpPr>
        <p:spPr>
          <a:xfrm>
            <a:off x="3540072" y="4891464"/>
            <a:ext cx="167174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Source dataset #3</a:t>
            </a:r>
          </a:p>
        </p:txBody>
      </p:sp>
      <p:graphicFrame>
        <p:nvGraphicFramePr>
          <p:cNvPr id="7" name="Table 6"/>
          <p:cNvGraphicFramePr>
            <a:graphicFrameLocks noGrp="1"/>
          </p:cNvGraphicFramePr>
          <p:nvPr/>
        </p:nvGraphicFramePr>
        <p:xfrm>
          <a:off x="6998595" y="2152166"/>
          <a:ext cx="1911180" cy="1828800"/>
        </p:xfrm>
        <a:graphic>
          <a:graphicData uri="http://schemas.openxmlformats.org/drawingml/2006/table">
            <a:tbl>
              <a:tblPr firstRow="1" bandRow="1">
                <a:tableStyleId>{073A0DAA-6AF3-43AB-8588-CEC1D06C72B9}</a:tableStyleId>
              </a:tblPr>
              <a:tblGrid>
                <a:gridCol w="382236">
                  <a:extLst>
                    <a:ext uri="{9D8B030D-6E8A-4147-A177-3AD203B41FA5}">
                      <a16:colId xmlns:a16="http://schemas.microsoft.com/office/drawing/2014/main" val="618312634"/>
                    </a:ext>
                  </a:extLst>
                </a:gridCol>
                <a:gridCol w="382236">
                  <a:extLst>
                    <a:ext uri="{9D8B030D-6E8A-4147-A177-3AD203B41FA5}">
                      <a16:colId xmlns:a16="http://schemas.microsoft.com/office/drawing/2014/main" val="3401835131"/>
                    </a:ext>
                  </a:extLst>
                </a:gridCol>
                <a:gridCol w="382236">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gridCol w="382236">
                  <a:extLst>
                    <a:ext uri="{9D8B030D-6E8A-4147-A177-3AD203B41FA5}">
                      <a16:colId xmlns:a16="http://schemas.microsoft.com/office/drawing/2014/main" val="1676893588"/>
                    </a:ext>
                  </a:extLst>
                </a:gridCol>
              </a:tblGrid>
              <a:tr h="347042">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828776770"/>
                  </a:ext>
                </a:extLst>
              </a:tr>
              <a:tr h="347042">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901157914"/>
                  </a:ext>
                </a:extLst>
              </a:tr>
            </a:tbl>
          </a:graphicData>
        </a:graphic>
      </p:graphicFrame>
      <p:graphicFrame>
        <p:nvGraphicFramePr>
          <p:cNvPr id="8" name="Table 7"/>
          <p:cNvGraphicFramePr>
            <a:graphicFrameLocks noGrp="1"/>
          </p:cNvGraphicFramePr>
          <p:nvPr/>
        </p:nvGraphicFramePr>
        <p:xfrm>
          <a:off x="7241216" y="5117478"/>
          <a:ext cx="1566347" cy="1463040"/>
        </p:xfrm>
        <a:graphic>
          <a:graphicData uri="http://schemas.openxmlformats.org/drawingml/2006/table">
            <a:tbl>
              <a:tblPr firstRow="1" bandRow="1">
                <a:tableStyleId>{073A0DAA-6AF3-43AB-8588-CEC1D06C72B9}</a:tableStyleId>
              </a:tblPr>
              <a:tblGrid>
                <a:gridCol w="391587">
                  <a:extLst>
                    <a:ext uri="{9D8B030D-6E8A-4147-A177-3AD203B41FA5}">
                      <a16:colId xmlns:a16="http://schemas.microsoft.com/office/drawing/2014/main" val="618312634"/>
                    </a:ext>
                  </a:extLst>
                </a:gridCol>
                <a:gridCol w="367955">
                  <a:extLst>
                    <a:ext uri="{9D8B030D-6E8A-4147-A177-3AD203B41FA5}">
                      <a16:colId xmlns:a16="http://schemas.microsoft.com/office/drawing/2014/main" val="3401835131"/>
                    </a:ext>
                  </a:extLst>
                </a:gridCol>
                <a:gridCol w="415218">
                  <a:extLst>
                    <a:ext uri="{9D8B030D-6E8A-4147-A177-3AD203B41FA5}">
                      <a16:colId xmlns:a16="http://schemas.microsoft.com/office/drawing/2014/main" val="2624063385"/>
                    </a:ext>
                  </a:extLst>
                </a:gridCol>
                <a:gridCol w="391587">
                  <a:extLst>
                    <a:ext uri="{9D8B030D-6E8A-4147-A177-3AD203B41FA5}">
                      <a16:colId xmlns:a16="http://schemas.microsoft.com/office/drawing/2014/main" val="906476873"/>
                    </a:ext>
                  </a:extLst>
                </a:gridCol>
              </a:tblGrid>
              <a:tr h="347042">
                <a:tc>
                  <a:txBody>
                    <a:bodyPr/>
                    <a:lstStyle/>
                    <a:p>
                      <a:endParaRPr lang="en-GB" dirty="0"/>
                    </a:p>
                  </a:txBody>
                  <a:tcPr/>
                </a:tc>
                <a:tc>
                  <a:txBody>
                    <a:bodyPr/>
                    <a:lstStyle/>
                    <a:p>
                      <a:endParaRPr lang="en-GB"/>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28776770"/>
                  </a:ext>
                </a:extLst>
              </a:tr>
            </a:tbl>
          </a:graphicData>
        </a:graphic>
      </p:graphicFrame>
      <p:pic>
        <p:nvPicPr>
          <p:cNvPr id="1026" name="Picture 2" descr="File:DOI logo.svg - Wikimedia Common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09296" y="960331"/>
            <a:ext cx="545722" cy="52661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File:DOI logo.svg - Wikimedia Common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22978" y="4862310"/>
            <a:ext cx="545722" cy="5266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5"/>
          <a:stretch>
            <a:fillRect/>
          </a:stretch>
        </p:blipFill>
        <p:spPr>
          <a:xfrm>
            <a:off x="6988301" y="2501338"/>
            <a:ext cx="1899672" cy="749550"/>
          </a:xfrm>
          <a:prstGeom prst="rect">
            <a:avLst/>
          </a:prstGeom>
        </p:spPr>
      </p:pic>
      <p:pic>
        <p:nvPicPr>
          <p:cNvPr id="10" name="Picture 9"/>
          <p:cNvPicPr>
            <a:picLocks noChangeAspect="1"/>
          </p:cNvPicPr>
          <p:nvPr/>
        </p:nvPicPr>
        <p:blipFill>
          <a:blip r:embed="rId6"/>
          <a:stretch>
            <a:fillRect/>
          </a:stretch>
        </p:blipFill>
        <p:spPr>
          <a:xfrm>
            <a:off x="6986983" y="3247850"/>
            <a:ext cx="1922791" cy="371094"/>
          </a:xfrm>
          <a:prstGeom prst="rect">
            <a:avLst/>
          </a:prstGeom>
        </p:spPr>
      </p:pic>
      <p:pic>
        <p:nvPicPr>
          <p:cNvPr id="11" name="Picture 10"/>
          <p:cNvPicPr>
            <a:picLocks noChangeAspect="1"/>
          </p:cNvPicPr>
          <p:nvPr/>
        </p:nvPicPr>
        <p:blipFill>
          <a:blip r:embed="rId7"/>
          <a:stretch>
            <a:fillRect/>
          </a:stretch>
        </p:blipFill>
        <p:spPr>
          <a:xfrm>
            <a:off x="6992885" y="3603042"/>
            <a:ext cx="1922790" cy="356920"/>
          </a:xfrm>
          <a:prstGeom prst="rect">
            <a:avLst/>
          </a:prstGeom>
        </p:spPr>
      </p:pic>
      <p:pic>
        <p:nvPicPr>
          <p:cNvPr id="14" name="Picture 2" descr="File:DOI logo.svg - Wikimedia Common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494026" y="2048414"/>
            <a:ext cx="545722" cy="526612"/>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6978102" y="2177443"/>
            <a:ext cx="145020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GBIF download</a:t>
            </a:r>
          </a:p>
        </p:txBody>
      </p:sp>
      <p:sp>
        <p:nvSpPr>
          <p:cNvPr id="26" name="Right Arrow 25"/>
          <p:cNvSpPr/>
          <p:nvPr/>
        </p:nvSpPr>
        <p:spPr>
          <a:xfrm>
            <a:off x="2368060" y="2418301"/>
            <a:ext cx="1317064" cy="2007104"/>
          </a:xfrm>
          <a:prstGeom prst="rightArrow">
            <a:avLst>
              <a:gd name="adj1" fmla="val 50000"/>
              <a:gd name="adj2" fmla="val 47999"/>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a:ea typeface="+mn-ea"/>
                <a:cs typeface="+mn-cs"/>
              </a:rPr>
              <a:t>Publish datasets in GBIF</a:t>
            </a:r>
          </a:p>
        </p:txBody>
      </p:sp>
      <p:sp>
        <p:nvSpPr>
          <p:cNvPr id="37" name="TextBox 36"/>
          <p:cNvSpPr txBox="1"/>
          <p:nvPr/>
        </p:nvSpPr>
        <p:spPr>
          <a:xfrm>
            <a:off x="7190684" y="5125616"/>
            <a:ext cx="166256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Final state of data</a:t>
            </a:r>
          </a:p>
        </p:txBody>
      </p:sp>
      <p:grpSp>
        <p:nvGrpSpPr>
          <p:cNvPr id="16" name="Group 15"/>
          <p:cNvGrpSpPr/>
          <p:nvPr/>
        </p:nvGrpSpPr>
        <p:grpSpPr>
          <a:xfrm>
            <a:off x="10281554" y="2040335"/>
            <a:ext cx="1693803" cy="2649149"/>
            <a:chOff x="9930736" y="2877035"/>
            <a:chExt cx="1693803" cy="2649149"/>
          </a:xfrm>
        </p:grpSpPr>
        <p:pic>
          <p:nvPicPr>
            <p:cNvPr id="1032" name="Picture 8" descr="PDF) Open minded and open access: introducing NeoBiota, a new peer ..."/>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9930736" y="3059209"/>
              <a:ext cx="1693803" cy="2466975"/>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File:DOI logo.svg - Wikimedia Common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014366" y="2877035"/>
              <a:ext cx="545722" cy="526612"/>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descr="Linear Regression – Chanakya Shah"/>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0557809" y="4552999"/>
              <a:ext cx="913115" cy="684836"/>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TextBox 2"/>
          <p:cNvSpPr txBox="1"/>
          <p:nvPr/>
        </p:nvSpPr>
        <p:spPr>
          <a:xfrm>
            <a:off x="3532852" y="255521"/>
            <a:ext cx="179856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dirty="0">
                <a:ln>
                  <a:noFill/>
                </a:ln>
                <a:solidFill>
                  <a:schemeClr val="bg1"/>
                </a:solidFill>
                <a:effectLst/>
                <a:uLnTx/>
                <a:uFillTx/>
                <a:latin typeface="Calibri" panose="020F0502020204030204"/>
                <a:ea typeface="+mn-ea"/>
                <a:cs typeface="+mn-cs"/>
              </a:rPr>
              <a:t>Dataset DOIs</a:t>
            </a:r>
          </a:p>
        </p:txBody>
      </p:sp>
      <p:sp>
        <p:nvSpPr>
          <p:cNvPr id="41" name="TextBox 40"/>
          <p:cNvSpPr txBox="1"/>
          <p:nvPr/>
        </p:nvSpPr>
        <p:spPr>
          <a:xfrm>
            <a:off x="6877323" y="298839"/>
            <a:ext cx="199644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dirty="0">
                <a:ln>
                  <a:noFill/>
                </a:ln>
                <a:solidFill>
                  <a:schemeClr val="bg1"/>
                </a:solidFill>
                <a:effectLst/>
                <a:uLnTx/>
                <a:uFillTx/>
                <a:latin typeface="Calibri" panose="020F0502020204030204"/>
                <a:ea typeface="+mn-ea"/>
                <a:cs typeface="+mn-cs"/>
              </a:rPr>
              <a:t>Download DOI</a:t>
            </a:r>
          </a:p>
        </p:txBody>
      </p:sp>
      <p:sp>
        <p:nvSpPr>
          <p:cNvPr id="42" name="TextBox 41"/>
          <p:cNvSpPr txBox="1"/>
          <p:nvPr/>
        </p:nvSpPr>
        <p:spPr>
          <a:xfrm>
            <a:off x="9737409" y="298839"/>
            <a:ext cx="23424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dirty="0">
                <a:ln>
                  <a:noFill/>
                </a:ln>
                <a:solidFill>
                  <a:schemeClr val="bg1"/>
                </a:solidFill>
                <a:effectLst/>
                <a:uLnTx/>
                <a:uFillTx/>
                <a:latin typeface="Calibri" panose="020F0502020204030204"/>
                <a:ea typeface="+mn-ea"/>
                <a:cs typeface="+mn-cs"/>
              </a:rPr>
              <a:t>Bibliographic DOI</a:t>
            </a:r>
          </a:p>
        </p:txBody>
      </p:sp>
      <p:sp>
        <p:nvSpPr>
          <p:cNvPr id="31" name="Right Arrow 30"/>
          <p:cNvSpPr/>
          <p:nvPr/>
        </p:nvSpPr>
        <p:spPr>
          <a:xfrm>
            <a:off x="9022485" y="2543532"/>
            <a:ext cx="1439988" cy="1770935"/>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a:ea typeface="+mn-ea"/>
                <a:cs typeface="+mn-cs"/>
              </a:rPr>
              <a:t>Analyze &amp; publish</a:t>
            </a:r>
          </a:p>
        </p:txBody>
      </p:sp>
      <p:pic>
        <p:nvPicPr>
          <p:cNvPr id="45" name="Picture 2" descr="File:DOI logo.svg - Wikimedia Common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506139" y="3968151"/>
            <a:ext cx="305468" cy="294771"/>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descr="File:DOI logo.svg - Wikimedia Common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499512" y="3373129"/>
            <a:ext cx="305468" cy="294771"/>
          </a:xfrm>
          <a:prstGeom prst="rect">
            <a:avLst/>
          </a:prstGeom>
          <a:noFill/>
          <a:extLst>
            <a:ext uri="{909E8E84-426E-40DD-AFC4-6F175D3DCCD1}">
              <a14:hiddenFill xmlns:a14="http://schemas.microsoft.com/office/drawing/2010/main">
                <a:solidFill>
                  <a:srgbClr val="FFFFFF"/>
                </a:solidFill>
              </a14:hiddenFill>
            </a:ext>
          </a:extLst>
        </p:spPr>
      </p:pic>
      <p:cxnSp>
        <p:nvCxnSpPr>
          <p:cNvPr id="28" name="Curved Connector 27"/>
          <p:cNvCxnSpPr>
            <a:cxnSpLocks/>
          </p:cNvCxnSpPr>
          <p:nvPr/>
        </p:nvCxnSpPr>
        <p:spPr>
          <a:xfrm>
            <a:off x="9158726" y="2252111"/>
            <a:ext cx="1515238" cy="1004866"/>
          </a:xfrm>
          <a:prstGeom prst="curvedConnector3">
            <a:avLst>
              <a:gd name="adj1" fmla="val 98125"/>
            </a:avLst>
          </a:prstGeom>
          <a:ln w="76200">
            <a:solidFill>
              <a:srgbClr val="FFC0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10647427" y="3708522"/>
            <a:ext cx="0" cy="22576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flipV="1">
            <a:off x="10844688" y="4090306"/>
            <a:ext cx="224158" cy="1129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4" name="Picture 43">
            <a:extLst>
              <a:ext uri="{FF2B5EF4-FFF2-40B4-BE49-F238E27FC236}">
                <a16:creationId xmlns:a16="http://schemas.microsoft.com/office/drawing/2014/main" id="{AB9A5F1E-F8D7-AF4A-8038-F6EDDE63EBB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267543" y="6141232"/>
            <a:ext cx="1034295" cy="413719"/>
          </a:xfrm>
          <a:prstGeom prst="rect">
            <a:avLst/>
          </a:prstGeom>
        </p:spPr>
      </p:pic>
      <p:sp>
        <p:nvSpPr>
          <p:cNvPr id="49" name="Down Arrow 48">
            <a:extLst>
              <a:ext uri="{FF2B5EF4-FFF2-40B4-BE49-F238E27FC236}">
                <a16:creationId xmlns:a16="http://schemas.microsoft.com/office/drawing/2014/main" id="{EE3B392D-3F47-5F4F-B75A-4E211FA912DF}"/>
              </a:ext>
            </a:extLst>
          </p:cNvPr>
          <p:cNvSpPr/>
          <p:nvPr/>
        </p:nvSpPr>
        <p:spPr>
          <a:xfrm>
            <a:off x="6882577" y="4105154"/>
            <a:ext cx="2282392" cy="964828"/>
          </a:xfrm>
          <a:prstGeom prst="downArrow">
            <a:avLst>
              <a:gd name="adj1" fmla="val 50000"/>
              <a:gd name="adj2" fmla="val 51592"/>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a:ea typeface="+mn-ea"/>
                <a:cs typeface="+mn-cs"/>
              </a:rPr>
              <a:t>Process &amp; archive</a:t>
            </a:r>
          </a:p>
        </p:txBody>
      </p:sp>
      <p:sp>
        <p:nvSpPr>
          <p:cNvPr id="52" name="Right Arrow 51">
            <a:extLst>
              <a:ext uri="{FF2B5EF4-FFF2-40B4-BE49-F238E27FC236}">
                <a16:creationId xmlns:a16="http://schemas.microsoft.com/office/drawing/2014/main" id="{92091D04-8897-E04F-B796-E28EBA5DBDB1}"/>
              </a:ext>
            </a:extLst>
          </p:cNvPr>
          <p:cNvSpPr/>
          <p:nvPr/>
        </p:nvSpPr>
        <p:spPr>
          <a:xfrm rot="2689031">
            <a:off x="5733809" y="1606933"/>
            <a:ext cx="1060694" cy="729575"/>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dirty="0">
              <a:ln>
                <a:noFill/>
              </a:ln>
              <a:solidFill>
                <a:schemeClr val="bg1"/>
              </a:solidFill>
              <a:effectLst/>
              <a:uLnTx/>
              <a:uFillTx/>
              <a:latin typeface="Calibri" panose="020F0502020204030204"/>
              <a:ea typeface="+mn-ea"/>
              <a:cs typeface="+mn-cs"/>
            </a:endParaRPr>
          </a:p>
        </p:txBody>
      </p:sp>
      <p:pic>
        <p:nvPicPr>
          <p:cNvPr id="27" name="Picture 26">
            <a:extLst>
              <a:ext uri="{FF2B5EF4-FFF2-40B4-BE49-F238E27FC236}">
                <a16:creationId xmlns:a16="http://schemas.microsoft.com/office/drawing/2014/main" id="{F20FB0BB-5725-9643-9A80-EB305501E99E}"/>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290693" y="6127240"/>
            <a:ext cx="1088181" cy="412716"/>
          </a:xfrm>
          <a:prstGeom prst="rect">
            <a:avLst/>
          </a:prstGeom>
        </p:spPr>
      </p:pic>
      <p:pic>
        <p:nvPicPr>
          <p:cNvPr id="51" name="Picture 2" descr="File:DOI logo.svg - Wikimedia Commons">
            <a:extLst>
              <a:ext uri="{FF2B5EF4-FFF2-40B4-BE49-F238E27FC236}">
                <a16:creationId xmlns:a16="http://schemas.microsoft.com/office/drawing/2014/main" id="{8C3FC23C-8A96-424B-AC8C-9118CD5E3FCE}"/>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328165" y="6157658"/>
            <a:ext cx="545722" cy="526612"/>
          </a:xfrm>
          <a:prstGeom prst="rect">
            <a:avLst/>
          </a:prstGeom>
          <a:noFill/>
          <a:extLst>
            <a:ext uri="{909E8E84-426E-40DD-AFC4-6F175D3DCCD1}">
              <a14:hiddenFill xmlns:a14="http://schemas.microsoft.com/office/drawing/2010/main">
                <a:solidFill>
                  <a:srgbClr val="FFFFFF"/>
                </a:solidFill>
              </a14:hiddenFill>
            </a:ext>
          </a:extLst>
        </p:spPr>
      </p:pic>
      <p:cxnSp>
        <p:nvCxnSpPr>
          <p:cNvPr id="56" name="Curved Connector 55">
            <a:extLst>
              <a:ext uri="{FF2B5EF4-FFF2-40B4-BE49-F238E27FC236}">
                <a16:creationId xmlns:a16="http://schemas.microsoft.com/office/drawing/2014/main" id="{ED2CE13B-3153-DD46-8616-518E81397C6E}"/>
              </a:ext>
            </a:extLst>
          </p:cNvPr>
          <p:cNvCxnSpPr>
            <a:cxnSpLocks/>
          </p:cNvCxnSpPr>
          <p:nvPr/>
        </p:nvCxnSpPr>
        <p:spPr>
          <a:xfrm rot="5400000" flipH="1" flipV="1">
            <a:off x="8790960" y="4490957"/>
            <a:ext cx="2019556" cy="1762827"/>
          </a:xfrm>
          <a:prstGeom prst="curvedConnector3">
            <a:avLst>
              <a:gd name="adj1" fmla="val -1009"/>
            </a:avLst>
          </a:prstGeom>
          <a:ln w="76200">
            <a:solidFill>
              <a:srgbClr val="FFC000"/>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68" name="Right Arrow 67">
            <a:extLst>
              <a:ext uri="{FF2B5EF4-FFF2-40B4-BE49-F238E27FC236}">
                <a16:creationId xmlns:a16="http://schemas.microsoft.com/office/drawing/2014/main" id="{8B2D5B30-9D74-4A4B-826C-A0306C2332AC}"/>
              </a:ext>
            </a:extLst>
          </p:cNvPr>
          <p:cNvSpPr/>
          <p:nvPr/>
        </p:nvSpPr>
        <p:spPr>
          <a:xfrm rot="18909108">
            <a:off x="5705861" y="4581679"/>
            <a:ext cx="1076031" cy="729575"/>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dirty="0">
              <a:ln>
                <a:noFill/>
              </a:ln>
              <a:solidFill>
                <a:schemeClr val="bg1"/>
              </a:solidFill>
              <a:effectLst/>
              <a:uLnTx/>
              <a:uFillTx/>
              <a:latin typeface="Calibri" panose="020F0502020204030204"/>
              <a:ea typeface="+mn-ea"/>
              <a:cs typeface="+mn-cs"/>
            </a:endParaRPr>
          </a:p>
        </p:txBody>
      </p:sp>
      <p:pic>
        <p:nvPicPr>
          <p:cNvPr id="67" name="Picture 66">
            <a:extLst>
              <a:ext uri="{FF2B5EF4-FFF2-40B4-BE49-F238E27FC236}">
                <a16:creationId xmlns:a16="http://schemas.microsoft.com/office/drawing/2014/main" id="{8C26D24D-C07A-7545-8CFE-AB0E476283C5}"/>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358844" y="5274200"/>
            <a:ext cx="1780375" cy="1194882"/>
          </a:xfrm>
          <a:prstGeom prst="rect">
            <a:avLst/>
          </a:prstGeom>
        </p:spPr>
      </p:pic>
      <p:pic>
        <p:nvPicPr>
          <p:cNvPr id="70" name="Picture 69">
            <a:extLst>
              <a:ext uri="{FF2B5EF4-FFF2-40B4-BE49-F238E27FC236}">
                <a16:creationId xmlns:a16="http://schemas.microsoft.com/office/drawing/2014/main" id="{3D5DC62D-2D18-D647-A926-D759BA99EC40}"/>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354496" y="420939"/>
            <a:ext cx="1784724" cy="1197792"/>
          </a:xfrm>
          <a:prstGeom prst="rect">
            <a:avLst/>
          </a:prstGeom>
        </p:spPr>
      </p:pic>
      <p:pic>
        <p:nvPicPr>
          <p:cNvPr id="74" name="Picture 73">
            <a:extLst>
              <a:ext uri="{FF2B5EF4-FFF2-40B4-BE49-F238E27FC236}">
                <a16:creationId xmlns:a16="http://schemas.microsoft.com/office/drawing/2014/main" id="{7FF017EB-D51F-FE4D-AA3E-2F1B81C38184}"/>
              </a:ext>
            </a:extLst>
          </p:cNvPr>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217587" y="2829619"/>
            <a:ext cx="1275178" cy="666309"/>
          </a:xfrm>
          <a:prstGeom prst="rect">
            <a:avLst/>
          </a:prstGeom>
        </p:spPr>
      </p:pic>
      <p:pic>
        <p:nvPicPr>
          <p:cNvPr id="78" name="Picture 77">
            <a:extLst>
              <a:ext uri="{FF2B5EF4-FFF2-40B4-BE49-F238E27FC236}">
                <a16:creationId xmlns:a16="http://schemas.microsoft.com/office/drawing/2014/main" id="{8576429A-0C3E-2F42-BFEF-1100D32D507D}"/>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1305629" y="1087037"/>
            <a:ext cx="951790" cy="684099"/>
          </a:xfrm>
          <a:prstGeom prst="rect">
            <a:avLst/>
          </a:prstGeom>
        </p:spPr>
      </p:pic>
      <p:pic>
        <p:nvPicPr>
          <p:cNvPr id="82" name="Picture 81">
            <a:extLst>
              <a:ext uri="{FF2B5EF4-FFF2-40B4-BE49-F238E27FC236}">
                <a16:creationId xmlns:a16="http://schemas.microsoft.com/office/drawing/2014/main" id="{CD394D41-F100-FE46-8907-5C1FB6D3778D}"/>
              </a:ext>
            </a:extLst>
          </p:cNvPr>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1444389" y="1951831"/>
            <a:ext cx="909016" cy="909016"/>
          </a:xfrm>
          <a:prstGeom prst="rect">
            <a:avLst/>
          </a:prstGeom>
        </p:spPr>
      </p:pic>
      <p:sp>
        <p:nvSpPr>
          <p:cNvPr id="85" name="TextBox 84">
            <a:extLst>
              <a:ext uri="{FF2B5EF4-FFF2-40B4-BE49-F238E27FC236}">
                <a16:creationId xmlns:a16="http://schemas.microsoft.com/office/drawing/2014/main" id="{8B063FAA-5CD7-8B4C-AB67-6A64170069A8}"/>
              </a:ext>
            </a:extLst>
          </p:cNvPr>
          <p:cNvSpPr txBox="1"/>
          <p:nvPr/>
        </p:nvSpPr>
        <p:spPr>
          <a:xfrm>
            <a:off x="408195" y="472440"/>
            <a:ext cx="1349087" cy="369332"/>
          </a:xfrm>
          <a:prstGeom prst="rect">
            <a:avLst/>
          </a:prstGeom>
          <a:solidFill>
            <a:schemeClr val="accent6">
              <a:lumMod val="20000"/>
              <a:lumOff val="80000"/>
              <a:alpha val="50204"/>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dirty="0" err="1">
                <a:ln>
                  <a:noFill/>
                </a:ln>
                <a:solidFill>
                  <a:srgbClr val="002060"/>
                </a:solidFill>
                <a:effectLst/>
                <a:uLnTx/>
                <a:uFillTx/>
                <a:latin typeface="Calibri" panose="020F0502020204030204"/>
                <a:ea typeface="+mn-ea"/>
                <a:cs typeface="+mn-cs"/>
              </a:rPr>
              <a:t>institutionID</a:t>
            </a:r>
            <a:endParaRPr kumimoji="0" lang="en-US" sz="2000" b="0" i="0" u="none" strike="noStrike" kern="1200" cap="none" spc="0" normalizeH="0" baseline="0" dirty="0">
              <a:ln>
                <a:noFill/>
              </a:ln>
              <a:solidFill>
                <a:srgbClr val="002060"/>
              </a:solidFill>
              <a:effectLst/>
              <a:uLnTx/>
              <a:uFillTx/>
              <a:latin typeface="Calibri" panose="020F0502020204030204"/>
              <a:ea typeface="+mn-ea"/>
              <a:cs typeface="+mn-cs"/>
            </a:endParaRPr>
          </a:p>
        </p:txBody>
      </p:sp>
      <p:sp>
        <p:nvSpPr>
          <p:cNvPr id="86" name="TextBox 85">
            <a:extLst>
              <a:ext uri="{FF2B5EF4-FFF2-40B4-BE49-F238E27FC236}">
                <a16:creationId xmlns:a16="http://schemas.microsoft.com/office/drawing/2014/main" id="{B477E7B7-31D1-7544-A4C2-B33F75DA7110}"/>
              </a:ext>
            </a:extLst>
          </p:cNvPr>
          <p:cNvSpPr txBox="1"/>
          <p:nvPr/>
        </p:nvSpPr>
        <p:spPr>
          <a:xfrm>
            <a:off x="441264" y="2192984"/>
            <a:ext cx="1295226" cy="369332"/>
          </a:xfrm>
          <a:prstGeom prst="rect">
            <a:avLst/>
          </a:prstGeom>
          <a:solidFill>
            <a:schemeClr val="accent6">
              <a:lumMod val="20000"/>
              <a:lumOff val="80000"/>
              <a:alpha val="49827"/>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solidFill>
                  <a:srgbClr val="002060"/>
                </a:solidFill>
                <a:latin typeface="Calibri" panose="020F0502020204030204"/>
              </a:rPr>
              <a:t>c</a:t>
            </a:r>
            <a:r>
              <a:rPr kumimoji="0" lang="en-US" b="0" i="0" u="none" strike="noStrike" kern="1200" cap="none" spc="0" normalizeH="0" baseline="0" dirty="0" err="1">
                <a:ln>
                  <a:noFill/>
                </a:ln>
                <a:solidFill>
                  <a:srgbClr val="002060"/>
                </a:solidFill>
                <a:effectLst/>
                <a:uLnTx/>
                <a:uFillTx/>
                <a:latin typeface="Calibri" panose="020F0502020204030204"/>
                <a:ea typeface="+mn-ea"/>
                <a:cs typeface="+mn-cs"/>
              </a:rPr>
              <a:t>ollectionID</a:t>
            </a:r>
            <a:endParaRPr kumimoji="0" lang="en-US" sz="2000" b="0" i="0" u="none" strike="noStrike" kern="1200" cap="none" spc="0" normalizeH="0" baseline="0" dirty="0">
              <a:ln>
                <a:noFill/>
              </a:ln>
              <a:solidFill>
                <a:srgbClr val="002060"/>
              </a:solidFill>
              <a:effectLst/>
              <a:uLnTx/>
              <a:uFillTx/>
              <a:latin typeface="Calibri" panose="020F0502020204030204"/>
              <a:ea typeface="+mn-ea"/>
              <a:cs typeface="+mn-cs"/>
            </a:endParaRPr>
          </a:p>
        </p:txBody>
      </p:sp>
      <p:pic>
        <p:nvPicPr>
          <p:cNvPr id="91" name="Picture 90">
            <a:extLst>
              <a:ext uri="{FF2B5EF4-FFF2-40B4-BE49-F238E27FC236}">
                <a16:creationId xmlns:a16="http://schemas.microsoft.com/office/drawing/2014/main" id="{53DA28DC-8E0D-8342-8BB3-40DDEDFFF9ED}"/>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364595" y="3803172"/>
            <a:ext cx="1774623" cy="1036459"/>
          </a:xfrm>
          <a:prstGeom prst="rect">
            <a:avLst/>
          </a:prstGeom>
        </p:spPr>
      </p:pic>
      <p:pic>
        <p:nvPicPr>
          <p:cNvPr id="89" name="Picture 88">
            <a:extLst>
              <a:ext uri="{FF2B5EF4-FFF2-40B4-BE49-F238E27FC236}">
                <a16:creationId xmlns:a16="http://schemas.microsoft.com/office/drawing/2014/main" id="{8DB98DF5-A4A6-B64B-878B-F9239026F0B4}"/>
              </a:ext>
            </a:extLst>
          </p:cNvPr>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1305736" y="4372866"/>
            <a:ext cx="894018" cy="542220"/>
          </a:xfrm>
          <a:prstGeom prst="rect">
            <a:avLst/>
          </a:prstGeom>
        </p:spPr>
      </p:pic>
      <p:sp>
        <p:nvSpPr>
          <p:cNvPr id="54" name="Right Arrow 53">
            <a:extLst>
              <a:ext uri="{FF2B5EF4-FFF2-40B4-BE49-F238E27FC236}">
                <a16:creationId xmlns:a16="http://schemas.microsoft.com/office/drawing/2014/main" id="{B70B9688-0FF2-3F45-ABC8-624D94093F5D}"/>
              </a:ext>
            </a:extLst>
          </p:cNvPr>
          <p:cNvSpPr/>
          <p:nvPr/>
        </p:nvSpPr>
        <p:spPr>
          <a:xfrm rot="2689031">
            <a:off x="2447200" y="4678929"/>
            <a:ext cx="1060694" cy="729575"/>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dirty="0">
              <a:ln>
                <a:noFill/>
              </a:ln>
              <a:solidFill>
                <a:schemeClr val="bg1"/>
              </a:solidFill>
              <a:effectLst/>
              <a:uLnTx/>
              <a:uFillTx/>
              <a:latin typeface="Calibri" panose="020F0502020204030204"/>
              <a:ea typeface="+mn-ea"/>
              <a:cs typeface="+mn-cs"/>
            </a:endParaRPr>
          </a:p>
        </p:txBody>
      </p:sp>
      <p:sp>
        <p:nvSpPr>
          <p:cNvPr id="57" name="Right Arrow 56">
            <a:extLst>
              <a:ext uri="{FF2B5EF4-FFF2-40B4-BE49-F238E27FC236}">
                <a16:creationId xmlns:a16="http://schemas.microsoft.com/office/drawing/2014/main" id="{2EB10FFA-4D02-BB4C-A173-1111D3A96F2C}"/>
              </a:ext>
            </a:extLst>
          </p:cNvPr>
          <p:cNvSpPr/>
          <p:nvPr/>
        </p:nvSpPr>
        <p:spPr>
          <a:xfrm rot="18909108">
            <a:off x="2427421" y="1612406"/>
            <a:ext cx="1076031" cy="729575"/>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dirty="0">
              <a:ln>
                <a:noFill/>
              </a:ln>
              <a:solidFill>
                <a:schemeClr val="bg1"/>
              </a:solidFill>
              <a:effectLst/>
              <a:uLnTx/>
              <a:uFillTx/>
              <a:latin typeface="Calibri" panose="020F0502020204030204"/>
              <a:ea typeface="+mn-ea"/>
              <a:cs typeface="+mn-cs"/>
            </a:endParaRPr>
          </a:p>
        </p:txBody>
      </p:sp>
      <p:sp>
        <p:nvSpPr>
          <p:cNvPr id="6" name="Right Arrow 5"/>
          <p:cNvSpPr/>
          <p:nvPr/>
        </p:nvSpPr>
        <p:spPr>
          <a:xfrm>
            <a:off x="5580515" y="2577297"/>
            <a:ext cx="1534796" cy="1755395"/>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a:ea typeface="+mn-ea"/>
                <a:cs typeface="+mn-cs"/>
              </a:rPr>
              <a:t>Filter &amp; download</a:t>
            </a:r>
          </a:p>
        </p:txBody>
      </p:sp>
      <p:pic>
        <p:nvPicPr>
          <p:cNvPr id="12" name="Picture 2" descr="File:DOI logo.svg - Wikimedia Common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09296" y="2929745"/>
            <a:ext cx="545722" cy="526612"/>
          </a:xfrm>
          <a:prstGeom prst="rect">
            <a:avLst/>
          </a:prstGeom>
          <a:noFill/>
          <a:extLst>
            <a:ext uri="{909E8E84-426E-40DD-AFC4-6F175D3DCCD1}">
              <a14:hiddenFill xmlns:a14="http://schemas.microsoft.com/office/drawing/2010/main">
                <a:solidFill>
                  <a:srgbClr val="FFFFFF"/>
                </a:solidFill>
              </a14:hiddenFill>
            </a:ext>
          </a:extLst>
        </p:spPr>
      </p:pic>
      <p:sp>
        <p:nvSpPr>
          <p:cNvPr id="87" name="TextBox 86">
            <a:extLst>
              <a:ext uri="{FF2B5EF4-FFF2-40B4-BE49-F238E27FC236}">
                <a16:creationId xmlns:a16="http://schemas.microsoft.com/office/drawing/2014/main" id="{710DF5D7-781A-A042-B0AC-39CC3A6CE407}"/>
              </a:ext>
            </a:extLst>
          </p:cNvPr>
          <p:cNvSpPr txBox="1"/>
          <p:nvPr/>
        </p:nvSpPr>
        <p:spPr>
          <a:xfrm>
            <a:off x="380503" y="3852258"/>
            <a:ext cx="1666546" cy="338554"/>
          </a:xfrm>
          <a:prstGeom prst="rect">
            <a:avLst/>
          </a:prstGeom>
          <a:solidFill>
            <a:schemeClr val="accent6">
              <a:lumMod val="20000"/>
              <a:lumOff val="80000"/>
              <a:alpha val="50262"/>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rgbClr val="002060"/>
                </a:solidFill>
                <a:effectLst/>
                <a:uLnTx/>
                <a:uFillTx/>
                <a:latin typeface="Calibri" panose="020F0502020204030204"/>
                <a:ea typeface="+mn-ea"/>
                <a:cs typeface="+mn-cs"/>
              </a:rPr>
              <a:t>materialSampleID</a:t>
            </a:r>
            <a:endParaRPr kumimoji="0" lang="en-US" b="0" i="0" u="none" strike="noStrike" kern="1200" cap="none" spc="0" normalizeH="0" baseline="0" dirty="0">
              <a:ln>
                <a:noFill/>
              </a:ln>
              <a:solidFill>
                <a:srgbClr val="002060"/>
              </a:solidFill>
              <a:effectLst/>
              <a:uLnTx/>
              <a:uFillTx/>
              <a:latin typeface="Calibri" panose="020F0502020204030204"/>
              <a:ea typeface="+mn-ea"/>
              <a:cs typeface="+mn-cs"/>
            </a:endParaRPr>
          </a:p>
        </p:txBody>
      </p:sp>
      <p:sp>
        <p:nvSpPr>
          <p:cNvPr id="77" name="TextBox 76">
            <a:extLst>
              <a:ext uri="{FF2B5EF4-FFF2-40B4-BE49-F238E27FC236}">
                <a16:creationId xmlns:a16="http://schemas.microsoft.com/office/drawing/2014/main" id="{614FA692-9679-E048-9D6D-64FFA5CC6621}"/>
              </a:ext>
            </a:extLst>
          </p:cNvPr>
          <p:cNvSpPr txBox="1"/>
          <p:nvPr/>
        </p:nvSpPr>
        <p:spPr>
          <a:xfrm>
            <a:off x="438036" y="6085823"/>
            <a:ext cx="1362168" cy="338554"/>
          </a:xfrm>
          <a:prstGeom prst="rect">
            <a:avLst/>
          </a:prstGeom>
          <a:solidFill>
            <a:schemeClr val="accent6">
              <a:lumMod val="20000"/>
              <a:lumOff val="80000"/>
              <a:alpha val="50262"/>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solidFill>
                  <a:srgbClr val="002060"/>
                </a:solidFill>
                <a:latin typeface="Calibri" panose="020F0502020204030204"/>
              </a:rPr>
              <a:t>identifiedByID</a:t>
            </a:r>
            <a:endParaRPr kumimoji="0" lang="en-US" b="0" i="0" u="none" strike="noStrike" kern="1200" cap="none" spc="0" normalizeH="0" baseline="0" dirty="0">
              <a:ln>
                <a:noFill/>
              </a:ln>
              <a:solidFill>
                <a:srgbClr val="002060"/>
              </a:solidFill>
              <a:effectLst/>
              <a:uLnTx/>
              <a:uFillTx/>
              <a:latin typeface="Calibri" panose="020F0502020204030204"/>
              <a:ea typeface="+mn-ea"/>
              <a:cs typeface="+mn-cs"/>
            </a:endParaRPr>
          </a:p>
        </p:txBody>
      </p:sp>
      <p:pic>
        <p:nvPicPr>
          <p:cNvPr id="43" name="Picture 42">
            <a:extLst>
              <a:ext uri="{FF2B5EF4-FFF2-40B4-BE49-F238E27FC236}">
                <a16:creationId xmlns:a16="http://schemas.microsoft.com/office/drawing/2014/main" id="{D92006C8-4FA7-D647-8F4D-030FF4A1721C}"/>
              </a:ext>
            </a:extLst>
          </p:cNvPr>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1652049" y="5198745"/>
            <a:ext cx="696955" cy="696955"/>
          </a:xfrm>
          <a:prstGeom prst="rect">
            <a:avLst/>
          </a:prstGeom>
        </p:spPr>
      </p:pic>
      <p:pic>
        <p:nvPicPr>
          <p:cNvPr id="48" name="Picture 47">
            <a:extLst>
              <a:ext uri="{FF2B5EF4-FFF2-40B4-BE49-F238E27FC236}">
                <a16:creationId xmlns:a16="http://schemas.microsoft.com/office/drawing/2014/main" id="{3D437DD1-3ABA-8347-9360-4E2D8902BC24}"/>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1374063" y="4633137"/>
            <a:ext cx="513559" cy="182561"/>
          </a:xfrm>
          <a:prstGeom prst="rect">
            <a:avLst/>
          </a:prstGeom>
        </p:spPr>
      </p:pic>
      <p:pic>
        <p:nvPicPr>
          <p:cNvPr id="84" name="Picture 83">
            <a:extLst>
              <a:ext uri="{FF2B5EF4-FFF2-40B4-BE49-F238E27FC236}">
                <a16:creationId xmlns:a16="http://schemas.microsoft.com/office/drawing/2014/main" id="{7BCAF456-CB4D-8B4A-8731-A41CC5ECCBEC}"/>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7453109" y="2608696"/>
            <a:ext cx="513559" cy="182561"/>
          </a:xfrm>
          <a:prstGeom prst="rect">
            <a:avLst/>
          </a:prstGeom>
        </p:spPr>
      </p:pic>
      <p:pic>
        <p:nvPicPr>
          <p:cNvPr id="80" name="Picture 79">
            <a:extLst>
              <a:ext uri="{FF2B5EF4-FFF2-40B4-BE49-F238E27FC236}">
                <a16:creationId xmlns:a16="http://schemas.microsoft.com/office/drawing/2014/main" id="{51F35D6D-291D-BC4C-8842-98A46E1B1293}"/>
              </a:ext>
            </a:extLst>
          </p:cNvPr>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1642732" y="369406"/>
            <a:ext cx="696955" cy="696955"/>
          </a:xfrm>
          <a:prstGeom prst="rect">
            <a:avLst/>
          </a:prstGeom>
        </p:spPr>
      </p:pic>
      <p:cxnSp>
        <p:nvCxnSpPr>
          <p:cNvPr id="66" name="Straight Arrow Connector 65">
            <a:extLst>
              <a:ext uri="{FF2B5EF4-FFF2-40B4-BE49-F238E27FC236}">
                <a16:creationId xmlns:a16="http://schemas.microsoft.com/office/drawing/2014/main" id="{50A1CD97-F36D-4E47-A8EE-CCC37BEFC362}"/>
              </a:ext>
            </a:extLst>
          </p:cNvPr>
          <p:cNvCxnSpPr>
            <a:cxnSpLocks/>
          </p:cNvCxnSpPr>
          <p:nvPr/>
        </p:nvCxnSpPr>
        <p:spPr>
          <a:xfrm flipH="1" flipV="1">
            <a:off x="4302669" y="1598042"/>
            <a:ext cx="2966758" cy="1099074"/>
          </a:xfrm>
          <a:prstGeom prst="straightConnector1">
            <a:avLst/>
          </a:prstGeom>
          <a:ln w="76200">
            <a:solidFill>
              <a:srgbClr val="EA724B"/>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D69D6410-A0E0-2F44-BDBF-92744BBB3950}"/>
              </a:ext>
            </a:extLst>
          </p:cNvPr>
          <p:cNvCxnSpPr>
            <a:cxnSpLocks/>
          </p:cNvCxnSpPr>
          <p:nvPr/>
        </p:nvCxnSpPr>
        <p:spPr>
          <a:xfrm flipH="1">
            <a:off x="4302669" y="3817959"/>
            <a:ext cx="2947085" cy="2323273"/>
          </a:xfrm>
          <a:prstGeom prst="straightConnector1">
            <a:avLst/>
          </a:prstGeom>
          <a:ln w="76200">
            <a:solidFill>
              <a:srgbClr val="EA724B"/>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B80D4E8A-DA2E-7746-B09A-40C692980543}"/>
              </a:ext>
            </a:extLst>
          </p:cNvPr>
          <p:cNvCxnSpPr>
            <a:cxnSpLocks/>
          </p:cNvCxnSpPr>
          <p:nvPr/>
        </p:nvCxnSpPr>
        <p:spPr>
          <a:xfrm flipH="1">
            <a:off x="4340629" y="3453631"/>
            <a:ext cx="2900587" cy="451567"/>
          </a:xfrm>
          <a:prstGeom prst="straightConnector1">
            <a:avLst/>
          </a:prstGeom>
          <a:ln w="76200">
            <a:solidFill>
              <a:srgbClr val="EA724B"/>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199935AB-CC12-3242-99AA-5B925CB83E2B}"/>
              </a:ext>
            </a:extLst>
          </p:cNvPr>
          <p:cNvCxnSpPr>
            <a:cxnSpLocks/>
          </p:cNvCxnSpPr>
          <p:nvPr/>
        </p:nvCxnSpPr>
        <p:spPr>
          <a:xfrm flipH="1" flipV="1">
            <a:off x="4340629" y="2311215"/>
            <a:ext cx="2938169" cy="758293"/>
          </a:xfrm>
          <a:prstGeom prst="straightConnector1">
            <a:avLst/>
          </a:prstGeom>
          <a:ln w="76200">
            <a:solidFill>
              <a:srgbClr val="EA724B"/>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EAAD2CF4-083C-3B6C-380C-4D6B99736EC1}"/>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7453109" y="2967013"/>
            <a:ext cx="513559" cy="182561"/>
          </a:xfrm>
          <a:prstGeom prst="rect">
            <a:avLst/>
          </a:prstGeom>
        </p:spPr>
      </p:pic>
      <p:pic>
        <p:nvPicPr>
          <p:cNvPr id="4" name="Picture 3">
            <a:extLst>
              <a:ext uri="{FF2B5EF4-FFF2-40B4-BE49-F238E27FC236}">
                <a16:creationId xmlns:a16="http://schemas.microsoft.com/office/drawing/2014/main" id="{DCF4E9DF-51AB-A5C9-49B6-089CF45BE2C7}"/>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7446424" y="3343587"/>
            <a:ext cx="513559" cy="182561"/>
          </a:xfrm>
          <a:prstGeom prst="rect">
            <a:avLst/>
          </a:prstGeom>
        </p:spPr>
      </p:pic>
      <p:pic>
        <p:nvPicPr>
          <p:cNvPr id="5" name="Picture 4">
            <a:extLst>
              <a:ext uri="{FF2B5EF4-FFF2-40B4-BE49-F238E27FC236}">
                <a16:creationId xmlns:a16="http://schemas.microsoft.com/office/drawing/2014/main" id="{D07E795B-C328-FFF1-4A14-24ADE8816BA3}"/>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7451665" y="3718581"/>
            <a:ext cx="513559" cy="182561"/>
          </a:xfrm>
          <a:prstGeom prst="rect">
            <a:avLst/>
          </a:prstGeom>
        </p:spPr>
      </p:pic>
      <p:pic>
        <p:nvPicPr>
          <p:cNvPr id="17" name="Picture 16">
            <a:extLst>
              <a:ext uri="{FF2B5EF4-FFF2-40B4-BE49-F238E27FC236}">
                <a16:creationId xmlns:a16="http://schemas.microsoft.com/office/drawing/2014/main" id="{BD73122E-A813-2CC8-C3EB-0BD9BEF4BFE7}"/>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3682300" y="1502949"/>
            <a:ext cx="513559" cy="182561"/>
          </a:xfrm>
          <a:prstGeom prst="rect">
            <a:avLst/>
          </a:prstGeom>
        </p:spPr>
      </p:pic>
      <p:pic>
        <p:nvPicPr>
          <p:cNvPr id="19" name="Picture 18">
            <a:extLst>
              <a:ext uri="{FF2B5EF4-FFF2-40B4-BE49-F238E27FC236}">
                <a16:creationId xmlns:a16="http://schemas.microsoft.com/office/drawing/2014/main" id="{4A9C3623-0F87-2A10-D995-E9895854E7DA}"/>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3671612" y="2235740"/>
            <a:ext cx="513559" cy="182561"/>
          </a:xfrm>
          <a:prstGeom prst="rect">
            <a:avLst/>
          </a:prstGeom>
        </p:spPr>
      </p:pic>
      <p:pic>
        <p:nvPicPr>
          <p:cNvPr id="21" name="Picture 20">
            <a:extLst>
              <a:ext uri="{FF2B5EF4-FFF2-40B4-BE49-F238E27FC236}">
                <a16:creationId xmlns:a16="http://schemas.microsoft.com/office/drawing/2014/main" id="{BEDADD7D-A97E-190B-2553-B9E785681124}"/>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3663205" y="3820895"/>
            <a:ext cx="513559" cy="182561"/>
          </a:xfrm>
          <a:prstGeom prst="rect">
            <a:avLst/>
          </a:prstGeom>
        </p:spPr>
      </p:pic>
      <p:pic>
        <p:nvPicPr>
          <p:cNvPr id="23" name="Picture 22">
            <a:extLst>
              <a:ext uri="{FF2B5EF4-FFF2-40B4-BE49-F238E27FC236}">
                <a16:creationId xmlns:a16="http://schemas.microsoft.com/office/drawing/2014/main" id="{C20C2528-F996-DEAA-BEFA-D15DF166E468}"/>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3679623" y="6087979"/>
            <a:ext cx="513559" cy="182561"/>
          </a:xfrm>
          <a:prstGeom prst="rect">
            <a:avLst/>
          </a:prstGeom>
        </p:spPr>
      </p:pic>
      <p:pic>
        <p:nvPicPr>
          <p:cNvPr id="29" name="Picture 28">
            <a:extLst>
              <a:ext uri="{FF2B5EF4-FFF2-40B4-BE49-F238E27FC236}">
                <a16:creationId xmlns:a16="http://schemas.microsoft.com/office/drawing/2014/main" id="{78AEFE98-E9E6-7530-FA38-91E02AD66424}"/>
              </a:ext>
            </a:extLst>
          </p:cNvPr>
          <p:cNvPicPr>
            <a:picLocks noChangeAspect="1"/>
          </p:cNvPicPr>
          <p:nvPr/>
        </p:nvPicPr>
        <p:blipFill>
          <a:blip r:embed="rId22" cstate="print">
            <a:extLst>
              <a:ext uri="{28A0092B-C50C-407E-A947-70E740481C1C}">
                <a14:useLocalDpi xmlns:a14="http://schemas.microsoft.com/office/drawing/2010/main"/>
              </a:ext>
            </a:extLst>
          </a:blip>
          <a:stretch>
            <a:fillRect/>
          </a:stretch>
        </p:blipFill>
        <p:spPr>
          <a:xfrm>
            <a:off x="7339239" y="5644595"/>
            <a:ext cx="392885" cy="392885"/>
          </a:xfrm>
          <a:prstGeom prst="rect">
            <a:avLst/>
          </a:prstGeom>
        </p:spPr>
      </p:pic>
      <p:pic>
        <p:nvPicPr>
          <p:cNvPr id="30" name="Picture 29">
            <a:extLst>
              <a:ext uri="{FF2B5EF4-FFF2-40B4-BE49-F238E27FC236}">
                <a16:creationId xmlns:a16="http://schemas.microsoft.com/office/drawing/2014/main" id="{BB71FA16-7F10-7223-A81B-218406AEDCBA}"/>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7890703" y="5601987"/>
            <a:ext cx="513559" cy="182561"/>
          </a:xfrm>
          <a:prstGeom prst="rect">
            <a:avLst/>
          </a:prstGeom>
        </p:spPr>
      </p:pic>
    </p:spTree>
    <p:extLst>
      <p:ext uri="{BB962C8B-B14F-4D97-AF65-F5344CB8AC3E}">
        <p14:creationId xmlns:p14="http://schemas.microsoft.com/office/powerpoint/2010/main" val="22468444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23FB0C81-A20D-1A43-9893-07735958841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54496" y="2115464"/>
            <a:ext cx="1784724" cy="1265160"/>
          </a:xfrm>
          <a:prstGeom prst="rect">
            <a:avLst/>
          </a:prstGeom>
        </p:spPr>
      </p:pic>
      <p:cxnSp>
        <p:nvCxnSpPr>
          <p:cNvPr id="72" name="Straight Connector 71">
            <a:extLst>
              <a:ext uri="{FF2B5EF4-FFF2-40B4-BE49-F238E27FC236}">
                <a16:creationId xmlns:a16="http://schemas.microsoft.com/office/drawing/2014/main" id="{8AEE5337-EB20-E449-AEDE-44F5A81EF1C2}"/>
              </a:ext>
            </a:extLst>
          </p:cNvPr>
          <p:cNvCxnSpPr>
            <a:cxnSpLocks/>
          </p:cNvCxnSpPr>
          <p:nvPr/>
        </p:nvCxnSpPr>
        <p:spPr>
          <a:xfrm flipH="1">
            <a:off x="9475884" y="375846"/>
            <a:ext cx="1" cy="6158293"/>
          </a:xfrm>
          <a:prstGeom prst="line">
            <a:avLst/>
          </a:prstGeom>
          <a:ln w="38100">
            <a:solidFill>
              <a:srgbClr val="0070C0"/>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613E58AB-9C1F-764D-8174-0ECB452AB563}"/>
              </a:ext>
            </a:extLst>
          </p:cNvPr>
          <p:cNvCxnSpPr>
            <a:cxnSpLocks/>
          </p:cNvCxnSpPr>
          <p:nvPr/>
        </p:nvCxnSpPr>
        <p:spPr>
          <a:xfrm flipH="1">
            <a:off x="6037166" y="396658"/>
            <a:ext cx="1" cy="6158293"/>
          </a:xfrm>
          <a:prstGeom prst="line">
            <a:avLst/>
          </a:prstGeom>
          <a:ln w="38100">
            <a:solidFill>
              <a:srgbClr val="0070C0"/>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58FA6FA1-D3A7-3A4C-948A-0F308E572A49}"/>
              </a:ext>
            </a:extLst>
          </p:cNvPr>
          <p:cNvCxnSpPr>
            <a:cxnSpLocks/>
          </p:cNvCxnSpPr>
          <p:nvPr/>
        </p:nvCxnSpPr>
        <p:spPr>
          <a:xfrm flipH="1">
            <a:off x="2749247" y="376108"/>
            <a:ext cx="1" cy="6158293"/>
          </a:xfrm>
          <a:prstGeom prst="line">
            <a:avLst/>
          </a:prstGeom>
          <a:ln w="38100">
            <a:solidFill>
              <a:srgbClr val="0070C0"/>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59" name="Table 58">
            <a:extLst>
              <a:ext uri="{FF2B5EF4-FFF2-40B4-BE49-F238E27FC236}">
                <a16:creationId xmlns:a16="http://schemas.microsoft.com/office/drawing/2014/main" id="{CA88D566-DFC4-DB43-8234-507C49A0D712}"/>
              </a:ext>
            </a:extLst>
          </p:cNvPr>
          <p:cNvGraphicFramePr>
            <a:graphicFrameLocks noGrp="1"/>
          </p:cNvGraphicFramePr>
          <p:nvPr/>
        </p:nvGraphicFramePr>
        <p:xfrm>
          <a:off x="3556322" y="1034887"/>
          <a:ext cx="1911180" cy="1828800"/>
        </p:xfrm>
        <a:graphic>
          <a:graphicData uri="http://schemas.openxmlformats.org/drawingml/2006/table">
            <a:tbl>
              <a:tblPr firstRow="1" bandRow="1">
                <a:tableStyleId>{21E4AEA4-8DFA-4A89-87EB-49C32662AFE0}</a:tableStyleId>
              </a:tblPr>
              <a:tblGrid>
                <a:gridCol w="382236">
                  <a:extLst>
                    <a:ext uri="{9D8B030D-6E8A-4147-A177-3AD203B41FA5}">
                      <a16:colId xmlns:a16="http://schemas.microsoft.com/office/drawing/2014/main" val="618312634"/>
                    </a:ext>
                  </a:extLst>
                </a:gridCol>
                <a:gridCol w="382236">
                  <a:extLst>
                    <a:ext uri="{9D8B030D-6E8A-4147-A177-3AD203B41FA5}">
                      <a16:colId xmlns:a16="http://schemas.microsoft.com/office/drawing/2014/main" val="3401835131"/>
                    </a:ext>
                  </a:extLst>
                </a:gridCol>
                <a:gridCol w="382236">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gridCol w="382236">
                  <a:extLst>
                    <a:ext uri="{9D8B030D-6E8A-4147-A177-3AD203B41FA5}">
                      <a16:colId xmlns:a16="http://schemas.microsoft.com/office/drawing/2014/main" val="1676893588"/>
                    </a:ext>
                  </a:extLst>
                </a:gridCol>
              </a:tblGrid>
              <a:tr h="347042">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pPr marL="0" algn="l" defTabSz="914400" rtl="0" eaLnBrk="1" latinLnBrk="0" hangingPunct="1"/>
                      <a:endParaRPr lang="en-GB" sz="1800" b="1" kern="1200" dirty="0">
                        <a:solidFill>
                          <a:schemeClr val="lt1"/>
                        </a:solidFill>
                        <a:latin typeface="+mn-lt"/>
                        <a:ea typeface="+mn-ea"/>
                        <a:cs typeface="+mn-cs"/>
                      </a:endParaRPr>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28776770"/>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901157914"/>
                  </a:ext>
                </a:extLst>
              </a:tr>
            </a:tbl>
          </a:graphicData>
        </a:graphic>
      </p:graphicFrame>
      <p:graphicFrame>
        <p:nvGraphicFramePr>
          <p:cNvPr id="60" name="Table 59">
            <a:extLst>
              <a:ext uri="{FF2B5EF4-FFF2-40B4-BE49-F238E27FC236}">
                <a16:creationId xmlns:a16="http://schemas.microsoft.com/office/drawing/2014/main" id="{6140B992-ED39-ED43-96CB-E945C872F582}"/>
              </a:ext>
            </a:extLst>
          </p:cNvPr>
          <p:cNvGraphicFramePr>
            <a:graphicFrameLocks noGrp="1"/>
          </p:cNvGraphicFramePr>
          <p:nvPr/>
        </p:nvGraphicFramePr>
        <p:xfrm>
          <a:off x="3552308" y="2988864"/>
          <a:ext cx="1911180" cy="1828800"/>
        </p:xfrm>
        <a:graphic>
          <a:graphicData uri="http://schemas.openxmlformats.org/drawingml/2006/table">
            <a:tbl>
              <a:tblPr firstRow="1" bandRow="1">
                <a:tableStyleId>{21E4AEA4-8DFA-4A89-87EB-49C32662AFE0}</a:tableStyleId>
              </a:tblPr>
              <a:tblGrid>
                <a:gridCol w="382236">
                  <a:extLst>
                    <a:ext uri="{9D8B030D-6E8A-4147-A177-3AD203B41FA5}">
                      <a16:colId xmlns:a16="http://schemas.microsoft.com/office/drawing/2014/main" val="618312634"/>
                    </a:ext>
                  </a:extLst>
                </a:gridCol>
                <a:gridCol w="382236">
                  <a:extLst>
                    <a:ext uri="{9D8B030D-6E8A-4147-A177-3AD203B41FA5}">
                      <a16:colId xmlns:a16="http://schemas.microsoft.com/office/drawing/2014/main" val="3401835131"/>
                    </a:ext>
                  </a:extLst>
                </a:gridCol>
                <a:gridCol w="382236">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gridCol w="382236">
                  <a:extLst>
                    <a:ext uri="{9D8B030D-6E8A-4147-A177-3AD203B41FA5}">
                      <a16:colId xmlns:a16="http://schemas.microsoft.com/office/drawing/2014/main" val="1676893588"/>
                    </a:ext>
                  </a:extLst>
                </a:gridCol>
              </a:tblGrid>
              <a:tr h="347042">
                <a:tc>
                  <a:txBody>
                    <a:bodyPr/>
                    <a:lstStyle/>
                    <a:p>
                      <a:endParaRPr lang="en-GB" dirty="0"/>
                    </a:p>
                  </a:txBody>
                  <a:tcPr>
                    <a:solidFill>
                      <a:srgbClr val="EA724B"/>
                    </a:solidFill>
                  </a:tcPr>
                </a:tc>
                <a:tc>
                  <a:txBody>
                    <a:bodyPr/>
                    <a:lstStyle/>
                    <a:p>
                      <a:endParaRPr lang="en-GB" dirty="0"/>
                    </a:p>
                  </a:txBody>
                  <a:tcPr>
                    <a:solidFill>
                      <a:srgbClr val="EA724B"/>
                    </a:solidFill>
                  </a:tcPr>
                </a:tc>
                <a:tc>
                  <a:txBody>
                    <a:bodyPr/>
                    <a:lstStyle/>
                    <a:p>
                      <a:endParaRPr lang="en-GB" dirty="0"/>
                    </a:p>
                  </a:txBody>
                  <a:tcPr>
                    <a:solidFill>
                      <a:srgbClr val="EA724B"/>
                    </a:solidFill>
                  </a:tcPr>
                </a:tc>
                <a:tc>
                  <a:txBody>
                    <a:bodyPr/>
                    <a:lstStyle/>
                    <a:p>
                      <a:endParaRPr lang="en-GB" dirty="0"/>
                    </a:p>
                  </a:txBody>
                  <a:tcPr>
                    <a:solidFill>
                      <a:srgbClr val="EA724B"/>
                    </a:solidFill>
                  </a:tcPr>
                </a:tc>
                <a:tc>
                  <a:txBody>
                    <a:bodyPr/>
                    <a:lstStyle/>
                    <a:p>
                      <a:endParaRPr lang="en-GB" dirty="0"/>
                    </a:p>
                  </a:txBody>
                  <a:tcPr>
                    <a:solidFill>
                      <a:srgbClr val="EA724B"/>
                    </a:solidFill>
                  </a:tcPr>
                </a:tc>
                <a:extLst>
                  <a:ext uri="{0D108BD9-81ED-4DB2-BD59-A6C34878D82A}">
                    <a16:rowId xmlns:a16="http://schemas.microsoft.com/office/drawing/2014/main" val="1213758982"/>
                  </a:ext>
                </a:extLst>
              </a:tr>
              <a:tr h="347042">
                <a:tc>
                  <a:txBody>
                    <a:bodyPr/>
                    <a:lstStyle/>
                    <a:p>
                      <a:endParaRPr lang="en-GB" dirty="0"/>
                    </a:p>
                  </a:txBody>
                  <a:tcPr>
                    <a:solidFill>
                      <a:srgbClr val="FCD3AC"/>
                    </a:solidFill>
                  </a:tcPr>
                </a:tc>
                <a:tc>
                  <a:txBody>
                    <a:bodyPr/>
                    <a:lstStyle/>
                    <a:p>
                      <a:endParaRPr lang="en-GB" dirty="0"/>
                    </a:p>
                  </a:txBody>
                  <a:tcPr>
                    <a:solidFill>
                      <a:srgbClr val="FCD3AC"/>
                    </a:solidFill>
                  </a:tcPr>
                </a:tc>
                <a:tc>
                  <a:txBody>
                    <a:bodyPr/>
                    <a:lstStyle/>
                    <a:p>
                      <a:endParaRPr lang="en-GB" dirty="0"/>
                    </a:p>
                  </a:txBody>
                  <a:tcPr>
                    <a:solidFill>
                      <a:srgbClr val="FCD3AC"/>
                    </a:solidFill>
                  </a:tcPr>
                </a:tc>
                <a:tc>
                  <a:txBody>
                    <a:bodyPr/>
                    <a:lstStyle/>
                    <a:p>
                      <a:endParaRPr lang="en-GB" dirty="0"/>
                    </a:p>
                  </a:txBody>
                  <a:tcPr>
                    <a:solidFill>
                      <a:srgbClr val="FCD3AC"/>
                    </a:solidFill>
                  </a:tcPr>
                </a:tc>
                <a:tc>
                  <a:txBody>
                    <a:bodyPr/>
                    <a:lstStyle/>
                    <a:p>
                      <a:endParaRPr lang="en-GB" dirty="0"/>
                    </a:p>
                  </a:txBody>
                  <a:tcPr>
                    <a:solidFill>
                      <a:srgbClr val="FCD3AC"/>
                    </a:solidFill>
                  </a:tcPr>
                </a:tc>
                <a:extLst>
                  <a:ext uri="{0D108BD9-81ED-4DB2-BD59-A6C34878D82A}">
                    <a16:rowId xmlns:a16="http://schemas.microsoft.com/office/drawing/2014/main" val="128568324"/>
                  </a:ext>
                </a:extLst>
              </a:tr>
              <a:tr h="347042">
                <a:tc>
                  <a:txBody>
                    <a:bodyPr/>
                    <a:lstStyle/>
                    <a:p>
                      <a:endParaRPr lang="en-GB" dirty="0"/>
                    </a:p>
                  </a:txBody>
                  <a:tcPr>
                    <a:solidFill>
                      <a:srgbClr val="FBF4D7"/>
                    </a:solidFill>
                  </a:tcPr>
                </a:tc>
                <a:tc>
                  <a:txBody>
                    <a:bodyPr/>
                    <a:lstStyle/>
                    <a:p>
                      <a:endParaRPr lang="en-GB" dirty="0"/>
                    </a:p>
                  </a:txBody>
                  <a:tcPr>
                    <a:solidFill>
                      <a:srgbClr val="FBF4D7"/>
                    </a:solidFill>
                  </a:tcPr>
                </a:tc>
                <a:tc>
                  <a:txBody>
                    <a:bodyPr/>
                    <a:lstStyle/>
                    <a:p>
                      <a:endParaRPr lang="en-GB" dirty="0"/>
                    </a:p>
                  </a:txBody>
                  <a:tcPr>
                    <a:solidFill>
                      <a:srgbClr val="FBF4D7"/>
                    </a:solidFill>
                  </a:tcPr>
                </a:tc>
                <a:tc>
                  <a:txBody>
                    <a:bodyPr/>
                    <a:lstStyle/>
                    <a:p>
                      <a:endParaRPr lang="en-GB" dirty="0"/>
                    </a:p>
                  </a:txBody>
                  <a:tcPr>
                    <a:solidFill>
                      <a:srgbClr val="FBF4D7"/>
                    </a:solidFill>
                  </a:tcPr>
                </a:tc>
                <a:tc>
                  <a:txBody>
                    <a:bodyPr/>
                    <a:lstStyle/>
                    <a:p>
                      <a:pPr marL="0" algn="l" defTabSz="914400" rtl="0" eaLnBrk="1" latinLnBrk="0" hangingPunct="1"/>
                      <a:endParaRPr lang="en-GB" sz="1800" b="1" kern="1200" dirty="0">
                        <a:solidFill>
                          <a:schemeClr val="lt1"/>
                        </a:solidFill>
                        <a:latin typeface="+mn-lt"/>
                        <a:ea typeface="+mn-ea"/>
                        <a:cs typeface="+mn-cs"/>
                      </a:endParaRPr>
                    </a:p>
                  </a:txBody>
                  <a:tcPr>
                    <a:solidFill>
                      <a:srgbClr val="FBF4D7"/>
                    </a:solidFill>
                  </a:tcPr>
                </a:tc>
                <a:extLst>
                  <a:ext uri="{0D108BD9-81ED-4DB2-BD59-A6C34878D82A}">
                    <a16:rowId xmlns:a16="http://schemas.microsoft.com/office/drawing/2014/main" val="1248659188"/>
                  </a:ext>
                </a:extLst>
              </a:tr>
              <a:tr h="347042">
                <a:tc>
                  <a:txBody>
                    <a:bodyPr/>
                    <a:lstStyle/>
                    <a:p>
                      <a:endParaRPr lang="en-GB" dirty="0"/>
                    </a:p>
                  </a:txBody>
                  <a:tcPr>
                    <a:solidFill>
                      <a:srgbClr val="FCD3AC"/>
                    </a:solidFill>
                  </a:tcPr>
                </a:tc>
                <a:tc>
                  <a:txBody>
                    <a:bodyPr/>
                    <a:lstStyle/>
                    <a:p>
                      <a:endParaRPr lang="en-GB" dirty="0"/>
                    </a:p>
                  </a:txBody>
                  <a:tcPr>
                    <a:solidFill>
                      <a:srgbClr val="FCD3AC"/>
                    </a:solidFill>
                  </a:tcPr>
                </a:tc>
                <a:tc>
                  <a:txBody>
                    <a:bodyPr/>
                    <a:lstStyle/>
                    <a:p>
                      <a:endParaRPr lang="en-GB" dirty="0"/>
                    </a:p>
                  </a:txBody>
                  <a:tcPr>
                    <a:solidFill>
                      <a:srgbClr val="FCD3AC"/>
                    </a:solidFill>
                  </a:tcPr>
                </a:tc>
                <a:tc>
                  <a:txBody>
                    <a:bodyPr/>
                    <a:lstStyle/>
                    <a:p>
                      <a:endParaRPr lang="en-GB" dirty="0"/>
                    </a:p>
                  </a:txBody>
                  <a:tcPr>
                    <a:solidFill>
                      <a:srgbClr val="FCD3AC"/>
                    </a:solidFill>
                  </a:tcPr>
                </a:tc>
                <a:tc>
                  <a:txBody>
                    <a:bodyPr/>
                    <a:lstStyle/>
                    <a:p>
                      <a:endParaRPr lang="en-GB" dirty="0"/>
                    </a:p>
                  </a:txBody>
                  <a:tcPr>
                    <a:solidFill>
                      <a:srgbClr val="FCD3AC"/>
                    </a:solidFill>
                  </a:tcPr>
                </a:tc>
                <a:extLst>
                  <a:ext uri="{0D108BD9-81ED-4DB2-BD59-A6C34878D82A}">
                    <a16:rowId xmlns:a16="http://schemas.microsoft.com/office/drawing/2014/main" val="1828776770"/>
                  </a:ext>
                </a:extLst>
              </a:tr>
              <a:tr h="347042">
                <a:tc>
                  <a:txBody>
                    <a:bodyPr/>
                    <a:lstStyle/>
                    <a:p>
                      <a:endParaRPr lang="en-GB"/>
                    </a:p>
                  </a:txBody>
                  <a:tcPr>
                    <a:solidFill>
                      <a:srgbClr val="FBF4D7"/>
                    </a:solidFill>
                  </a:tcPr>
                </a:tc>
                <a:tc>
                  <a:txBody>
                    <a:bodyPr/>
                    <a:lstStyle/>
                    <a:p>
                      <a:endParaRPr lang="en-GB"/>
                    </a:p>
                  </a:txBody>
                  <a:tcPr>
                    <a:solidFill>
                      <a:srgbClr val="FBF4D7"/>
                    </a:solidFill>
                  </a:tcPr>
                </a:tc>
                <a:tc>
                  <a:txBody>
                    <a:bodyPr/>
                    <a:lstStyle/>
                    <a:p>
                      <a:endParaRPr lang="en-GB"/>
                    </a:p>
                  </a:txBody>
                  <a:tcPr>
                    <a:solidFill>
                      <a:srgbClr val="FBF4D7"/>
                    </a:solidFill>
                  </a:tcPr>
                </a:tc>
                <a:tc>
                  <a:txBody>
                    <a:bodyPr/>
                    <a:lstStyle/>
                    <a:p>
                      <a:endParaRPr lang="en-GB" dirty="0"/>
                    </a:p>
                  </a:txBody>
                  <a:tcPr>
                    <a:solidFill>
                      <a:srgbClr val="FBF4D7"/>
                    </a:solidFill>
                  </a:tcPr>
                </a:tc>
                <a:tc>
                  <a:txBody>
                    <a:bodyPr/>
                    <a:lstStyle/>
                    <a:p>
                      <a:endParaRPr lang="en-GB" dirty="0"/>
                    </a:p>
                  </a:txBody>
                  <a:tcPr>
                    <a:solidFill>
                      <a:srgbClr val="FBF4D7"/>
                    </a:solidFill>
                  </a:tcPr>
                </a:tc>
                <a:extLst>
                  <a:ext uri="{0D108BD9-81ED-4DB2-BD59-A6C34878D82A}">
                    <a16:rowId xmlns:a16="http://schemas.microsoft.com/office/drawing/2014/main" val="1901157914"/>
                  </a:ext>
                </a:extLst>
              </a:tr>
            </a:tbl>
          </a:graphicData>
        </a:graphic>
      </p:graphicFrame>
      <p:graphicFrame>
        <p:nvGraphicFramePr>
          <p:cNvPr id="61" name="Table 60">
            <a:extLst>
              <a:ext uri="{FF2B5EF4-FFF2-40B4-BE49-F238E27FC236}">
                <a16:creationId xmlns:a16="http://schemas.microsoft.com/office/drawing/2014/main" id="{90EBD68A-EE35-1041-B395-BBC17DEF97D8}"/>
              </a:ext>
            </a:extLst>
          </p:cNvPr>
          <p:cNvGraphicFramePr>
            <a:graphicFrameLocks noGrp="1"/>
          </p:cNvGraphicFramePr>
          <p:nvPr/>
        </p:nvGraphicFramePr>
        <p:xfrm>
          <a:off x="3532852" y="4891464"/>
          <a:ext cx="1911180" cy="1828800"/>
        </p:xfrm>
        <a:graphic>
          <a:graphicData uri="http://schemas.openxmlformats.org/drawingml/2006/table">
            <a:tbl>
              <a:tblPr firstRow="1" bandRow="1">
                <a:tableStyleId>{93296810-A885-4BE3-A3E7-6D5BEEA58F35}</a:tableStyleId>
              </a:tblPr>
              <a:tblGrid>
                <a:gridCol w="382236">
                  <a:extLst>
                    <a:ext uri="{9D8B030D-6E8A-4147-A177-3AD203B41FA5}">
                      <a16:colId xmlns:a16="http://schemas.microsoft.com/office/drawing/2014/main" val="618312634"/>
                    </a:ext>
                  </a:extLst>
                </a:gridCol>
                <a:gridCol w="382236">
                  <a:extLst>
                    <a:ext uri="{9D8B030D-6E8A-4147-A177-3AD203B41FA5}">
                      <a16:colId xmlns:a16="http://schemas.microsoft.com/office/drawing/2014/main" val="3401835131"/>
                    </a:ext>
                  </a:extLst>
                </a:gridCol>
                <a:gridCol w="382236">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gridCol w="382236">
                  <a:extLst>
                    <a:ext uri="{9D8B030D-6E8A-4147-A177-3AD203B41FA5}">
                      <a16:colId xmlns:a16="http://schemas.microsoft.com/office/drawing/2014/main" val="1676893588"/>
                    </a:ext>
                  </a:extLst>
                </a:gridCol>
              </a:tblGrid>
              <a:tr h="347042">
                <a:tc>
                  <a:txBody>
                    <a:bodyPr/>
                    <a:lstStyle/>
                    <a:p>
                      <a:endParaRPr lang="en-GB" dirty="0"/>
                    </a:p>
                  </a:txBody>
                  <a:tcPr/>
                </a:tc>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28776770"/>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901157914"/>
                  </a:ext>
                </a:extLst>
              </a:tr>
            </a:tbl>
          </a:graphicData>
        </a:graphic>
      </p:graphicFrame>
      <p:sp>
        <p:nvSpPr>
          <p:cNvPr id="62" name="TextBox 61">
            <a:extLst>
              <a:ext uri="{FF2B5EF4-FFF2-40B4-BE49-F238E27FC236}">
                <a16:creationId xmlns:a16="http://schemas.microsoft.com/office/drawing/2014/main" id="{94160253-F49A-B448-A87D-3A17A29EDC73}"/>
              </a:ext>
            </a:extLst>
          </p:cNvPr>
          <p:cNvSpPr txBox="1"/>
          <p:nvPr/>
        </p:nvSpPr>
        <p:spPr>
          <a:xfrm>
            <a:off x="3548516" y="1066211"/>
            <a:ext cx="167174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Source dataset #1</a:t>
            </a:r>
          </a:p>
        </p:txBody>
      </p:sp>
      <p:sp>
        <p:nvSpPr>
          <p:cNvPr id="63" name="TextBox 62">
            <a:extLst>
              <a:ext uri="{FF2B5EF4-FFF2-40B4-BE49-F238E27FC236}">
                <a16:creationId xmlns:a16="http://schemas.microsoft.com/office/drawing/2014/main" id="{1F3FC232-21B6-FD4D-B914-0F188F406966}"/>
              </a:ext>
            </a:extLst>
          </p:cNvPr>
          <p:cNvSpPr txBox="1"/>
          <p:nvPr/>
        </p:nvSpPr>
        <p:spPr>
          <a:xfrm>
            <a:off x="3568976" y="2988864"/>
            <a:ext cx="167174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Source dataset #2</a:t>
            </a:r>
          </a:p>
        </p:txBody>
      </p:sp>
      <p:sp>
        <p:nvSpPr>
          <p:cNvPr id="64" name="TextBox 63">
            <a:extLst>
              <a:ext uri="{FF2B5EF4-FFF2-40B4-BE49-F238E27FC236}">
                <a16:creationId xmlns:a16="http://schemas.microsoft.com/office/drawing/2014/main" id="{5A900D11-19B4-3447-95C9-13DA0CC4695B}"/>
              </a:ext>
            </a:extLst>
          </p:cNvPr>
          <p:cNvSpPr txBox="1"/>
          <p:nvPr/>
        </p:nvSpPr>
        <p:spPr>
          <a:xfrm>
            <a:off x="3540072" y="4891464"/>
            <a:ext cx="167174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Source dataset #3</a:t>
            </a:r>
          </a:p>
        </p:txBody>
      </p:sp>
      <p:graphicFrame>
        <p:nvGraphicFramePr>
          <p:cNvPr id="7" name="Table 6"/>
          <p:cNvGraphicFramePr>
            <a:graphicFrameLocks noGrp="1"/>
          </p:cNvGraphicFramePr>
          <p:nvPr/>
        </p:nvGraphicFramePr>
        <p:xfrm>
          <a:off x="6998595" y="2152166"/>
          <a:ext cx="1911180" cy="1828800"/>
        </p:xfrm>
        <a:graphic>
          <a:graphicData uri="http://schemas.openxmlformats.org/drawingml/2006/table">
            <a:tbl>
              <a:tblPr firstRow="1" bandRow="1">
                <a:tableStyleId>{073A0DAA-6AF3-43AB-8588-CEC1D06C72B9}</a:tableStyleId>
              </a:tblPr>
              <a:tblGrid>
                <a:gridCol w="382236">
                  <a:extLst>
                    <a:ext uri="{9D8B030D-6E8A-4147-A177-3AD203B41FA5}">
                      <a16:colId xmlns:a16="http://schemas.microsoft.com/office/drawing/2014/main" val="618312634"/>
                    </a:ext>
                  </a:extLst>
                </a:gridCol>
                <a:gridCol w="382236">
                  <a:extLst>
                    <a:ext uri="{9D8B030D-6E8A-4147-A177-3AD203B41FA5}">
                      <a16:colId xmlns:a16="http://schemas.microsoft.com/office/drawing/2014/main" val="3401835131"/>
                    </a:ext>
                  </a:extLst>
                </a:gridCol>
                <a:gridCol w="382236">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gridCol w="382236">
                  <a:extLst>
                    <a:ext uri="{9D8B030D-6E8A-4147-A177-3AD203B41FA5}">
                      <a16:colId xmlns:a16="http://schemas.microsoft.com/office/drawing/2014/main" val="1676893588"/>
                    </a:ext>
                  </a:extLst>
                </a:gridCol>
              </a:tblGrid>
              <a:tr h="347042">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828776770"/>
                  </a:ext>
                </a:extLst>
              </a:tr>
              <a:tr h="347042">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901157914"/>
                  </a:ext>
                </a:extLst>
              </a:tr>
            </a:tbl>
          </a:graphicData>
        </a:graphic>
      </p:graphicFrame>
      <p:graphicFrame>
        <p:nvGraphicFramePr>
          <p:cNvPr id="8" name="Table 7"/>
          <p:cNvGraphicFramePr>
            <a:graphicFrameLocks noGrp="1"/>
          </p:cNvGraphicFramePr>
          <p:nvPr/>
        </p:nvGraphicFramePr>
        <p:xfrm>
          <a:off x="7241216" y="5117478"/>
          <a:ext cx="1566347" cy="1463040"/>
        </p:xfrm>
        <a:graphic>
          <a:graphicData uri="http://schemas.openxmlformats.org/drawingml/2006/table">
            <a:tbl>
              <a:tblPr firstRow="1" bandRow="1">
                <a:tableStyleId>{073A0DAA-6AF3-43AB-8588-CEC1D06C72B9}</a:tableStyleId>
              </a:tblPr>
              <a:tblGrid>
                <a:gridCol w="391587">
                  <a:extLst>
                    <a:ext uri="{9D8B030D-6E8A-4147-A177-3AD203B41FA5}">
                      <a16:colId xmlns:a16="http://schemas.microsoft.com/office/drawing/2014/main" val="618312634"/>
                    </a:ext>
                  </a:extLst>
                </a:gridCol>
                <a:gridCol w="367955">
                  <a:extLst>
                    <a:ext uri="{9D8B030D-6E8A-4147-A177-3AD203B41FA5}">
                      <a16:colId xmlns:a16="http://schemas.microsoft.com/office/drawing/2014/main" val="3401835131"/>
                    </a:ext>
                  </a:extLst>
                </a:gridCol>
                <a:gridCol w="415218">
                  <a:extLst>
                    <a:ext uri="{9D8B030D-6E8A-4147-A177-3AD203B41FA5}">
                      <a16:colId xmlns:a16="http://schemas.microsoft.com/office/drawing/2014/main" val="2624063385"/>
                    </a:ext>
                  </a:extLst>
                </a:gridCol>
                <a:gridCol w="391587">
                  <a:extLst>
                    <a:ext uri="{9D8B030D-6E8A-4147-A177-3AD203B41FA5}">
                      <a16:colId xmlns:a16="http://schemas.microsoft.com/office/drawing/2014/main" val="906476873"/>
                    </a:ext>
                  </a:extLst>
                </a:gridCol>
              </a:tblGrid>
              <a:tr h="347042">
                <a:tc>
                  <a:txBody>
                    <a:bodyPr/>
                    <a:lstStyle/>
                    <a:p>
                      <a:endParaRPr lang="en-GB" dirty="0"/>
                    </a:p>
                  </a:txBody>
                  <a:tcPr/>
                </a:tc>
                <a:tc>
                  <a:txBody>
                    <a:bodyPr/>
                    <a:lstStyle/>
                    <a:p>
                      <a:endParaRPr lang="en-GB"/>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28776770"/>
                  </a:ext>
                </a:extLst>
              </a:tr>
            </a:tbl>
          </a:graphicData>
        </a:graphic>
      </p:graphicFrame>
      <p:pic>
        <p:nvPicPr>
          <p:cNvPr id="1026" name="Picture 2" descr="File:DOI logo.svg - Wikimedia Common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09296" y="960331"/>
            <a:ext cx="545722" cy="52661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File:DOI logo.svg - Wikimedia Common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22978" y="4862310"/>
            <a:ext cx="545722" cy="5266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5"/>
          <a:stretch>
            <a:fillRect/>
          </a:stretch>
        </p:blipFill>
        <p:spPr>
          <a:xfrm>
            <a:off x="6988301" y="2501338"/>
            <a:ext cx="1899672" cy="749550"/>
          </a:xfrm>
          <a:prstGeom prst="rect">
            <a:avLst/>
          </a:prstGeom>
        </p:spPr>
      </p:pic>
      <p:pic>
        <p:nvPicPr>
          <p:cNvPr id="10" name="Picture 9"/>
          <p:cNvPicPr>
            <a:picLocks noChangeAspect="1"/>
          </p:cNvPicPr>
          <p:nvPr/>
        </p:nvPicPr>
        <p:blipFill>
          <a:blip r:embed="rId6"/>
          <a:stretch>
            <a:fillRect/>
          </a:stretch>
        </p:blipFill>
        <p:spPr>
          <a:xfrm>
            <a:off x="6986983" y="3247850"/>
            <a:ext cx="1922791" cy="371094"/>
          </a:xfrm>
          <a:prstGeom prst="rect">
            <a:avLst/>
          </a:prstGeom>
        </p:spPr>
      </p:pic>
      <p:pic>
        <p:nvPicPr>
          <p:cNvPr id="11" name="Picture 10"/>
          <p:cNvPicPr>
            <a:picLocks noChangeAspect="1"/>
          </p:cNvPicPr>
          <p:nvPr/>
        </p:nvPicPr>
        <p:blipFill>
          <a:blip r:embed="rId7"/>
          <a:stretch>
            <a:fillRect/>
          </a:stretch>
        </p:blipFill>
        <p:spPr>
          <a:xfrm>
            <a:off x="6992885" y="3603042"/>
            <a:ext cx="1922790" cy="356920"/>
          </a:xfrm>
          <a:prstGeom prst="rect">
            <a:avLst/>
          </a:prstGeom>
        </p:spPr>
      </p:pic>
      <p:pic>
        <p:nvPicPr>
          <p:cNvPr id="14" name="Picture 2" descr="File:DOI logo.svg - Wikimedia Common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494026" y="2048414"/>
            <a:ext cx="545722" cy="526612"/>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6978102" y="2177443"/>
            <a:ext cx="145020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GBIF download</a:t>
            </a:r>
          </a:p>
        </p:txBody>
      </p:sp>
      <p:sp>
        <p:nvSpPr>
          <p:cNvPr id="26" name="Right Arrow 25"/>
          <p:cNvSpPr/>
          <p:nvPr/>
        </p:nvSpPr>
        <p:spPr>
          <a:xfrm>
            <a:off x="2368060" y="2418301"/>
            <a:ext cx="1317064" cy="2007104"/>
          </a:xfrm>
          <a:prstGeom prst="rightArrow">
            <a:avLst>
              <a:gd name="adj1" fmla="val 50000"/>
              <a:gd name="adj2" fmla="val 47999"/>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a:ea typeface="+mn-ea"/>
                <a:cs typeface="+mn-cs"/>
              </a:rPr>
              <a:t>Publish datasets in GBIF</a:t>
            </a:r>
          </a:p>
        </p:txBody>
      </p:sp>
      <p:sp>
        <p:nvSpPr>
          <p:cNvPr id="37" name="TextBox 36"/>
          <p:cNvSpPr txBox="1"/>
          <p:nvPr/>
        </p:nvSpPr>
        <p:spPr>
          <a:xfrm>
            <a:off x="7190684" y="5125616"/>
            <a:ext cx="166256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Final state of data</a:t>
            </a:r>
          </a:p>
        </p:txBody>
      </p:sp>
      <p:grpSp>
        <p:nvGrpSpPr>
          <p:cNvPr id="16" name="Group 15"/>
          <p:cNvGrpSpPr/>
          <p:nvPr/>
        </p:nvGrpSpPr>
        <p:grpSpPr>
          <a:xfrm>
            <a:off x="10281554" y="2040335"/>
            <a:ext cx="1693803" cy="2649149"/>
            <a:chOff x="9930736" y="2877035"/>
            <a:chExt cx="1693803" cy="2649149"/>
          </a:xfrm>
        </p:grpSpPr>
        <p:pic>
          <p:nvPicPr>
            <p:cNvPr id="1032" name="Picture 8" descr="PDF) Open minded and open access: introducing NeoBiota, a new peer ..."/>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9930736" y="3059209"/>
              <a:ext cx="1693803" cy="2466975"/>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File:DOI logo.svg - Wikimedia Common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014366" y="2877035"/>
              <a:ext cx="545722" cy="526612"/>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descr="Linear Regression – Chanakya Shah"/>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0557809" y="4552999"/>
              <a:ext cx="913115" cy="684836"/>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TextBox 2"/>
          <p:cNvSpPr txBox="1"/>
          <p:nvPr/>
        </p:nvSpPr>
        <p:spPr>
          <a:xfrm>
            <a:off x="3532852" y="255521"/>
            <a:ext cx="179856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dirty="0">
                <a:ln>
                  <a:noFill/>
                </a:ln>
                <a:solidFill>
                  <a:schemeClr val="bg1"/>
                </a:solidFill>
                <a:effectLst/>
                <a:uLnTx/>
                <a:uFillTx/>
                <a:latin typeface="Calibri" panose="020F0502020204030204"/>
                <a:ea typeface="+mn-ea"/>
                <a:cs typeface="+mn-cs"/>
              </a:rPr>
              <a:t>Dataset DOIs</a:t>
            </a:r>
          </a:p>
        </p:txBody>
      </p:sp>
      <p:sp>
        <p:nvSpPr>
          <p:cNvPr id="41" name="TextBox 40"/>
          <p:cNvSpPr txBox="1"/>
          <p:nvPr/>
        </p:nvSpPr>
        <p:spPr>
          <a:xfrm>
            <a:off x="6877323" y="298839"/>
            <a:ext cx="199644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dirty="0">
                <a:ln>
                  <a:noFill/>
                </a:ln>
                <a:solidFill>
                  <a:schemeClr val="bg1"/>
                </a:solidFill>
                <a:effectLst/>
                <a:uLnTx/>
                <a:uFillTx/>
                <a:latin typeface="Calibri" panose="020F0502020204030204"/>
                <a:ea typeface="+mn-ea"/>
                <a:cs typeface="+mn-cs"/>
              </a:rPr>
              <a:t>Download DOI</a:t>
            </a:r>
          </a:p>
        </p:txBody>
      </p:sp>
      <p:sp>
        <p:nvSpPr>
          <p:cNvPr id="42" name="TextBox 41"/>
          <p:cNvSpPr txBox="1"/>
          <p:nvPr/>
        </p:nvSpPr>
        <p:spPr>
          <a:xfrm>
            <a:off x="9737409" y="298839"/>
            <a:ext cx="23424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dirty="0">
                <a:ln>
                  <a:noFill/>
                </a:ln>
                <a:solidFill>
                  <a:schemeClr val="bg1"/>
                </a:solidFill>
                <a:effectLst/>
                <a:uLnTx/>
                <a:uFillTx/>
                <a:latin typeface="Calibri" panose="020F0502020204030204"/>
                <a:ea typeface="+mn-ea"/>
                <a:cs typeface="+mn-cs"/>
              </a:rPr>
              <a:t>Bibliographic DOI</a:t>
            </a:r>
          </a:p>
        </p:txBody>
      </p:sp>
      <p:sp>
        <p:nvSpPr>
          <p:cNvPr id="31" name="Right Arrow 30"/>
          <p:cNvSpPr/>
          <p:nvPr/>
        </p:nvSpPr>
        <p:spPr>
          <a:xfrm>
            <a:off x="9022485" y="2543532"/>
            <a:ext cx="1439988" cy="1770935"/>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a:ea typeface="+mn-ea"/>
                <a:cs typeface="+mn-cs"/>
              </a:rPr>
              <a:t>Analyze &amp; publish</a:t>
            </a:r>
          </a:p>
        </p:txBody>
      </p:sp>
      <p:pic>
        <p:nvPicPr>
          <p:cNvPr id="45" name="Picture 2" descr="File:DOI logo.svg - Wikimedia Common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506139" y="3968151"/>
            <a:ext cx="305468" cy="294771"/>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descr="File:DOI logo.svg - Wikimedia Common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499512" y="3373129"/>
            <a:ext cx="305468" cy="294771"/>
          </a:xfrm>
          <a:prstGeom prst="rect">
            <a:avLst/>
          </a:prstGeom>
          <a:noFill/>
          <a:extLst>
            <a:ext uri="{909E8E84-426E-40DD-AFC4-6F175D3DCCD1}">
              <a14:hiddenFill xmlns:a14="http://schemas.microsoft.com/office/drawing/2010/main">
                <a:solidFill>
                  <a:srgbClr val="FFFFFF"/>
                </a:solidFill>
              </a14:hiddenFill>
            </a:ext>
          </a:extLst>
        </p:spPr>
      </p:pic>
      <p:cxnSp>
        <p:nvCxnSpPr>
          <p:cNvPr id="28" name="Curved Connector 27"/>
          <p:cNvCxnSpPr>
            <a:cxnSpLocks/>
          </p:cNvCxnSpPr>
          <p:nvPr/>
        </p:nvCxnSpPr>
        <p:spPr>
          <a:xfrm>
            <a:off x="9158726" y="2252111"/>
            <a:ext cx="1515238" cy="1004866"/>
          </a:xfrm>
          <a:prstGeom prst="curvedConnector3">
            <a:avLst>
              <a:gd name="adj1" fmla="val 98125"/>
            </a:avLst>
          </a:prstGeom>
          <a:ln w="76200">
            <a:solidFill>
              <a:srgbClr val="FFC0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10647427" y="3708522"/>
            <a:ext cx="0" cy="22576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flipV="1">
            <a:off x="10844688" y="4090306"/>
            <a:ext cx="224158" cy="1129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4" name="Picture 43">
            <a:extLst>
              <a:ext uri="{FF2B5EF4-FFF2-40B4-BE49-F238E27FC236}">
                <a16:creationId xmlns:a16="http://schemas.microsoft.com/office/drawing/2014/main" id="{AB9A5F1E-F8D7-AF4A-8038-F6EDDE63EBB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267543" y="6141232"/>
            <a:ext cx="1034295" cy="413719"/>
          </a:xfrm>
          <a:prstGeom prst="rect">
            <a:avLst/>
          </a:prstGeom>
        </p:spPr>
      </p:pic>
      <p:sp>
        <p:nvSpPr>
          <p:cNvPr id="49" name="Down Arrow 48">
            <a:extLst>
              <a:ext uri="{FF2B5EF4-FFF2-40B4-BE49-F238E27FC236}">
                <a16:creationId xmlns:a16="http://schemas.microsoft.com/office/drawing/2014/main" id="{EE3B392D-3F47-5F4F-B75A-4E211FA912DF}"/>
              </a:ext>
            </a:extLst>
          </p:cNvPr>
          <p:cNvSpPr/>
          <p:nvPr/>
        </p:nvSpPr>
        <p:spPr>
          <a:xfrm>
            <a:off x="6882577" y="4105154"/>
            <a:ext cx="2282392" cy="964828"/>
          </a:xfrm>
          <a:prstGeom prst="downArrow">
            <a:avLst>
              <a:gd name="adj1" fmla="val 50000"/>
              <a:gd name="adj2" fmla="val 51592"/>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a:ea typeface="+mn-ea"/>
                <a:cs typeface="+mn-cs"/>
              </a:rPr>
              <a:t>Process &amp; archive</a:t>
            </a:r>
          </a:p>
        </p:txBody>
      </p:sp>
      <p:sp>
        <p:nvSpPr>
          <p:cNvPr id="52" name="Right Arrow 51">
            <a:extLst>
              <a:ext uri="{FF2B5EF4-FFF2-40B4-BE49-F238E27FC236}">
                <a16:creationId xmlns:a16="http://schemas.microsoft.com/office/drawing/2014/main" id="{92091D04-8897-E04F-B796-E28EBA5DBDB1}"/>
              </a:ext>
            </a:extLst>
          </p:cNvPr>
          <p:cNvSpPr/>
          <p:nvPr/>
        </p:nvSpPr>
        <p:spPr>
          <a:xfrm rot="2689031">
            <a:off x="5733809" y="1606933"/>
            <a:ext cx="1060694" cy="729575"/>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dirty="0">
              <a:ln>
                <a:noFill/>
              </a:ln>
              <a:solidFill>
                <a:schemeClr val="bg1"/>
              </a:solidFill>
              <a:effectLst/>
              <a:uLnTx/>
              <a:uFillTx/>
              <a:latin typeface="Calibri" panose="020F0502020204030204"/>
              <a:ea typeface="+mn-ea"/>
              <a:cs typeface="+mn-cs"/>
            </a:endParaRPr>
          </a:p>
        </p:txBody>
      </p:sp>
      <p:pic>
        <p:nvPicPr>
          <p:cNvPr id="27" name="Picture 26">
            <a:extLst>
              <a:ext uri="{FF2B5EF4-FFF2-40B4-BE49-F238E27FC236}">
                <a16:creationId xmlns:a16="http://schemas.microsoft.com/office/drawing/2014/main" id="{F20FB0BB-5725-9643-9A80-EB305501E99E}"/>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290693" y="6127240"/>
            <a:ext cx="1088181" cy="412716"/>
          </a:xfrm>
          <a:prstGeom prst="rect">
            <a:avLst/>
          </a:prstGeom>
        </p:spPr>
      </p:pic>
      <p:pic>
        <p:nvPicPr>
          <p:cNvPr id="51" name="Picture 2" descr="File:DOI logo.svg - Wikimedia Commons">
            <a:extLst>
              <a:ext uri="{FF2B5EF4-FFF2-40B4-BE49-F238E27FC236}">
                <a16:creationId xmlns:a16="http://schemas.microsoft.com/office/drawing/2014/main" id="{8C3FC23C-8A96-424B-AC8C-9118CD5E3FCE}"/>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328165" y="6157658"/>
            <a:ext cx="545722" cy="526612"/>
          </a:xfrm>
          <a:prstGeom prst="rect">
            <a:avLst/>
          </a:prstGeom>
          <a:noFill/>
          <a:extLst>
            <a:ext uri="{909E8E84-426E-40DD-AFC4-6F175D3DCCD1}">
              <a14:hiddenFill xmlns:a14="http://schemas.microsoft.com/office/drawing/2010/main">
                <a:solidFill>
                  <a:srgbClr val="FFFFFF"/>
                </a:solidFill>
              </a14:hiddenFill>
            </a:ext>
          </a:extLst>
        </p:spPr>
      </p:pic>
      <p:cxnSp>
        <p:nvCxnSpPr>
          <p:cNvPr id="56" name="Curved Connector 55">
            <a:extLst>
              <a:ext uri="{FF2B5EF4-FFF2-40B4-BE49-F238E27FC236}">
                <a16:creationId xmlns:a16="http://schemas.microsoft.com/office/drawing/2014/main" id="{ED2CE13B-3153-DD46-8616-518E81397C6E}"/>
              </a:ext>
            </a:extLst>
          </p:cNvPr>
          <p:cNvCxnSpPr>
            <a:cxnSpLocks/>
          </p:cNvCxnSpPr>
          <p:nvPr/>
        </p:nvCxnSpPr>
        <p:spPr>
          <a:xfrm rot="5400000" flipH="1" flipV="1">
            <a:off x="8790960" y="4490957"/>
            <a:ext cx="2019556" cy="1762827"/>
          </a:xfrm>
          <a:prstGeom prst="curvedConnector3">
            <a:avLst>
              <a:gd name="adj1" fmla="val -1009"/>
            </a:avLst>
          </a:prstGeom>
          <a:ln w="76200">
            <a:solidFill>
              <a:srgbClr val="FFC000"/>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68" name="Right Arrow 67">
            <a:extLst>
              <a:ext uri="{FF2B5EF4-FFF2-40B4-BE49-F238E27FC236}">
                <a16:creationId xmlns:a16="http://schemas.microsoft.com/office/drawing/2014/main" id="{8B2D5B30-9D74-4A4B-826C-A0306C2332AC}"/>
              </a:ext>
            </a:extLst>
          </p:cNvPr>
          <p:cNvSpPr/>
          <p:nvPr/>
        </p:nvSpPr>
        <p:spPr>
          <a:xfrm rot="18909108">
            <a:off x="5705861" y="4581679"/>
            <a:ext cx="1076031" cy="729575"/>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dirty="0">
              <a:ln>
                <a:noFill/>
              </a:ln>
              <a:solidFill>
                <a:schemeClr val="bg1"/>
              </a:solidFill>
              <a:effectLst/>
              <a:uLnTx/>
              <a:uFillTx/>
              <a:latin typeface="Calibri" panose="020F0502020204030204"/>
              <a:ea typeface="+mn-ea"/>
              <a:cs typeface="+mn-cs"/>
            </a:endParaRPr>
          </a:p>
        </p:txBody>
      </p:sp>
      <p:pic>
        <p:nvPicPr>
          <p:cNvPr id="67" name="Picture 66">
            <a:extLst>
              <a:ext uri="{FF2B5EF4-FFF2-40B4-BE49-F238E27FC236}">
                <a16:creationId xmlns:a16="http://schemas.microsoft.com/office/drawing/2014/main" id="{8C26D24D-C07A-7545-8CFE-AB0E476283C5}"/>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358844" y="5274200"/>
            <a:ext cx="1780375" cy="1194882"/>
          </a:xfrm>
          <a:prstGeom prst="rect">
            <a:avLst/>
          </a:prstGeom>
        </p:spPr>
      </p:pic>
      <p:pic>
        <p:nvPicPr>
          <p:cNvPr id="70" name="Picture 69">
            <a:extLst>
              <a:ext uri="{FF2B5EF4-FFF2-40B4-BE49-F238E27FC236}">
                <a16:creationId xmlns:a16="http://schemas.microsoft.com/office/drawing/2014/main" id="{3D5DC62D-2D18-D647-A926-D759BA99EC40}"/>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354496" y="420939"/>
            <a:ext cx="1784724" cy="1197792"/>
          </a:xfrm>
          <a:prstGeom prst="rect">
            <a:avLst/>
          </a:prstGeom>
        </p:spPr>
      </p:pic>
      <p:pic>
        <p:nvPicPr>
          <p:cNvPr id="74" name="Picture 73">
            <a:extLst>
              <a:ext uri="{FF2B5EF4-FFF2-40B4-BE49-F238E27FC236}">
                <a16:creationId xmlns:a16="http://schemas.microsoft.com/office/drawing/2014/main" id="{7FF017EB-D51F-FE4D-AA3E-2F1B81C38184}"/>
              </a:ext>
            </a:extLst>
          </p:cNvPr>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217587" y="2829619"/>
            <a:ext cx="1275178" cy="666309"/>
          </a:xfrm>
          <a:prstGeom prst="rect">
            <a:avLst/>
          </a:prstGeom>
        </p:spPr>
      </p:pic>
      <p:pic>
        <p:nvPicPr>
          <p:cNvPr id="78" name="Picture 77">
            <a:extLst>
              <a:ext uri="{FF2B5EF4-FFF2-40B4-BE49-F238E27FC236}">
                <a16:creationId xmlns:a16="http://schemas.microsoft.com/office/drawing/2014/main" id="{8576429A-0C3E-2F42-BFEF-1100D32D507D}"/>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1305629" y="1087037"/>
            <a:ext cx="951790" cy="684099"/>
          </a:xfrm>
          <a:prstGeom prst="rect">
            <a:avLst/>
          </a:prstGeom>
        </p:spPr>
      </p:pic>
      <p:pic>
        <p:nvPicPr>
          <p:cNvPr id="82" name="Picture 81">
            <a:extLst>
              <a:ext uri="{FF2B5EF4-FFF2-40B4-BE49-F238E27FC236}">
                <a16:creationId xmlns:a16="http://schemas.microsoft.com/office/drawing/2014/main" id="{CD394D41-F100-FE46-8907-5C1FB6D3778D}"/>
              </a:ext>
            </a:extLst>
          </p:cNvPr>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1444389" y="1951831"/>
            <a:ext cx="909016" cy="909016"/>
          </a:xfrm>
          <a:prstGeom prst="rect">
            <a:avLst/>
          </a:prstGeom>
        </p:spPr>
      </p:pic>
      <p:sp>
        <p:nvSpPr>
          <p:cNvPr id="85" name="TextBox 84">
            <a:extLst>
              <a:ext uri="{FF2B5EF4-FFF2-40B4-BE49-F238E27FC236}">
                <a16:creationId xmlns:a16="http://schemas.microsoft.com/office/drawing/2014/main" id="{8B063FAA-5CD7-8B4C-AB67-6A64170069A8}"/>
              </a:ext>
            </a:extLst>
          </p:cNvPr>
          <p:cNvSpPr txBox="1"/>
          <p:nvPr/>
        </p:nvSpPr>
        <p:spPr>
          <a:xfrm>
            <a:off x="408195" y="472440"/>
            <a:ext cx="1349087" cy="369332"/>
          </a:xfrm>
          <a:prstGeom prst="rect">
            <a:avLst/>
          </a:prstGeom>
          <a:solidFill>
            <a:schemeClr val="accent6">
              <a:lumMod val="20000"/>
              <a:lumOff val="80000"/>
              <a:alpha val="50204"/>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dirty="0" err="1">
                <a:ln>
                  <a:noFill/>
                </a:ln>
                <a:solidFill>
                  <a:srgbClr val="002060"/>
                </a:solidFill>
                <a:effectLst/>
                <a:uLnTx/>
                <a:uFillTx/>
                <a:latin typeface="Calibri" panose="020F0502020204030204"/>
                <a:ea typeface="+mn-ea"/>
                <a:cs typeface="+mn-cs"/>
              </a:rPr>
              <a:t>institutionID</a:t>
            </a:r>
            <a:endParaRPr kumimoji="0" lang="en-US" sz="2000" b="0" i="0" u="none" strike="noStrike" kern="1200" cap="none" spc="0" normalizeH="0" baseline="0" dirty="0">
              <a:ln>
                <a:noFill/>
              </a:ln>
              <a:solidFill>
                <a:srgbClr val="002060"/>
              </a:solidFill>
              <a:effectLst/>
              <a:uLnTx/>
              <a:uFillTx/>
              <a:latin typeface="Calibri" panose="020F0502020204030204"/>
              <a:ea typeface="+mn-ea"/>
              <a:cs typeface="+mn-cs"/>
            </a:endParaRPr>
          </a:p>
        </p:txBody>
      </p:sp>
      <p:sp>
        <p:nvSpPr>
          <p:cNvPr id="86" name="TextBox 85">
            <a:extLst>
              <a:ext uri="{FF2B5EF4-FFF2-40B4-BE49-F238E27FC236}">
                <a16:creationId xmlns:a16="http://schemas.microsoft.com/office/drawing/2014/main" id="{B477E7B7-31D1-7544-A4C2-B33F75DA7110}"/>
              </a:ext>
            </a:extLst>
          </p:cNvPr>
          <p:cNvSpPr txBox="1"/>
          <p:nvPr/>
        </p:nvSpPr>
        <p:spPr>
          <a:xfrm>
            <a:off x="441264" y="2192984"/>
            <a:ext cx="1295226" cy="369332"/>
          </a:xfrm>
          <a:prstGeom prst="rect">
            <a:avLst/>
          </a:prstGeom>
          <a:solidFill>
            <a:schemeClr val="accent6">
              <a:lumMod val="20000"/>
              <a:lumOff val="80000"/>
              <a:alpha val="49827"/>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solidFill>
                  <a:srgbClr val="002060"/>
                </a:solidFill>
                <a:latin typeface="Calibri" panose="020F0502020204030204"/>
              </a:rPr>
              <a:t>c</a:t>
            </a:r>
            <a:r>
              <a:rPr kumimoji="0" lang="en-US" b="0" i="0" u="none" strike="noStrike" kern="1200" cap="none" spc="0" normalizeH="0" baseline="0" dirty="0" err="1">
                <a:ln>
                  <a:noFill/>
                </a:ln>
                <a:solidFill>
                  <a:srgbClr val="002060"/>
                </a:solidFill>
                <a:effectLst/>
                <a:uLnTx/>
                <a:uFillTx/>
                <a:latin typeface="Calibri" panose="020F0502020204030204"/>
                <a:ea typeface="+mn-ea"/>
                <a:cs typeface="+mn-cs"/>
              </a:rPr>
              <a:t>ollectionID</a:t>
            </a:r>
            <a:endParaRPr kumimoji="0" lang="en-US" sz="2000" b="0" i="0" u="none" strike="noStrike" kern="1200" cap="none" spc="0" normalizeH="0" baseline="0" dirty="0">
              <a:ln>
                <a:noFill/>
              </a:ln>
              <a:solidFill>
                <a:srgbClr val="002060"/>
              </a:solidFill>
              <a:effectLst/>
              <a:uLnTx/>
              <a:uFillTx/>
              <a:latin typeface="Calibri" panose="020F0502020204030204"/>
              <a:ea typeface="+mn-ea"/>
              <a:cs typeface="+mn-cs"/>
            </a:endParaRPr>
          </a:p>
        </p:txBody>
      </p:sp>
      <p:pic>
        <p:nvPicPr>
          <p:cNvPr id="91" name="Picture 90">
            <a:extLst>
              <a:ext uri="{FF2B5EF4-FFF2-40B4-BE49-F238E27FC236}">
                <a16:creationId xmlns:a16="http://schemas.microsoft.com/office/drawing/2014/main" id="{53DA28DC-8E0D-8342-8BB3-40DDEDFFF9ED}"/>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364595" y="3803172"/>
            <a:ext cx="1774623" cy="1036459"/>
          </a:xfrm>
          <a:prstGeom prst="rect">
            <a:avLst/>
          </a:prstGeom>
        </p:spPr>
      </p:pic>
      <p:pic>
        <p:nvPicPr>
          <p:cNvPr id="89" name="Picture 88">
            <a:extLst>
              <a:ext uri="{FF2B5EF4-FFF2-40B4-BE49-F238E27FC236}">
                <a16:creationId xmlns:a16="http://schemas.microsoft.com/office/drawing/2014/main" id="{8DB98DF5-A4A6-B64B-878B-F9239026F0B4}"/>
              </a:ext>
            </a:extLst>
          </p:cNvPr>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1305736" y="4372866"/>
            <a:ext cx="894018" cy="542220"/>
          </a:xfrm>
          <a:prstGeom prst="rect">
            <a:avLst/>
          </a:prstGeom>
        </p:spPr>
      </p:pic>
      <p:sp>
        <p:nvSpPr>
          <p:cNvPr id="54" name="Right Arrow 53">
            <a:extLst>
              <a:ext uri="{FF2B5EF4-FFF2-40B4-BE49-F238E27FC236}">
                <a16:creationId xmlns:a16="http://schemas.microsoft.com/office/drawing/2014/main" id="{B70B9688-0FF2-3F45-ABC8-624D94093F5D}"/>
              </a:ext>
            </a:extLst>
          </p:cNvPr>
          <p:cNvSpPr/>
          <p:nvPr/>
        </p:nvSpPr>
        <p:spPr>
          <a:xfrm rot="2689031">
            <a:off x="2447200" y="4678929"/>
            <a:ext cx="1060694" cy="729575"/>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dirty="0">
              <a:ln>
                <a:noFill/>
              </a:ln>
              <a:solidFill>
                <a:schemeClr val="bg1"/>
              </a:solidFill>
              <a:effectLst/>
              <a:uLnTx/>
              <a:uFillTx/>
              <a:latin typeface="Calibri" panose="020F0502020204030204"/>
              <a:ea typeface="+mn-ea"/>
              <a:cs typeface="+mn-cs"/>
            </a:endParaRPr>
          </a:p>
        </p:txBody>
      </p:sp>
      <p:sp>
        <p:nvSpPr>
          <p:cNvPr id="57" name="Right Arrow 56">
            <a:extLst>
              <a:ext uri="{FF2B5EF4-FFF2-40B4-BE49-F238E27FC236}">
                <a16:creationId xmlns:a16="http://schemas.microsoft.com/office/drawing/2014/main" id="{2EB10FFA-4D02-BB4C-A173-1111D3A96F2C}"/>
              </a:ext>
            </a:extLst>
          </p:cNvPr>
          <p:cNvSpPr/>
          <p:nvPr/>
        </p:nvSpPr>
        <p:spPr>
          <a:xfrm rot="18909108">
            <a:off x="2427421" y="1612406"/>
            <a:ext cx="1076031" cy="729575"/>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dirty="0">
              <a:ln>
                <a:noFill/>
              </a:ln>
              <a:solidFill>
                <a:schemeClr val="bg1"/>
              </a:solidFill>
              <a:effectLst/>
              <a:uLnTx/>
              <a:uFillTx/>
              <a:latin typeface="Calibri" panose="020F0502020204030204"/>
              <a:ea typeface="+mn-ea"/>
              <a:cs typeface="+mn-cs"/>
            </a:endParaRPr>
          </a:p>
        </p:txBody>
      </p:sp>
      <p:sp>
        <p:nvSpPr>
          <p:cNvPr id="6" name="Right Arrow 5"/>
          <p:cNvSpPr/>
          <p:nvPr/>
        </p:nvSpPr>
        <p:spPr>
          <a:xfrm>
            <a:off x="5580515" y="2577297"/>
            <a:ext cx="1534796" cy="1755395"/>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a:ea typeface="+mn-ea"/>
                <a:cs typeface="+mn-cs"/>
              </a:rPr>
              <a:t>Filter &amp; download</a:t>
            </a:r>
          </a:p>
        </p:txBody>
      </p:sp>
      <p:pic>
        <p:nvPicPr>
          <p:cNvPr id="12" name="Picture 2" descr="File:DOI logo.svg - Wikimedia Common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09296" y="2929745"/>
            <a:ext cx="545722" cy="526612"/>
          </a:xfrm>
          <a:prstGeom prst="rect">
            <a:avLst/>
          </a:prstGeom>
          <a:noFill/>
          <a:extLst>
            <a:ext uri="{909E8E84-426E-40DD-AFC4-6F175D3DCCD1}">
              <a14:hiddenFill xmlns:a14="http://schemas.microsoft.com/office/drawing/2010/main">
                <a:solidFill>
                  <a:srgbClr val="FFFFFF"/>
                </a:solidFill>
              </a14:hiddenFill>
            </a:ext>
          </a:extLst>
        </p:spPr>
      </p:pic>
      <p:sp>
        <p:nvSpPr>
          <p:cNvPr id="87" name="TextBox 86">
            <a:extLst>
              <a:ext uri="{FF2B5EF4-FFF2-40B4-BE49-F238E27FC236}">
                <a16:creationId xmlns:a16="http://schemas.microsoft.com/office/drawing/2014/main" id="{710DF5D7-781A-A042-B0AC-39CC3A6CE407}"/>
              </a:ext>
            </a:extLst>
          </p:cNvPr>
          <p:cNvSpPr txBox="1"/>
          <p:nvPr/>
        </p:nvSpPr>
        <p:spPr>
          <a:xfrm>
            <a:off x="380503" y="3852258"/>
            <a:ext cx="1666546" cy="338554"/>
          </a:xfrm>
          <a:prstGeom prst="rect">
            <a:avLst/>
          </a:prstGeom>
          <a:solidFill>
            <a:schemeClr val="accent6">
              <a:lumMod val="20000"/>
              <a:lumOff val="80000"/>
              <a:alpha val="50262"/>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rgbClr val="002060"/>
                </a:solidFill>
                <a:effectLst/>
                <a:uLnTx/>
                <a:uFillTx/>
                <a:latin typeface="Calibri" panose="020F0502020204030204"/>
                <a:ea typeface="+mn-ea"/>
                <a:cs typeface="+mn-cs"/>
              </a:rPr>
              <a:t>materialSampleID</a:t>
            </a:r>
            <a:endParaRPr kumimoji="0" lang="en-US" b="0" i="0" u="none" strike="noStrike" kern="1200" cap="none" spc="0" normalizeH="0" baseline="0" dirty="0">
              <a:ln>
                <a:noFill/>
              </a:ln>
              <a:solidFill>
                <a:srgbClr val="002060"/>
              </a:solidFill>
              <a:effectLst/>
              <a:uLnTx/>
              <a:uFillTx/>
              <a:latin typeface="Calibri" panose="020F0502020204030204"/>
              <a:ea typeface="+mn-ea"/>
              <a:cs typeface="+mn-cs"/>
            </a:endParaRPr>
          </a:p>
        </p:txBody>
      </p:sp>
      <p:sp>
        <p:nvSpPr>
          <p:cNvPr id="77" name="TextBox 76">
            <a:extLst>
              <a:ext uri="{FF2B5EF4-FFF2-40B4-BE49-F238E27FC236}">
                <a16:creationId xmlns:a16="http://schemas.microsoft.com/office/drawing/2014/main" id="{614FA692-9679-E048-9D6D-64FFA5CC6621}"/>
              </a:ext>
            </a:extLst>
          </p:cNvPr>
          <p:cNvSpPr txBox="1"/>
          <p:nvPr/>
        </p:nvSpPr>
        <p:spPr>
          <a:xfrm>
            <a:off x="438036" y="6085823"/>
            <a:ext cx="1362168" cy="338554"/>
          </a:xfrm>
          <a:prstGeom prst="rect">
            <a:avLst/>
          </a:prstGeom>
          <a:solidFill>
            <a:schemeClr val="accent6">
              <a:lumMod val="20000"/>
              <a:lumOff val="80000"/>
              <a:alpha val="50262"/>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solidFill>
                  <a:srgbClr val="002060"/>
                </a:solidFill>
                <a:latin typeface="Calibri" panose="020F0502020204030204"/>
              </a:rPr>
              <a:t>identifiedByID</a:t>
            </a:r>
            <a:endParaRPr kumimoji="0" lang="en-US" b="0" i="0" u="none" strike="noStrike" kern="1200" cap="none" spc="0" normalizeH="0" baseline="0" dirty="0">
              <a:ln>
                <a:noFill/>
              </a:ln>
              <a:solidFill>
                <a:srgbClr val="002060"/>
              </a:solidFill>
              <a:effectLst/>
              <a:uLnTx/>
              <a:uFillTx/>
              <a:latin typeface="Calibri" panose="020F0502020204030204"/>
              <a:ea typeface="+mn-ea"/>
              <a:cs typeface="+mn-cs"/>
            </a:endParaRPr>
          </a:p>
        </p:txBody>
      </p:sp>
      <p:pic>
        <p:nvPicPr>
          <p:cNvPr id="43" name="Picture 42">
            <a:extLst>
              <a:ext uri="{FF2B5EF4-FFF2-40B4-BE49-F238E27FC236}">
                <a16:creationId xmlns:a16="http://schemas.microsoft.com/office/drawing/2014/main" id="{D92006C8-4FA7-D647-8F4D-030FF4A1721C}"/>
              </a:ext>
            </a:extLst>
          </p:cNvPr>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1652049" y="5198745"/>
            <a:ext cx="696955" cy="696955"/>
          </a:xfrm>
          <a:prstGeom prst="rect">
            <a:avLst/>
          </a:prstGeom>
        </p:spPr>
      </p:pic>
      <p:pic>
        <p:nvPicPr>
          <p:cNvPr id="48" name="Picture 47">
            <a:extLst>
              <a:ext uri="{FF2B5EF4-FFF2-40B4-BE49-F238E27FC236}">
                <a16:creationId xmlns:a16="http://schemas.microsoft.com/office/drawing/2014/main" id="{3D437DD1-3ABA-8347-9360-4E2D8902BC24}"/>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1374063" y="4633137"/>
            <a:ext cx="513559" cy="182561"/>
          </a:xfrm>
          <a:prstGeom prst="rect">
            <a:avLst/>
          </a:prstGeom>
        </p:spPr>
      </p:pic>
      <p:pic>
        <p:nvPicPr>
          <p:cNvPr id="83" name="Picture 82">
            <a:extLst>
              <a:ext uri="{FF2B5EF4-FFF2-40B4-BE49-F238E27FC236}">
                <a16:creationId xmlns:a16="http://schemas.microsoft.com/office/drawing/2014/main" id="{2A192B2B-19A9-7C4F-9B81-B637DE35FB4F}"/>
              </a:ext>
            </a:extLst>
          </p:cNvPr>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7794534" y="3526253"/>
            <a:ext cx="392885" cy="392885"/>
          </a:xfrm>
          <a:prstGeom prst="rect">
            <a:avLst/>
          </a:prstGeom>
        </p:spPr>
      </p:pic>
      <p:pic>
        <p:nvPicPr>
          <p:cNvPr id="84" name="Picture 83">
            <a:extLst>
              <a:ext uri="{FF2B5EF4-FFF2-40B4-BE49-F238E27FC236}">
                <a16:creationId xmlns:a16="http://schemas.microsoft.com/office/drawing/2014/main" id="{7BCAF456-CB4D-8B4A-8731-A41CC5ECCBEC}"/>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7834783" y="3271096"/>
            <a:ext cx="513559" cy="182561"/>
          </a:xfrm>
          <a:prstGeom prst="rect">
            <a:avLst/>
          </a:prstGeom>
        </p:spPr>
      </p:pic>
      <p:pic>
        <p:nvPicPr>
          <p:cNvPr id="65" name="Picture 64">
            <a:extLst>
              <a:ext uri="{FF2B5EF4-FFF2-40B4-BE49-F238E27FC236}">
                <a16:creationId xmlns:a16="http://schemas.microsoft.com/office/drawing/2014/main" id="{D70D188E-F6E3-5642-8B56-B0096C1F6F28}"/>
              </a:ext>
            </a:extLst>
          </p:cNvPr>
          <p:cNvPicPr>
            <a:picLocks noChangeAspect="1"/>
          </p:cNvPicPr>
          <p:nvPr/>
        </p:nvPicPr>
        <p:blipFill>
          <a:blip r:embed="rId22" cstate="print">
            <a:extLst>
              <a:ext uri="{28A0092B-C50C-407E-A947-70E740481C1C}">
                <a14:useLocalDpi xmlns:a14="http://schemas.microsoft.com/office/drawing/2010/main"/>
              </a:ext>
            </a:extLst>
          </a:blip>
          <a:stretch>
            <a:fillRect/>
          </a:stretch>
        </p:blipFill>
        <p:spPr>
          <a:xfrm>
            <a:off x="8032570" y="2602804"/>
            <a:ext cx="509063" cy="365889"/>
          </a:xfrm>
          <a:prstGeom prst="rect">
            <a:avLst/>
          </a:prstGeom>
        </p:spPr>
      </p:pic>
      <p:pic>
        <p:nvPicPr>
          <p:cNvPr id="73" name="Picture 72">
            <a:extLst>
              <a:ext uri="{FF2B5EF4-FFF2-40B4-BE49-F238E27FC236}">
                <a16:creationId xmlns:a16="http://schemas.microsoft.com/office/drawing/2014/main" id="{57AA993B-40A9-374C-B5A8-B687D78C88D4}"/>
              </a:ext>
            </a:extLst>
          </p:cNvPr>
          <p:cNvPicPr>
            <a:picLocks noChangeAspect="1"/>
          </p:cNvPicPr>
          <p:nvPr/>
        </p:nvPicPr>
        <p:blipFill>
          <a:blip r:embed="rId23" cstate="print">
            <a:extLst>
              <a:ext uri="{28A0092B-C50C-407E-A947-70E740481C1C}">
                <a14:useLocalDpi xmlns:a14="http://schemas.microsoft.com/office/drawing/2010/main"/>
              </a:ext>
            </a:extLst>
          </a:blip>
          <a:stretch>
            <a:fillRect/>
          </a:stretch>
        </p:blipFill>
        <p:spPr>
          <a:xfrm>
            <a:off x="7440873" y="2857853"/>
            <a:ext cx="522369" cy="369332"/>
          </a:xfrm>
          <a:prstGeom prst="rect">
            <a:avLst/>
          </a:prstGeom>
        </p:spPr>
      </p:pic>
      <p:pic>
        <p:nvPicPr>
          <p:cNvPr id="80" name="Picture 79">
            <a:extLst>
              <a:ext uri="{FF2B5EF4-FFF2-40B4-BE49-F238E27FC236}">
                <a16:creationId xmlns:a16="http://schemas.microsoft.com/office/drawing/2014/main" id="{51F35D6D-291D-BC4C-8842-98A46E1B1293}"/>
              </a:ext>
            </a:extLst>
          </p:cNvPr>
          <p:cNvPicPr>
            <a:picLocks noChangeAspect="1"/>
          </p:cNvPicPr>
          <p:nvPr/>
        </p:nvPicPr>
        <p:blipFill>
          <a:blip r:embed="rId24" cstate="print">
            <a:extLst>
              <a:ext uri="{28A0092B-C50C-407E-A947-70E740481C1C}">
                <a14:useLocalDpi xmlns:a14="http://schemas.microsoft.com/office/drawing/2010/main"/>
              </a:ext>
            </a:extLst>
          </a:blip>
          <a:stretch>
            <a:fillRect/>
          </a:stretch>
        </p:blipFill>
        <p:spPr>
          <a:xfrm>
            <a:off x="1642732" y="369406"/>
            <a:ext cx="696955" cy="696955"/>
          </a:xfrm>
          <a:prstGeom prst="rect">
            <a:avLst/>
          </a:prstGeom>
        </p:spPr>
      </p:pic>
      <p:cxnSp>
        <p:nvCxnSpPr>
          <p:cNvPr id="66" name="Straight Arrow Connector 65">
            <a:extLst>
              <a:ext uri="{FF2B5EF4-FFF2-40B4-BE49-F238E27FC236}">
                <a16:creationId xmlns:a16="http://schemas.microsoft.com/office/drawing/2014/main" id="{50A1CD97-F36D-4E47-A8EE-CCC37BEFC362}"/>
              </a:ext>
            </a:extLst>
          </p:cNvPr>
          <p:cNvCxnSpPr>
            <a:cxnSpLocks/>
          </p:cNvCxnSpPr>
          <p:nvPr/>
        </p:nvCxnSpPr>
        <p:spPr>
          <a:xfrm flipH="1" flipV="1">
            <a:off x="2286433" y="1487421"/>
            <a:ext cx="5632203" cy="1211296"/>
          </a:xfrm>
          <a:prstGeom prst="straightConnector1">
            <a:avLst/>
          </a:prstGeom>
          <a:ln w="76200">
            <a:solidFill>
              <a:srgbClr val="EA724B"/>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D69D6410-A0E0-2F44-BDBF-92744BBB3950}"/>
              </a:ext>
            </a:extLst>
          </p:cNvPr>
          <p:cNvCxnSpPr>
            <a:cxnSpLocks/>
          </p:cNvCxnSpPr>
          <p:nvPr/>
        </p:nvCxnSpPr>
        <p:spPr>
          <a:xfrm flipH="1">
            <a:off x="2261250" y="3842588"/>
            <a:ext cx="5483713" cy="1610833"/>
          </a:xfrm>
          <a:prstGeom prst="straightConnector1">
            <a:avLst/>
          </a:prstGeom>
          <a:ln w="76200">
            <a:solidFill>
              <a:srgbClr val="EA724B"/>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B80D4E8A-DA2E-7746-B09A-40C692980543}"/>
              </a:ext>
            </a:extLst>
          </p:cNvPr>
          <p:cNvCxnSpPr>
            <a:cxnSpLocks/>
          </p:cNvCxnSpPr>
          <p:nvPr/>
        </p:nvCxnSpPr>
        <p:spPr>
          <a:xfrm flipH="1">
            <a:off x="1994432" y="3425634"/>
            <a:ext cx="5710378" cy="1227025"/>
          </a:xfrm>
          <a:prstGeom prst="straightConnector1">
            <a:avLst/>
          </a:prstGeom>
          <a:ln w="76200">
            <a:solidFill>
              <a:srgbClr val="EA724B"/>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199935AB-CC12-3242-99AA-5B925CB83E2B}"/>
              </a:ext>
            </a:extLst>
          </p:cNvPr>
          <p:cNvCxnSpPr>
            <a:cxnSpLocks/>
            <a:stCxn id="73" idx="1"/>
          </p:cNvCxnSpPr>
          <p:nvPr/>
        </p:nvCxnSpPr>
        <p:spPr>
          <a:xfrm flipH="1" flipV="1">
            <a:off x="1652049" y="2617748"/>
            <a:ext cx="5788824" cy="424771"/>
          </a:xfrm>
          <a:prstGeom prst="straightConnector1">
            <a:avLst/>
          </a:prstGeom>
          <a:ln w="76200">
            <a:solidFill>
              <a:srgbClr val="EA724B"/>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851AA6AC-4B15-C284-5F21-15D78AD17971}"/>
              </a:ext>
            </a:extLst>
          </p:cNvPr>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7339239" y="5644595"/>
            <a:ext cx="392885" cy="392885"/>
          </a:xfrm>
          <a:prstGeom prst="rect">
            <a:avLst/>
          </a:prstGeom>
        </p:spPr>
      </p:pic>
      <p:pic>
        <p:nvPicPr>
          <p:cNvPr id="4" name="Picture 3">
            <a:extLst>
              <a:ext uri="{FF2B5EF4-FFF2-40B4-BE49-F238E27FC236}">
                <a16:creationId xmlns:a16="http://schemas.microsoft.com/office/drawing/2014/main" id="{53E55C3B-A68C-4F10-9920-DAE19917A762}"/>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7890703" y="5601987"/>
            <a:ext cx="513559" cy="182561"/>
          </a:xfrm>
          <a:prstGeom prst="rect">
            <a:avLst/>
          </a:prstGeom>
        </p:spPr>
      </p:pic>
      <p:pic>
        <p:nvPicPr>
          <p:cNvPr id="5" name="Picture 4">
            <a:extLst>
              <a:ext uri="{FF2B5EF4-FFF2-40B4-BE49-F238E27FC236}">
                <a16:creationId xmlns:a16="http://schemas.microsoft.com/office/drawing/2014/main" id="{AE9FEBA7-A59C-D3FF-3F57-EF5D92290C92}"/>
              </a:ext>
            </a:extLst>
          </p:cNvPr>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3828796" y="5405545"/>
            <a:ext cx="392885" cy="392885"/>
          </a:xfrm>
          <a:prstGeom prst="rect">
            <a:avLst/>
          </a:prstGeom>
        </p:spPr>
      </p:pic>
      <p:pic>
        <p:nvPicPr>
          <p:cNvPr id="15" name="Picture 14">
            <a:extLst>
              <a:ext uri="{FF2B5EF4-FFF2-40B4-BE49-F238E27FC236}">
                <a16:creationId xmlns:a16="http://schemas.microsoft.com/office/drawing/2014/main" id="{5FED7FC0-A427-DC05-C983-34E8FCD1442C}"/>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3989431" y="5903273"/>
            <a:ext cx="513559" cy="182561"/>
          </a:xfrm>
          <a:prstGeom prst="rect">
            <a:avLst/>
          </a:prstGeom>
        </p:spPr>
      </p:pic>
      <p:pic>
        <p:nvPicPr>
          <p:cNvPr id="17" name="Picture 16">
            <a:extLst>
              <a:ext uri="{FF2B5EF4-FFF2-40B4-BE49-F238E27FC236}">
                <a16:creationId xmlns:a16="http://schemas.microsoft.com/office/drawing/2014/main" id="{B4DD8A48-E959-66F0-1A78-E3F5CEBF542A}"/>
              </a:ext>
            </a:extLst>
          </p:cNvPr>
          <p:cNvPicPr>
            <a:picLocks noChangeAspect="1"/>
          </p:cNvPicPr>
          <p:nvPr/>
        </p:nvPicPr>
        <p:blipFill>
          <a:blip r:embed="rId22" cstate="print">
            <a:extLst>
              <a:ext uri="{28A0092B-C50C-407E-A947-70E740481C1C}">
                <a14:useLocalDpi xmlns:a14="http://schemas.microsoft.com/office/drawing/2010/main"/>
              </a:ext>
            </a:extLst>
          </a:blip>
          <a:stretch>
            <a:fillRect/>
          </a:stretch>
        </p:blipFill>
        <p:spPr>
          <a:xfrm>
            <a:off x="4368894" y="5479509"/>
            <a:ext cx="509063" cy="365889"/>
          </a:xfrm>
          <a:prstGeom prst="rect">
            <a:avLst/>
          </a:prstGeom>
        </p:spPr>
      </p:pic>
      <p:pic>
        <p:nvPicPr>
          <p:cNvPr id="18" name="Picture 17">
            <a:extLst>
              <a:ext uri="{FF2B5EF4-FFF2-40B4-BE49-F238E27FC236}">
                <a16:creationId xmlns:a16="http://schemas.microsoft.com/office/drawing/2014/main" id="{B207C612-0227-49CA-CBC8-502E50B0F201}"/>
              </a:ext>
            </a:extLst>
          </p:cNvPr>
          <p:cNvPicPr>
            <a:picLocks noChangeAspect="1"/>
          </p:cNvPicPr>
          <p:nvPr/>
        </p:nvPicPr>
        <p:blipFill>
          <a:blip r:embed="rId23" cstate="print">
            <a:extLst>
              <a:ext uri="{28A0092B-C50C-407E-A947-70E740481C1C}">
                <a14:useLocalDpi xmlns:a14="http://schemas.microsoft.com/office/drawing/2010/main"/>
              </a:ext>
            </a:extLst>
          </a:blip>
          <a:stretch>
            <a:fillRect/>
          </a:stretch>
        </p:blipFill>
        <p:spPr>
          <a:xfrm>
            <a:off x="4380197" y="6182880"/>
            <a:ext cx="522369" cy="369332"/>
          </a:xfrm>
          <a:prstGeom prst="rect">
            <a:avLst/>
          </a:prstGeom>
        </p:spPr>
      </p:pic>
    </p:spTree>
    <p:extLst>
      <p:ext uri="{BB962C8B-B14F-4D97-AF65-F5344CB8AC3E}">
        <p14:creationId xmlns:p14="http://schemas.microsoft.com/office/powerpoint/2010/main" val="24247256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B19854A5-16CC-EF48-859C-F88BB3E00906}"/>
              </a:ext>
            </a:extLst>
          </p:cNvPr>
          <p:cNvGrpSpPr/>
          <p:nvPr/>
        </p:nvGrpSpPr>
        <p:grpSpPr>
          <a:xfrm>
            <a:off x="5483645" y="460093"/>
            <a:ext cx="6044801" cy="5937813"/>
            <a:chOff x="3703456" y="494818"/>
            <a:chExt cx="6044801" cy="5937813"/>
          </a:xfrm>
        </p:grpSpPr>
        <p:pic>
          <p:nvPicPr>
            <p:cNvPr id="6" name="Picture 5">
              <a:extLst>
                <a:ext uri="{FF2B5EF4-FFF2-40B4-BE49-F238E27FC236}">
                  <a16:creationId xmlns:a16="http://schemas.microsoft.com/office/drawing/2014/main" id="{A1E5F9C9-D356-0C4B-9E3C-BA1132FBAD6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03456" y="494818"/>
              <a:ext cx="6044801" cy="5937813"/>
            </a:xfrm>
            <a:prstGeom prst="rect">
              <a:avLst/>
            </a:prstGeom>
          </p:spPr>
        </p:pic>
        <p:pic>
          <p:nvPicPr>
            <p:cNvPr id="8" name="Picture 7">
              <a:extLst>
                <a:ext uri="{FF2B5EF4-FFF2-40B4-BE49-F238E27FC236}">
                  <a16:creationId xmlns:a16="http://schemas.microsoft.com/office/drawing/2014/main" id="{9849D8B9-A909-2942-9084-C64E62894F9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006497" y="4535293"/>
              <a:ext cx="1502525" cy="1502525"/>
            </a:xfrm>
            <a:prstGeom prst="rect">
              <a:avLst/>
            </a:prstGeom>
          </p:spPr>
        </p:pic>
        <p:pic>
          <p:nvPicPr>
            <p:cNvPr id="18" name="Picture 17">
              <a:extLst>
                <a:ext uri="{FF2B5EF4-FFF2-40B4-BE49-F238E27FC236}">
                  <a16:creationId xmlns:a16="http://schemas.microsoft.com/office/drawing/2014/main" id="{877E2955-EEB1-C54F-B721-C347A330644A}"/>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731720" y="1896191"/>
              <a:ext cx="1502525" cy="1502525"/>
            </a:xfrm>
            <a:prstGeom prst="rect">
              <a:avLst/>
            </a:prstGeom>
          </p:spPr>
        </p:pic>
        <p:pic>
          <p:nvPicPr>
            <p:cNvPr id="20" name="Picture 19">
              <a:extLst>
                <a:ext uri="{FF2B5EF4-FFF2-40B4-BE49-F238E27FC236}">
                  <a16:creationId xmlns:a16="http://schemas.microsoft.com/office/drawing/2014/main" id="{F8E7CE55-CE07-364E-A445-07A3D5EC2A42}"/>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049445" y="1112803"/>
              <a:ext cx="1676415" cy="1204923"/>
            </a:xfrm>
            <a:prstGeom prst="rect">
              <a:avLst/>
            </a:prstGeom>
          </p:spPr>
        </p:pic>
      </p:grpSp>
      <p:sp>
        <p:nvSpPr>
          <p:cNvPr id="26" name="TextBox 25">
            <a:extLst>
              <a:ext uri="{FF2B5EF4-FFF2-40B4-BE49-F238E27FC236}">
                <a16:creationId xmlns:a16="http://schemas.microsoft.com/office/drawing/2014/main" id="{F9468515-83E2-7947-BBB0-17FE06041381}"/>
              </a:ext>
            </a:extLst>
          </p:cNvPr>
          <p:cNvSpPr txBox="1"/>
          <p:nvPr/>
        </p:nvSpPr>
        <p:spPr>
          <a:xfrm>
            <a:off x="778885" y="1454550"/>
            <a:ext cx="5147003" cy="4278094"/>
          </a:xfrm>
          <a:prstGeom prst="rect">
            <a:avLst/>
          </a:prstGeom>
          <a:noFill/>
        </p:spPr>
        <p:txBody>
          <a:bodyPr wrap="square">
            <a:spAutoFit/>
          </a:bodyPr>
          <a:lstStyle/>
          <a:p>
            <a:r>
              <a:rPr lang="en-NO" sz="4000" dirty="0">
                <a:solidFill>
                  <a:srgbClr val="FFFF00"/>
                </a:solidFill>
              </a:rPr>
              <a:t>ROR</a:t>
            </a:r>
            <a:r>
              <a:rPr lang="en-NO" sz="4000" dirty="0">
                <a:solidFill>
                  <a:schemeClr val="bg1"/>
                </a:solidFill>
              </a:rPr>
              <a:t> for museums</a:t>
            </a:r>
          </a:p>
          <a:p>
            <a:r>
              <a:rPr lang="en-NO" sz="4000" dirty="0">
                <a:solidFill>
                  <a:srgbClr val="FFFF00"/>
                </a:solidFill>
              </a:rPr>
              <a:t>ORCID</a:t>
            </a:r>
            <a:r>
              <a:rPr lang="en-NO" sz="4000" dirty="0">
                <a:solidFill>
                  <a:schemeClr val="bg1"/>
                </a:solidFill>
              </a:rPr>
              <a:t> for curators</a:t>
            </a:r>
          </a:p>
          <a:p>
            <a:r>
              <a:rPr lang="en-NO" sz="4000" i="1" dirty="0">
                <a:solidFill>
                  <a:srgbClr val="FFFF00"/>
                </a:solidFill>
              </a:rPr>
              <a:t>DOI</a:t>
            </a:r>
            <a:r>
              <a:rPr lang="en-NO" sz="4000" i="1" dirty="0">
                <a:solidFill>
                  <a:schemeClr val="bg1"/>
                </a:solidFill>
              </a:rPr>
              <a:t> for datasets</a:t>
            </a:r>
          </a:p>
          <a:p>
            <a:r>
              <a:rPr lang="en-NO" sz="2400" i="1" dirty="0">
                <a:solidFill>
                  <a:schemeClr val="bg1"/>
                </a:solidFill>
              </a:rPr>
              <a:t>(</a:t>
            </a:r>
            <a:r>
              <a:rPr lang="en-NO" sz="2400" i="1" dirty="0">
                <a:solidFill>
                  <a:srgbClr val="FFFF00"/>
                </a:solidFill>
              </a:rPr>
              <a:t>GRSciColl</a:t>
            </a:r>
            <a:r>
              <a:rPr lang="en-NO" sz="2400" i="1" dirty="0">
                <a:solidFill>
                  <a:schemeClr val="bg1"/>
                </a:solidFill>
              </a:rPr>
              <a:t> UUID </a:t>
            </a:r>
            <a:r>
              <a:rPr lang="en-GB" sz="2400" i="1" dirty="0">
                <a:solidFill>
                  <a:schemeClr val="bg1"/>
                </a:solidFill>
              </a:rPr>
              <a:t>f</a:t>
            </a:r>
            <a:r>
              <a:rPr lang="en-NO" sz="2400" i="1" dirty="0">
                <a:solidFill>
                  <a:schemeClr val="bg1"/>
                </a:solidFill>
              </a:rPr>
              <a:t>or collections)</a:t>
            </a:r>
          </a:p>
          <a:p>
            <a:endParaRPr lang="en-NO" sz="2800" dirty="0">
              <a:solidFill>
                <a:schemeClr val="bg1"/>
              </a:solidFill>
            </a:endParaRPr>
          </a:p>
          <a:p>
            <a:r>
              <a:rPr lang="en-GB" sz="2400" i="1" dirty="0">
                <a:solidFill>
                  <a:schemeClr val="bg1"/>
                </a:solidFill>
              </a:rPr>
              <a:t>w</a:t>
            </a:r>
            <a:r>
              <a:rPr lang="en-NO" sz="2400" i="1" dirty="0">
                <a:solidFill>
                  <a:schemeClr val="bg1"/>
                </a:solidFill>
              </a:rPr>
              <a:t>ill enable the linking of museum collection specimens to scientific litterature and scientific actors (authors, curators, etc)</a:t>
            </a:r>
          </a:p>
        </p:txBody>
      </p:sp>
      <p:sp>
        <p:nvSpPr>
          <p:cNvPr id="34" name="TextBox 33">
            <a:extLst>
              <a:ext uri="{FF2B5EF4-FFF2-40B4-BE49-F238E27FC236}">
                <a16:creationId xmlns:a16="http://schemas.microsoft.com/office/drawing/2014/main" id="{4A0E937C-66D2-6C47-82E0-EA15D67DC86F}"/>
              </a:ext>
            </a:extLst>
          </p:cNvPr>
          <p:cNvSpPr txBox="1"/>
          <p:nvPr/>
        </p:nvSpPr>
        <p:spPr>
          <a:xfrm>
            <a:off x="8076818" y="5879941"/>
            <a:ext cx="3926129" cy="738664"/>
          </a:xfrm>
          <a:prstGeom prst="rect">
            <a:avLst/>
          </a:prstGeom>
          <a:noFill/>
        </p:spPr>
        <p:txBody>
          <a:bodyPr wrap="square">
            <a:spAutoFit/>
          </a:bodyPr>
          <a:lstStyle/>
          <a:p>
            <a:pPr algn="r"/>
            <a:r>
              <a:rPr lang="en-NO" sz="1400" dirty="0">
                <a:solidFill>
                  <a:schemeClr val="bg1">
                    <a:lumMod val="65000"/>
                  </a:schemeClr>
                </a:solidFill>
              </a:rPr>
              <a:t>Digital Object Identifier (DOI)</a:t>
            </a:r>
          </a:p>
          <a:p>
            <a:pPr algn="r"/>
            <a:r>
              <a:rPr lang="en-GB" sz="1400" b="0" i="0" kern="1200" dirty="0">
                <a:solidFill>
                  <a:schemeClr val="bg1">
                    <a:lumMod val="65000"/>
                  </a:schemeClr>
                </a:solidFill>
                <a:effectLst/>
                <a:latin typeface="+mn-lt"/>
                <a:ea typeface="+mn-ea"/>
                <a:cs typeface="+mn-cs"/>
              </a:rPr>
              <a:t>Open Researcher and Contributor ID (ORCID)</a:t>
            </a:r>
          </a:p>
          <a:p>
            <a:pPr algn="r"/>
            <a:r>
              <a:rPr lang="en-GB" sz="1400" b="0" i="0" kern="1200" dirty="0">
                <a:solidFill>
                  <a:schemeClr val="bg1">
                    <a:lumMod val="65000"/>
                  </a:schemeClr>
                </a:solidFill>
                <a:effectLst/>
                <a:latin typeface="+mn-lt"/>
                <a:ea typeface="+mn-ea"/>
                <a:cs typeface="+mn-cs"/>
              </a:rPr>
              <a:t>Research Organisation Registry (ROR)</a:t>
            </a:r>
            <a:endParaRPr lang="en-NO" sz="1400" dirty="0">
              <a:solidFill>
                <a:schemeClr val="bg1">
                  <a:lumMod val="65000"/>
                </a:schemeClr>
              </a:solidFill>
            </a:endParaRPr>
          </a:p>
        </p:txBody>
      </p:sp>
    </p:spTree>
    <p:extLst>
      <p:ext uri="{BB962C8B-B14F-4D97-AF65-F5344CB8AC3E}">
        <p14:creationId xmlns:p14="http://schemas.microsoft.com/office/powerpoint/2010/main" val="35155249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25">
            <a:extLst>
              <a:ext uri="{FF2B5EF4-FFF2-40B4-BE49-F238E27FC236}">
                <a16:creationId xmlns:a16="http://schemas.microsoft.com/office/drawing/2014/main" id="{53AA511F-FA8D-354B-A96D-2EE91BD7DD5C}"/>
              </a:ext>
            </a:extLst>
          </p:cNvPr>
          <p:cNvSpPr txBox="1">
            <a:spLocks/>
          </p:cNvSpPr>
          <p:nvPr/>
        </p:nvSpPr>
        <p:spPr>
          <a:xfrm>
            <a:off x="1124349" y="6205388"/>
            <a:ext cx="4634651" cy="304800"/>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1400" dirty="0">
              <a:solidFill>
                <a:schemeClr val="bg1"/>
              </a:solidFill>
            </a:endParaRPr>
          </a:p>
        </p:txBody>
      </p:sp>
      <p:graphicFrame>
        <p:nvGraphicFramePr>
          <p:cNvPr id="6" name="Table 7">
            <a:extLst>
              <a:ext uri="{FF2B5EF4-FFF2-40B4-BE49-F238E27FC236}">
                <a16:creationId xmlns:a16="http://schemas.microsoft.com/office/drawing/2014/main" id="{3D899FA0-2EDF-69F9-9361-CFCB195D7567}"/>
              </a:ext>
            </a:extLst>
          </p:cNvPr>
          <p:cNvGraphicFramePr>
            <a:graphicFrameLocks noGrp="1"/>
          </p:cNvGraphicFramePr>
          <p:nvPr>
            <p:extLst>
              <p:ext uri="{D42A27DB-BD31-4B8C-83A1-F6EECF244321}">
                <p14:modId xmlns:p14="http://schemas.microsoft.com/office/powerpoint/2010/main" val="836867419"/>
              </p:ext>
            </p:extLst>
          </p:nvPr>
        </p:nvGraphicFramePr>
        <p:xfrm>
          <a:off x="674838" y="3429000"/>
          <a:ext cx="5677836" cy="2153654"/>
        </p:xfrm>
        <a:graphic>
          <a:graphicData uri="http://schemas.openxmlformats.org/drawingml/2006/table">
            <a:tbl>
              <a:tblPr firstRow="1" bandRow="1">
                <a:tableStyleId>{5A111915-BE36-4E01-A7E5-04B1672EAD32}</a:tableStyleId>
              </a:tblPr>
              <a:tblGrid>
                <a:gridCol w="5677836">
                  <a:extLst>
                    <a:ext uri="{9D8B030D-6E8A-4147-A177-3AD203B41FA5}">
                      <a16:colId xmlns:a16="http://schemas.microsoft.com/office/drawing/2014/main" val="660503167"/>
                    </a:ext>
                  </a:extLst>
                </a:gridCol>
              </a:tblGrid>
              <a:tr h="5127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u="none">
                          <a:solidFill>
                            <a:schemeClr val="bg1"/>
                          </a:solidFill>
                          <a:latin typeface="+mn-lt"/>
                          <a:ea typeface="Adobe Fangsong Std R" panose="02020400000000000000" pitchFamily="18" charset="-128"/>
                          <a:cs typeface="Adobe Devanagari" panose="02040503050201020203" pitchFamily="18" charset="0"/>
                        </a:rPr>
                        <a:t>Erik Kusch | </a:t>
                      </a:r>
                      <a:r>
                        <a:rPr lang="en-US" sz="1800" b="0" u="none">
                          <a:solidFill>
                            <a:schemeClr val="tx2">
                              <a:lumMod val="95000"/>
                              <a:lumOff val="5000"/>
                            </a:schemeClr>
                          </a:solidFill>
                          <a:latin typeface="+mn-lt"/>
                          <a:ea typeface="Adobe Fangsong Std R" panose="02020400000000000000" pitchFamily="18" charset="-128"/>
                          <a:cs typeface="Adobe Devanagari" panose="02040503050201020203" pitchFamily="18" charset="0"/>
                          <a:hlinkClick r:id="rId3"/>
                        </a:rPr>
                        <a:t>erik.kusch@nhm.uio.no</a:t>
                      </a:r>
                      <a:endParaRPr lang="en-US" sz="1800" b="0" u="none" dirty="0">
                        <a:solidFill>
                          <a:schemeClr val="tx2">
                            <a:lumMod val="95000"/>
                            <a:lumOff val="5000"/>
                          </a:schemeClr>
                        </a:solidFill>
                        <a:latin typeface="+mn-lt"/>
                        <a:ea typeface="Adobe Fangsong Std R" panose="02020400000000000000" pitchFamily="18" charset="-128"/>
                        <a:cs typeface="Adobe Devanagari" panose="02040503050201020203" pitchFamily="18" charset="0"/>
                      </a:endParaRPr>
                    </a:p>
                  </a:txBody>
                  <a:tcPr anchor="ctr">
                    <a:lnL w="6350" cap="flat" cmpd="sng" algn="ctr">
                      <a:noFill/>
                      <a:prstDash val="solid"/>
                      <a:miter lim="800000"/>
                    </a:lnL>
                    <a:lnR w="6350" cap="flat" cmpd="sng" algn="ctr">
                      <a:noFill/>
                      <a:prstDash val="solid"/>
                      <a:miter lim="800000"/>
                    </a:lnR>
                    <a:lnT w="6350" cap="flat" cmpd="sng" algn="ctr">
                      <a:noFill/>
                      <a:prstDash val="solid"/>
                      <a:miter lim="800000"/>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08935789"/>
                  </a:ext>
                </a:extLst>
              </a:tr>
              <a:tr h="16408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u="none" dirty="0">
                          <a:solidFill>
                            <a:schemeClr val="bg1"/>
                          </a:solidFill>
                          <a:latin typeface="+mn-lt"/>
                          <a:ea typeface="Adobe Fangsong Std R" panose="02020400000000000000" pitchFamily="18" charset="-128"/>
                          <a:cs typeface="Adobe Devanagari" panose="02040503050201020203" pitchFamily="18" charset="0"/>
                        </a:rPr>
                        <a:t>Senior Engineer</a:t>
                      </a:r>
                      <a:endParaRPr lang="en-US" sz="1800" dirty="0">
                        <a:solidFill>
                          <a:schemeClr val="bg1"/>
                        </a:solidFill>
                        <a:latin typeface="+mn-lt"/>
                        <a:ea typeface="Adobe Fangsong Std R" panose="02020400000000000000" pitchFamily="18" charset="-128"/>
                        <a:cs typeface="Adobe Devanagari" panose="02040503050201020203"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u="none" dirty="0">
                          <a:solidFill>
                            <a:schemeClr val="bg1"/>
                          </a:solidFill>
                          <a:latin typeface="+mn-lt"/>
                          <a:ea typeface="Adobe Fangsong Std R" panose="02020400000000000000" pitchFamily="18" charset="-128"/>
                          <a:cs typeface="Adobe Devanagari" panose="02040503050201020203" pitchFamily="18" charset="0"/>
                        </a:rPr>
                        <a:t>Ma</a:t>
                      </a:r>
                      <a:r>
                        <a:rPr lang="en-US" u="none" dirty="0">
                          <a:solidFill>
                            <a:schemeClr val="bg1"/>
                          </a:solidFill>
                          <a:latin typeface="+mn-lt"/>
                          <a:ea typeface="Adobe Fangsong Std R" panose="02020400000000000000" pitchFamily="18" charset="-128"/>
                          <a:cs typeface="Adobe Devanagari" panose="02040503050201020203" pitchFamily="18" charset="0"/>
                        </a:rPr>
                        <a:t>chine</a:t>
                      </a:r>
                      <a:r>
                        <a:rPr lang="en-US" b="1" u="none" dirty="0">
                          <a:solidFill>
                            <a:schemeClr val="bg1"/>
                          </a:solidFill>
                          <a:latin typeface="+mn-lt"/>
                          <a:ea typeface="Adobe Fangsong Std R" panose="02020400000000000000" pitchFamily="18" charset="-128"/>
                          <a:cs typeface="Adobe Devanagari" panose="02040503050201020203" pitchFamily="18" charset="0"/>
                        </a:rPr>
                        <a:t> </a:t>
                      </a:r>
                      <a:r>
                        <a:rPr lang="en-US" u="none" dirty="0">
                          <a:solidFill>
                            <a:schemeClr val="bg1"/>
                          </a:solidFill>
                          <a:latin typeface="+mn-lt"/>
                          <a:ea typeface="Adobe Fangsong Std R" panose="02020400000000000000" pitchFamily="18" charset="-128"/>
                          <a:cs typeface="Adobe Devanagari" panose="02040503050201020203" pitchFamily="18" charset="0"/>
                        </a:rPr>
                        <a:t>Readable </a:t>
                      </a:r>
                      <a:r>
                        <a:rPr lang="en-US" b="1" u="none" dirty="0">
                          <a:solidFill>
                            <a:schemeClr val="bg1"/>
                          </a:solidFill>
                          <a:latin typeface="+mn-lt"/>
                          <a:ea typeface="Adobe Fangsong Std R" panose="02020400000000000000" pitchFamily="18" charset="-128"/>
                          <a:cs typeface="Adobe Devanagari" panose="02040503050201020203" pitchFamily="18" charset="0"/>
                        </a:rPr>
                        <a:t>Na</a:t>
                      </a:r>
                      <a:r>
                        <a:rPr lang="en-US" u="none" dirty="0">
                          <a:solidFill>
                            <a:schemeClr val="bg1"/>
                          </a:solidFill>
                          <a:latin typeface="+mn-lt"/>
                          <a:ea typeface="Adobe Fangsong Std R" panose="02020400000000000000" pitchFamily="18" charset="-128"/>
                          <a:cs typeface="Adobe Devanagari" panose="02040503050201020203" pitchFamily="18" charset="0"/>
                        </a:rPr>
                        <a:t>ture Research Group - </a:t>
                      </a:r>
                      <a:r>
                        <a:rPr lang="en-US" b="1" u="none" dirty="0">
                          <a:solidFill>
                            <a:schemeClr val="bg1"/>
                          </a:solidFill>
                          <a:latin typeface="+mn-lt"/>
                          <a:ea typeface="Adobe Fangsong Std R" panose="02020400000000000000" pitchFamily="18" charset="-128"/>
                          <a:cs typeface="Adobe Devanagari" panose="02040503050201020203" pitchFamily="18" charset="0"/>
                        </a:rPr>
                        <a:t>MANA</a:t>
                      </a:r>
                      <a:endParaRPr lang="en-US" sz="1800" b="1" dirty="0">
                        <a:solidFill>
                          <a:schemeClr val="bg1"/>
                        </a:solidFill>
                        <a:latin typeface="+mn-lt"/>
                        <a:ea typeface="Adobe Fangsong Std R" panose="02020400000000000000" pitchFamily="18" charset="-128"/>
                        <a:cs typeface="Adobe Devanagari" panose="02040503050201020203"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mn-lt"/>
                          <a:ea typeface="Adobe Fangsong Std R" panose="02020400000000000000" pitchFamily="18" charset="-128"/>
                          <a:cs typeface="Adobe Devanagari" panose="02040503050201020203" pitchFamily="18" charset="0"/>
                        </a:rPr>
                        <a:t>Department of Research and Collections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mn-lt"/>
                          <a:ea typeface="Adobe Fangsong Std R" panose="02020400000000000000" pitchFamily="18" charset="-128"/>
                          <a:cs typeface="Adobe Devanagari" panose="02040503050201020203" pitchFamily="18" charset="0"/>
                        </a:rPr>
                        <a:t>Natural History Museum</a:t>
                      </a:r>
                      <a:br>
                        <a:rPr lang="en-US" sz="1800" dirty="0">
                          <a:solidFill>
                            <a:schemeClr val="bg1"/>
                          </a:solidFill>
                          <a:latin typeface="+mn-lt"/>
                          <a:ea typeface="Adobe Fangsong Std R" panose="02020400000000000000" pitchFamily="18" charset="-128"/>
                          <a:cs typeface="Adobe Devanagari" panose="02040503050201020203" pitchFamily="18" charset="0"/>
                        </a:rPr>
                      </a:br>
                      <a:r>
                        <a:rPr lang="en-US" sz="1800" dirty="0">
                          <a:solidFill>
                            <a:schemeClr val="bg1"/>
                          </a:solidFill>
                          <a:latin typeface="+mn-lt"/>
                          <a:ea typeface="Adobe Fangsong Std R" panose="02020400000000000000" pitchFamily="18" charset="-128"/>
                          <a:cs typeface="Adobe Devanagari" panose="02040503050201020203" pitchFamily="18" charset="0"/>
                        </a:rPr>
                        <a:t>University of Oslo</a:t>
                      </a:r>
                    </a:p>
                  </a:txBody>
                  <a:tcPr anchor="ctr">
                    <a:lnL w="6350" cap="flat" cmpd="sng" algn="ctr">
                      <a:noFill/>
                      <a:prstDash val="solid"/>
                      <a:miter lim="800000"/>
                    </a:lnL>
                    <a:lnR w="6350" cap="flat" cmpd="sng" algn="ctr">
                      <a:noFill/>
                      <a:prstDash val="solid"/>
                      <a:miter lim="800000"/>
                    </a:lnR>
                    <a:lnT w="28575" cap="flat" cmpd="sng" algn="ctr">
                      <a:solidFill>
                        <a:schemeClr val="bg1"/>
                      </a:solid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900179039"/>
                  </a:ext>
                </a:extLst>
              </a:tr>
            </a:tbl>
          </a:graphicData>
        </a:graphic>
      </p:graphicFrame>
      <p:pic>
        <p:nvPicPr>
          <p:cNvPr id="8" name="Picture 2" descr="circle crop image">
            <a:extLst>
              <a:ext uri="{FF2B5EF4-FFF2-40B4-BE49-F238E27FC236}">
                <a16:creationId xmlns:a16="http://schemas.microsoft.com/office/drawing/2014/main" id="{2A6CB00A-8E70-3481-DC9F-C98649C067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5784" y="1586122"/>
            <a:ext cx="3748258" cy="3748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488371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DESIGN_ID_1_OFFICE THEME" val="HZgrROc7"/>
  <p:tag name="ARTICULATE_SLIDE_COUNT" val="26"/>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Custom 12">
      <a:dk1>
        <a:srgbClr val="000000"/>
      </a:dk1>
      <a:lt1>
        <a:srgbClr val="FFFFFF"/>
      </a:lt1>
      <a:dk2>
        <a:srgbClr val="221F20"/>
      </a:dk2>
      <a:lt2>
        <a:srgbClr val="E6F3F7"/>
      </a:lt2>
      <a:accent1>
        <a:srgbClr val="509F37"/>
      </a:accent1>
      <a:accent2>
        <a:srgbClr val="125CA2"/>
      </a:accent2>
      <a:accent3>
        <a:srgbClr val="56B9E9"/>
      </a:accent3>
      <a:accent4>
        <a:srgbClr val="636FB1"/>
      </a:accent4>
      <a:accent5>
        <a:srgbClr val="0A6747"/>
      </a:accent5>
      <a:accent6>
        <a:srgbClr val="86C14F"/>
      </a:accent6>
      <a:hlink>
        <a:srgbClr val="2747E9"/>
      </a:hlink>
      <a:folHlink>
        <a:srgbClr val="2747E9"/>
      </a:folHlink>
    </a:clrScheme>
    <a:fontScheme name="Custom 36">
      <a:majorFont>
        <a:latin typeface="Roboto Bold"/>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25400">
          <a:solidFill>
            <a:schemeClr val="accent1"/>
          </a:solidFill>
        </a:ln>
      </a:spPr>
      <a:bodyPr lIns="72000" tIns="72000" rIns="72000" bIns="72000" rtlCol="0" anchor="ctr">
        <a:normAutofit/>
      </a:bodyPr>
      <a:lstStyle>
        <a:defPPr algn="ctr">
          <a:defRPr sz="1600"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rnd">
          <a:round/>
          <a:headEnd type="none" w="sm" len="sm"/>
          <a:tailEnd type="none" w="sm" len="sm"/>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tIns="72000" rIns="72000" bIns="72000" rtlCol="0">
        <a:spAutoFit/>
      </a:bodyPr>
      <a:lstStyle>
        <a:defPPr marL="180975" indent="-180975" algn="l">
          <a:buClr>
            <a:schemeClr val="accent1"/>
          </a:buClr>
          <a:buFont typeface="Arial" panose="020B0604020202020204" pitchFamily="34" charset="0"/>
          <a:buChar char="•"/>
          <a:defRPr sz="1600" dirty="0" smtClean="0"/>
        </a:defPPr>
      </a:lstStyle>
    </a:txDef>
  </a:objectDefaults>
  <a:extraClrSchemeLst/>
  <a:extLst>
    <a:ext uri="{05A4C25C-085E-4340-85A3-A5531E510DB2}">
      <thm15:themeFamily xmlns:thm15="http://schemas.microsoft.com/office/thememl/2012/main" name="GBIF-2020-w.transitions.potx" id="{7A25BDF2-9EB5-CE42-BA80-CC24E0739778}" vid="{C7064F98-2AF9-3F4B-8A3F-28B83FF8FFD2}"/>
    </a:ext>
  </a:extLst>
</a:theme>
</file>

<file path=ppt/theme/theme2.xml><?xml version="1.0" encoding="utf-8"?>
<a:theme xmlns:a="http://schemas.openxmlformats.org/drawingml/2006/main" name="3_Office Theme">
  <a:themeElements>
    <a:clrScheme name="Custom 12">
      <a:dk1>
        <a:srgbClr val="000000"/>
      </a:dk1>
      <a:lt1>
        <a:srgbClr val="FFFFFF"/>
      </a:lt1>
      <a:dk2>
        <a:srgbClr val="221F20"/>
      </a:dk2>
      <a:lt2>
        <a:srgbClr val="E6F3F7"/>
      </a:lt2>
      <a:accent1>
        <a:srgbClr val="509F37"/>
      </a:accent1>
      <a:accent2>
        <a:srgbClr val="125CA2"/>
      </a:accent2>
      <a:accent3>
        <a:srgbClr val="56B9E9"/>
      </a:accent3>
      <a:accent4>
        <a:srgbClr val="636FB1"/>
      </a:accent4>
      <a:accent5>
        <a:srgbClr val="0A6747"/>
      </a:accent5>
      <a:accent6>
        <a:srgbClr val="86C14F"/>
      </a:accent6>
      <a:hlink>
        <a:srgbClr val="2747E9"/>
      </a:hlink>
      <a:folHlink>
        <a:srgbClr val="2747E9"/>
      </a:folHlink>
    </a:clrScheme>
    <a:fontScheme name="Custom 36">
      <a:majorFont>
        <a:latin typeface="Roboto Bold"/>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25400">
          <a:solidFill>
            <a:schemeClr val="accent1"/>
          </a:solidFill>
        </a:ln>
      </a:spPr>
      <a:bodyPr lIns="72000" tIns="72000" rIns="72000" bIns="72000" rtlCol="0" anchor="ctr">
        <a:normAutofit/>
      </a:bodyPr>
      <a:lstStyle>
        <a:defPPr algn="ctr">
          <a:defRPr sz="1600"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rnd">
          <a:round/>
          <a:headEnd type="none" w="sm" len="sm"/>
          <a:tailEnd type="none" w="sm" len="sm"/>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tIns="72000" rIns="72000" bIns="72000" rtlCol="0">
        <a:spAutoFit/>
      </a:bodyPr>
      <a:lstStyle>
        <a:defPPr marL="180975" indent="-180975" algn="l">
          <a:buClr>
            <a:schemeClr val="accent1"/>
          </a:buClr>
          <a:buFont typeface="Arial" panose="020B0604020202020204" pitchFamily="34" charset="0"/>
          <a:buChar char="•"/>
          <a:defRPr sz="1600" dirty="0" smtClean="0"/>
        </a:defPPr>
      </a:lstStyle>
    </a:txDef>
  </a:objectDefaults>
  <a:extraClrSchemeLst/>
  <a:extLst>
    <a:ext uri="{05A4C25C-085E-4340-85A3-A5531E510DB2}">
      <thm15:themeFamily xmlns:thm15="http://schemas.microsoft.com/office/thememl/2012/main" name="GBIF-2020" id="{D7D1A614-04C3-7448-AB89-F7A669F6E8FB}" vid="{26D03B5A-86C3-AD4B-8EFF-C654DD5FFCE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0FBBF6E9189954BA0FDCD563682A98B" ma:contentTypeVersion="12" ma:contentTypeDescription="Create a new document." ma:contentTypeScope="" ma:versionID="ef2eba08f4f2a52f9db275e0134fde11">
  <xsd:schema xmlns:xsd="http://www.w3.org/2001/XMLSchema" xmlns:xs="http://www.w3.org/2001/XMLSchema" xmlns:p="http://schemas.microsoft.com/office/2006/metadata/properties" xmlns:ns2="731989eb-7121-409c-871c-8f2366272918" xmlns:ns3="a5bf85ab-5b89-45d5-812d-d881043611a5" targetNamespace="http://schemas.microsoft.com/office/2006/metadata/properties" ma:root="true" ma:fieldsID="8b6e23ee990885b621d2bf7e703ea8e6" ns2:_="" ns3:_="">
    <xsd:import namespace="731989eb-7121-409c-871c-8f2366272918"/>
    <xsd:import namespace="a5bf85ab-5b89-45d5-812d-d881043611a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3:SharedWithUsers" minOccurs="0"/>
                <xsd:element ref="ns3:SharedWithDetails" minOccurs="0"/>
                <xsd:element ref="ns2:MediaServiceOCR" minOccurs="0"/>
                <xsd:element ref="ns2:MediaServiceLocation"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1989eb-7121-409c-871c-8f236627291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5bf85ab-5b89-45d5-812d-d881043611a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BCC59ED-772C-41FF-82FE-E6327797BFD0}">
  <ds:schemaRefs>
    <ds:schemaRef ds:uri="http://purl.org/dc/elements/1.1/"/>
    <ds:schemaRef ds:uri="http://schemas.microsoft.com/office/2006/metadata/properties"/>
    <ds:schemaRef ds:uri="731989eb-7121-409c-871c-8f2366272918"/>
    <ds:schemaRef ds:uri="http://purl.org/dc/terms/"/>
    <ds:schemaRef ds:uri="a5bf85ab-5b89-45d5-812d-d881043611a5"/>
    <ds:schemaRef ds:uri="http://schemas.microsoft.com/office/infopath/2007/PartnerControls"/>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0AAF0656-BE82-4570-850D-C2E5ECD08679}">
  <ds:schemaRefs>
    <ds:schemaRef ds:uri="http://schemas.microsoft.com/sharepoint/v3/contenttype/forms"/>
  </ds:schemaRefs>
</ds:datastoreItem>
</file>

<file path=customXml/itemProps3.xml><?xml version="1.0" encoding="utf-8"?>
<ds:datastoreItem xmlns:ds="http://schemas.openxmlformats.org/officeDocument/2006/customXml" ds:itemID="{B1DFBA15-5AE9-40B8-9410-A9E088E78C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1989eb-7121-409c-871c-8f2366272918"/>
    <ds:schemaRef ds:uri="a5bf85ab-5b89-45d5-812d-d881043611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20364</TotalTime>
  <Words>3843</Words>
  <Application>Microsoft Macintosh PowerPoint</Application>
  <PresentationFormat>Widescreen</PresentationFormat>
  <Paragraphs>558</Paragraphs>
  <Slides>52</Slides>
  <Notes>36</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52</vt:i4>
      </vt:variant>
    </vt:vector>
  </HeadingPairs>
  <TitlesOfParts>
    <vt:vector size="65" baseType="lpstr">
      <vt:lpstr>Arial</vt:lpstr>
      <vt:lpstr>Arial Narrow</vt:lpstr>
      <vt:lpstr>Arial Regular</vt:lpstr>
      <vt:lpstr>Calibri</vt:lpstr>
      <vt:lpstr>Courier New</vt:lpstr>
      <vt:lpstr>Helvetica Neue</vt:lpstr>
      <vt:lpstr>Roboto</vt:lpstr>
      <vt:lpstr>Roboto Bold</vt:lpstr>
      <vt:lpstr>Roboto Condensed</vt:lpstr>
      <vt:lpstr>Roboto Regular</vt:lpstr>
      <vt:lpstr>Trebuchet MS</vt:lpstr>
      <vt:lpstr>1_Office Theme</vt:lpstr>
      <vt:lpstr>3_Office Theme</vt:lpstr>
      <vt:lpstr>Global Biodiversity Information Facility</vt:lpstr>
      <vt:lpstr>What is GBIF?</vt:lpstr>
      <vt:lpstr>What is gbif?</vt:lpstr>
      <vt:lpstr>BY THE NUMBERS | 3rd May 2023</vt:lpstr>
      <vt:lpstr>BY THE NUMBERS | 3rd May 2023</vt:lpstr>
      <vt:lpstr>Data From the GBIF Network   3rd May 2023</vt:lpstr>
      <vt:lpstr>BY THE NUMBERS | 3rd May 2023</vt:lpstr>
      <vt:lpstr>DataSets in GBIF</vt:lpstr>
      <vt:lpstr>BY THE NUMBERS | 3rd May 2023</vt:lpstr>
      <vt:lpstr>GBIF Participant countries</vt:lpstr>
      <vt:lpstr>PowerPoint Presentation</vt:lpstr>
      <vt:lpstr>BY THE NUMBERS | 3rd May 2023 - Norway</vt:lpstr>
      <vt:lpstr>What Data is in GBIF?</vt:lpstr>
      <vt:lpstr>A window on evidence about where species HAVE lived, and when</vt:lpstr>
      <vt:lpstr>Data richness levels supported by Gbif</vt:lpstr>
      <vt:lpstr>Sources of data in gbiF: digitized Museum collection specimens</vt:lpstr>
      <vt:lpstr>Sources of data in gbiF: taxonomic literature, old and new</vt:lpstr>
      <vt:lpstr>Sources of data in gbiF: DNA sequence-derived occurrence data</vt:lpstr>
      <vt:lpstr>Sources of data in gbiF: Peer-Reviewed Publications</vt:lpstr>
      <vt:lpstr>Sources of data in gbiF: citizen science observations</vt:lpstr>
      <vt:lpstr>Using GBIF Data</vt:lpstr>
      <vt:lpstr> GBIF: Multiple-purpose data publishing services</vt:lpstr>
      <vt:lpstr>A data resource to support research and sustainable development</vt:lpstr>
      <vt:lpstr>Providing biodiversity Evidence for research and policy</vt:lpstr>
      <vt:lpstr>GBIF Data Considerations</vt:lpstr>
      <vt:lpstr>Global biodiversity vs. digitally available data</vt:lpstr>
      <vt:lpstr>DATA BIASES</vt:lpstr>
      <vt:lpstr>(ART AND SCIENCE) OF TAXONOMY </vt:lpstr>
      <vt:lpstr>DATA ISSUES AND FLAGS</vt:lpstr>
      <vt:lpstr>DATA SIZE</vt:lpstr>
      <vt:lpstr>Accessing GBIF Data</vt:lpstr>
      <vt:lpstr>BY THE NUMBERS | 3rd May 2023</vt:lpstr>
      <vt:lpstr>How are Data indexed in GBIF?</vt:lpstr>
      <vt:lpstr>OTUs and the GBIF Backbone</vt:lpstr>
      <vt:lpstr>Machine-Readability requires persistent identifiers</vt:lpstr>
      <vt:lpstr>PowerPoint Presentation</vt:lpstr>
      <vt:lpstr>GBIF &amp; Identifiers</vt:lpstr>
      <vt:lpstr>Discovering DatA in GBIF – The Data Portal</vt:lpstr>
      <vt:lpstr>Downloading GBIF Data – The Data Portal</vt:lpstr>
      <vt:lpstr>Discovering &amp; Downloading GBIF Data – Programmatic Solutions</vt:lpstr>
      <vt:lpstr>PowerPoint Presentation</vt:lpstr>
      <vt:lpstr>Accrediting GBIF Data</vt:lpstr>
      <vt:lpstr>BY THE NUMBERS | 3rd May 2023</vt:lpstr>
      <vt:lpstr>How to cite Data mediated by GBIF ata citation</vt:lpstr>
      <vt:lpstr>DOWNLOADS AND DATASETS ARE AUTOMATICALLY ASSIGNED DOIs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GBIF</dc:title>
  <dc:creator>Tim Hirsch</dc:creator>
  <cp:lastModifiedBy>Erik Kusch</cp:lastModifiedBy>
  <cp:revision>747</cp:revision>
  <cp:lastPrinted>2022-11-16T14:09:59Z</cp:lastPrinted>
  <dcterms:created xsi:type="dcterms:W3CDTF">2020-07-01T13:48:56Z</dcterms:created>
  <dcterms:modified xsi:type="dcterms:W3CDTF">2023-05-23T19:20:34Z</dcterms:modified>
</cp:coreProperties>
</file>