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sldIdLst>
    <p:sldId id="256" r:id="rId5"/>
    <p:sldId id="257" r:id="rId6"/>
    <p:sldId id="299" r:id="rId7"/>
    <p:sldId id="300" r:id="rId8"/>
    <p:sldId id="277" r:id="rId9"/>
    <p:sldId id="296" r:id="rId10"/>
    <p:sldId id="281" r:id="rId11"/>
    <p:sldId id="282" r:id="rId12"/>
    <p:sldId id="278" r:id="rId13"/>
    <p:sldId id="297" r:id="rId14"/>
    <p:sldId id="298" r:id="rId15"/>
    <p:sldId id="286" r:id="rId16"/>
    <p:sldId id="280" r:id="rId17"/>
    <p:sldId id="290" r:id="rId18"/>
    <p:sldId id="294" r:id="rId19"/>
    <p:sldId id="293" r:id="rId20"/>
    <p:sldId id="288" r:id="rId21"/>
    <p:sldId id="289" r:id="rId22"/>
    <p:sldId id="265" r:id="rId23"/>
    <p:sldId id="295" r:id="rId24"/>
    <p:sldId id="291" r:id="rId25"/>
    <p:sldId id="275" r:id="rId26"/>
    <p:sldId id="27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3" autoAdjust="0"/>
    <p:restoredTop sz="92006" autoAdjust="0"/>
  </p:normalViewPr>
  <p:slideViewPr>
    <p:cSldViewPr snapToGrid="0" snapToObjects="1">
      <p:cViewPr varScale="1">
        <p:scale>
          <a:sx n="61" d="100"/>
          <a:sy n="61" d="100"/>
        </p:scale>
        <p:origin x="153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560F8B-539E-4726-8126-FF1B1C99F40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E81CC90-5F09-42F8-95E5-460282FE5326}">
      <dgm:prSet phldrT="[Texto]" custT="1"/>
      <dgm:spPr/>
      <dgm:t>
        <a:bodyPr/>
        <a:lstStyle/>
        <a:p>
          <a:r>
            <a:rPr lang="pt-BR" sz="1600" dirty="0"/>
            <a:t>1982 - </a:t>
          </a:r>
          <a:r>
            <a:rPr lang="es-ES" sz="1600" dirty="0"/>
            <a:t>Sistema Latinoamericano y del Caribe de Información en Ciencias de la Salud</a:t>
          </a:r>
        </a:p>
        <a:p>
          <a:r>
            <a:rPr lang="es-ES" sz="1600" dirty="0"/>
            <a:t>Red de Cooperantes de LILACS</a:t>
          </a:r>
        </a:p>
      </dgm:t>
    </dgm:pt>
    <dgm:pt modelId="{AE9B9947-F569-4001-92FE-501077778305}" type="parTrans" cxnId="{3FB64E2C-57BD-4FC9-8AEE-BBB480DAA198}">
      <dgm:prSet/>
      <dgm:spPr/>
      <dgm:t>
        <a:bodyPr/>
        <a:lstStyle/>
        <a:p>
          <a:endParaRPr lang="pt-BR" sz="1600"/>
        </a:p>
      </dgm:t>
    </dgm:pt>
    <dgm:pt modelId="{7AA8EE76-4012-4837-9F24-E17213B3284A}" type="sibTrans" cxnId="{3FB64E2C-57BD-4FC9-8AEE-BBB480DAA198}">
      <dgm:prSet/>
      <dgm:spPr/>
      <dgm:t>
        <a:bodyPr/>
        <a:lstStyle/>
        <a:p>
          <a:endParaRPr lang="pt-BR" sz="1600"/>
        </a:p>
      </dgm:t>
    </dgm:pt>
    <dgm:pt modelId="{4ACAF268-E65D-46B6-B322-70EA058EBBE2}">
      <dgm:prSet phldrT="[Texto]" custT="1"/>
      <dgm:spPr/>
      <dgm:t>
        <a:bodyPr/>
        <a:lstStyle/>
        <a:p>
          <a:r>
            <a:rPr lang="pt-BR" sz="1600" dirty="0"/>
            <a:t>1998 -</a:t>
          </a:r>
        </a:p>
        <a:p>
          <a:r>
            <a:rPr lang="pt-BR" sz="1600" dirty="0"/>
            <a:t>Red BVS</a:t>
          </a:r>
        </a:p>
      </dgm:t>
    </dgm:pt>
    <dgm:pt modelId="{5FE57884-6F3B-47B6-BE90-FB8C8C442C33}" type="parTrans" cxnId="{12762E75-7D57-4300-BC4F-AEA5B610D7EC}">
      <dgm:prSet/>
      <dgm:spPr/>
      <dgm:t>
        <a:bodyPr/>
        <a:lstStyle/>
        <a:p>
          <a:endParaRPr lang="pt-BR" sz="1600"/>
        </a:p>
      </dgm:t>
    </dgm:pt>
    <dgm:pt modelId="{19C209F7-79C9-40FA-995A-EAF1B0A85E36}" type="sibTrans" cxnId="{12762E75-7D57-4300-BC4F-AEA5B610D7EC}">
      <dgm:prSet/>
      <dgm:spPr/>
      <dgm:t>
        <a:bodyPr/>
        <a:lstStyle/>
        <a:p>
          <a:endParaRPr lang="pt-BR" sz="1600"/>
        </a:p>
      </dgm:t>
    </dgm:pt>
    <dgm:pt modelId="{3F5B16C6-0B24-452B-A593-5DB9F2431A01}">
      <dgm:prSet phldrT="[Texto]" custT="1"/>
      <dgm:spPr/>
      <dgm:t>
        <a:bodyPr/>
        <a:lstStyle/>
        <a:p>
          <a:r>
            <a:rPr lang="pt-BR" sz="1600" dirty="0"/>
            <a:t>1967 – </a:t>
          </a:r>
          <a:r>
            <a:rPr lang="pt-BR" sz="1600" dirty="0" err="1"/>
            <a:t>Creación</a:t>
          </a:r>
          <a:r>
            <a:rPr lang="pt-BR" sz="1600" dirty="0"/>
            <a:t> de BIREME</a:t>
          </a:r>
        </a:p>
      </dgm:t>
    </dgm:pt>
    <dgm:pt modelId="{F7B21F49-2AC1-42B6-B47B-067F05BC0684}" type="parTrans" cxnId="{3DDC71F5-030C-4DD3-AE9F-BDBF77D59F4F}">
      <dgm:prSet/>
      <dgm:spPr/>
      <dgm:t>
        <a:bodyPr/>
        <a:lstStyle/>
        <a:p>
          <a:endParaRPr lang="pt-BR" sz="1600"/>
        </a:p>
      </dgm:t>
    </dgm:pt>
    <dgm:pt modelId="{38EF98D2-F188-4091-904E-ACAF0726B5CA}" type="sibTrans" cxnId="{3DDC71F5-030C-4DD3-AE9F-BDBF77D59F4F}">
      <dgm:prSet/>
      <dgm:spPr/>
      <dgm:t>
        <a:bodyPr/>
        <a:lstStyle/>
        <a:p>
          <a:endParaRPr lang="pt-BR" sz="1600"/>
        </a:p>
      </dgm:t>
    </dgm:pt>
    <dgm:pt modelId="{3A05C9B8-F273-4446-A01F-2CB9710613EB}" type="pres">
      <dgm:prSet presAssocID="{85560F8B-539E-4726-8126-FF1B1C99F408}" presName="Name0" presStyleCnt="0">
        <dgm:presLayoutVars>
          <dgm:dir/>
          <dgm:resizeHandles val="exact"/>
        </dgm:presLayoutVars>
      </dgm:prSet>
      <dgm:spPr/>
    </dgm:pt>
    <dgm:pt modelId="{BD2CAEC7-AD64-41E0-90C6-C0706B4A7B36}" type="pres">
      <dgm:prSet presAssocID="{85560F8B-539E-4726-8126-FF1B1C99F408}" presName="arrow" presStyleLbl="bgShp" presStyleIdx="0" presStyleCnt="1" custLinFactNeighborX="-321" custLinFactNeighborY="-971"/>
      <dgm:spPr/>
    </dgm:pt>
    <dgm:pt modelId="{F081FED9-E108-4901-8B5C-1AE3D9386F44}" type="pres">
      <dgm:prSet presAssocID="{85560F8B-539E-4726-8126-FF1B1C99F408}" presName="points" presStyleCnt="0"/>
      <dgm:spPr/>
    </dgm:pt>
    <dgm:pt modelId="{57ADC5D7-A54C-4FCF-8998-42EAA3973E2D}" type="pres">
      <dgm:prSet presAssocID="{3F5B16C6-0B24-452B-A593-5DB9F2431A01}" presName="compositeA" presStyleCnt="0"/>
      <dgm:spPr/>
    </dgm:pt>
    <dgm:pt modelId="{444627A8-B19A-4E30-BA28-EC4952C2C85D}" type="pres">
      <dgm:prSet presAssocID="{3F5B16C6-0B24-452B-A593-5DB9F2431A01}" presName="textA" presStyleLbl="revTx" presStyleIdx="0" presStyleCnt="3" custScaleX="182105" custScaleY="51646" custLinFactNeighborX="4415" custLinFactNeighborY="48616">
        <dgm:presLayoutVars>
          <dgm:bulletEnabled val="1"/>
        </dgm:presLayoutVars>
      </dgm:prSet>
      <dgm:spPr/>
    </dgm:pt>
    <dgm:pt modelId="{7603C738-83ED-4667-B465-6E4F4C79A6D7}" type="pres">
      <dgm:prSet presAssocID="{3F5B16C6-0B24-452B-A593-5DB9F2431A01}" presName="circleA" presStyleLbl="node1" presStyleIdx="0" presStyleCnt="3" custLinFactNeighborY="53378"/>
      <dgm:spPr/>
    </dgm:pt>
    <dgm:pt modelId="{5566E38C-1EC3-4C4D-9EC6-F5CA9CB22C1A}" type="pres">
      <dgm:prSet presAssocID="{3F5B16C6-0B24-452B-A593-5DB9F2431A01}" presName="spaceA" presStyleCnt="0"/>
      <dgm:spPr/>
    </dgm:pt>
    <dgm:pt modelId="{30FC370D-1244-4654-880F-2D3430BC66B6}" type="pres">
      <dgm:prSet presAssocID="{38EF98D2-F188-4091-904E-ACAF0726B5CA}" presName="space" presStyleCnt="0"/>
      <dgm:spPr/>
    </dgm:pt>
    <dgm:pt modelId="{DD1F91D6-590D-488D-8A5A-AD698E73EA05}" type="pres">
      <dgm:prSet presAssocID="{7E81CC90-5F09-42F8-95E5-460282FE5326}" presName="compositeB" presStyleCnt="0"/>
      <dgm:spPr/>
    </dgm:pt>
    <dgm:pt modelId="{62709D0B-872B-4E02-8F5B-7A9EAE779FBE}" type="pres">
      <dgm:prSet presAssocID="{7E81CC90-5F09-42F8-95E5-460282FE5326}" presName="textB" presStyleLbl="revTx" presStyleIdx="1" presStyleCnt="3" custScaleX="350579" custScaleY="43566" custLinFactNeighborX="-3040" custLinFactNeighborY="-42280">
        <dgm:presLayoutVars>
          <dgm:bulletEnabled val="1"/>
        </dgm:presLayoutVars>
      </dgm:prSet>
      <dgm:spPr/>
    </dgm:pt>
    <dgm:pt modelId="{40A6A293-A748-496F-AE69-22DC908A38BF}" type="pres">
      <dgm:prSet presAssocID="{7E81CC90-5F09-42F8-95E5-460282FE5326}" presName="circleB" presStyleLbl="node1" presStyleIdx="1" presStyleCnt="3" custScaleY="83786" custLinFactX="-8965" custLinFactNeighborX="-100000" custLinFactNeighborY="-66172"/>
      <dgm:spPr/>
    </dgm:pt>
    <dgm:pt modelId="{C6FB2176-D67B-4386-A2BB-8D5609F530C6}" type="pres">
      <dgm:prSet presAssocID="{7E81CC90-5F09-42F8-95E5-460282FE5326}" presName="spaceB" presStyleCnt="0"/>
      <dgm:spPr/>
    </dgm:pt>
    <dgm:pt modelId="{1625F696-632E-49A2-9FCD-A98D21785509}" type="pres">
      <dgm:prSet presAssocID="{7AA8EE76-4012-4837-9F24-E17213B3284A}" presName="space" presStyleCnt="0"/>
      <dgm:spPr/>
    </dgm:pt>
    <dgm:pt modelId="{F00F13C2-27BB-4359-B71D-30503729C09D}" type="pres">
      <dgm:prSet presAssocID="{4ACAF268-E65D-46B6-B322-70EA058EBBE2}" presName="compositeA" presStyleCnt="0"/>
      <dgm:spPr/>
    </dgm:pt>
    <dgm:pt modelId="{B8102E69-BB9A-4CD4-BBC2-DB1BE67C6EB8}" type="pres">
      <dgm:prSet presAssocID="{4ACAF268-E65D-46B6-B322-70EA058EBBE2}" presName="textA" presStyleLbl="revTx" presStyleIdx="2" presStyleCnt="3" custScaleY="58665" custLinFactNeighborX="-551" custLinFactNeighborY="35616">
        <dgm:presLayoutVars>
          <dgm:bulletEnabled val="1"/>
        </dgm:presLayoutVars>
      </dgm:prSet>
      <dgm:spPr/>
    </dgm:pt>
    <dgm:pt modelId="{DCC3444A-C8F2-48BA-9AB2-5D380F94EC6B}" type="pres">
      <dgm:prSet presAssocID="{4ACAF268-E65D-46B6-B322-70EA058EBBE2}" presName="circleA" presStyleLbl="node1" presStyleIdx="2" presStyleCnt="3" custLinFactNeighborY="51325"/>
      <dgm:spPr/>
    </dgm:pt>
    <dgm:pt modelId="{D025B22A-AE40-4774-8945-D69929C5BC99}" type="pres">
      <dgm:prSet presAssocID="{4ACAF268-E65D-46B6-B322-70EA058EBBE2}" presName="spaceA" presStyleCnt="0"/>
      <dgm:spPr/>
    </dgm:pt>
  </dgm:ptLst>
  <dgm:cxnLst>
    <dgm:cxn modelId="{59104E2B-2467-436B-BA7B-95E25A5A0E9E}" type="presOf" srcId="{7E81CC90-5F09-42F8-95E5-460282FE5326}" destId="{62709D0B-872B-4E02-8F5B-7A9EAE779FBE}" srcOrd="0" destOrd="0" presId="urn:microsoft.com/office/officeart/2005/8/layout/hProcess11"/>
    <dgm:cxn modelId="{3FB64E2C-57BD-4FC9-8AEE-BBB480DAA198}" srcId="{85560F8B-539E-4726-8126-FF1B1C99F408}" destId="{7E81CC90-5F09-42F8-95E5-460282FE5326}" srcOrd="1" destOrd="0" parTransId="{AE9B9947-F569-4001-92FE-501077778305}" sibTransId="{7AA8EE76-4012-4837-9F24-E17213B3284A}"/>
    <dgm:cxn modelId="{12762E75-7D57-4300-BC4F-AEA5B610D7EC}" srcId="{85560F8B-539E-4726-8126-FF1B1C99F408}" destId="{4ACAF268-E65D-46B6-B322-70EA058EBBE2}" srcOrd="2" destOrd="0" parTransId="{5FE57884-6F3B-47B6-BE90-FB8C8C442C33}" sibTransId="{19C209F7-79C9-40FA-995A-EAF1B0A85E36}"/>
    <dgm:cxn modelId="{EB8C5A82-2A04-47BD-93EC-58A0668D7875}" type="presOf" srcId="{3F5B16C6-0B24-452B-A593-5DB9F2431A01}" destId="{444627A8-B19A-4E30-BA28-EC4952C2C85D}" srcOrd="0" destOrd="0" presId="urn:microsoft.com/office/officeart/2005/8/layout/hProcess11"/>
    <dgm:cxn modelId="{B728A093-AF4A-498F-8FD8-7ABD515F4669}" type="presOf" srcId="{85560F8B-539E-4726-8126-FF1B1C99F408}" destId="{3A05C9B8-F273-4446-A01F-2CB9710613EB}" srcOrd="0" destOrd="0" presId="urn:microsoft.com/office/officeart/2005/8/layout/hProcess11"/>
    <dgm:cxn modelId="{DCAC97A0-AFF3-48F9-8168-1E091661C106}" type="presOf" srcId="{4ACAF268-E65D-46B6-B322-70EA058EBBE2}" destId="{B8102E69-BB9A-4CD4-BBC2-DB1BE67C6EB8}" srcOrd="0" destOrd="0" presId="urn:microsoft.com/office/officeart/2005/8/layout/hProcess11"/>
    <dgm:cxn modelId="{3DDC71F5-030C-4DD3-AE9F-BDBF77D59F4F}" srcId="{85560F8B-539E-4726-8126-FF1B1C99F408}" destId="{3F5B16C6-0B24-452B-A593-5DB9F2431A01}" srcOrd="0" destOrd="0" parTransId="{F7B21F49-2AC1-42B6-B47B-067F05BC0684}" sibTransId="{38EF98D2-F188-4091-904E-ACAF0726B5CA}"/>
    <dgm:cxn modelId="{D788D137-8FA2-4854-A434-79C03D380CBB}" type="presParOf" srcId="{3A05C9B8-F273-4446-A01F-2CB9710613EB}" destId="{BD2CAEC7-AD64-41E0-90C6-C0706B4A7B36}" srcOrd="0" destOrd="0" presId="urn:microsoft.com/office/officeart/2005/8/layout/hProcess11"/>
    <dgm:cxn modelId="{FB60B0B9-9D5F-4480-8B7E-388A1EE7188B}" type="presParOf" srcId="{3A05C9B8-F273-4446-A01F-2CB9710613EB}" destId="{F081FED9-E108-4901-8B5C-1AE3D9386F44}" srcOrd="1" destOrd="0" presId="urn:microsoft.com/office/officeart/2005/8/layout/hProcess11"/>
    <dgm:cxn modelId="{CECF4D8E-5B2D-4DA1-9BE4-BD145DE0F2E5}" type="presParOf" srcId="{F081FED9-E108-4901-8B5C-1AE3D9386F44}" destId="{57ADC5D7-A54C-4FCF-8998-42EAA3973E2D}" srcOrd="0" destOrd="0" presId="urn:microsoft.com/office/officeart/2005/8/layout/hProcess11"/>
    <dgm:cxn modelId="{2719CCC7-C709-4B22-821E-BEA31F8493E9}" type="presParOf" srcId="{57ADC5D7-A54C-4FCF-8998-42EAA3973E2D}" destId="{444627A8-B19A-4E30-BA28-EC4952C2C85D}" srcOrd="0" destOrd="0" presId="urn:microsoft.com/office/officeart/2005/8/layout/hProcess11"/>
    <dgm:cxn modelId="{2C4E44C7-740B-4B1D-8FE6-FC4C6391427D}" type="presParOf" srcId="{57ADC5D7-A54C-4FCF-8998-42EAA3973E2D}" destId="{7603C738-83ED-4667-B465-6E4F4C79A6D7}" srcOrd="1" destOrd="0" presId="urn:microsoft.com/office/officeart/2005/8/layout/hProcess11"/>
    <dgm:cxn modelId="{1DB9DC5A-003E-4BB4-BC3F-9F8357382DE3}" type="presParOf" srcId="{57ADC5D7-A54C-4FCF-8998-42EAA3973E2D}" destId="{5566E38C-1EC3-4C4D-9EC6-F5CA9CB22C1A}" srcOrd="2" destOrd="0" presId="urn:microsoft.com/office/officeart/2005/8/layout/hProcess11"/>
    <dgm:cxn modelId="{7DF9E4A0-1D6C-4A19-869A-E8E8D56002F6}" type="presParOf" srcId="{F081FED9-E108-4901-8B5C-1AE3D9386F44}" destId="{30FC370D-1244-4654-880F-2D3430BC66B6}" srcOrd="1" destOrd="0" presId="urn:microsoft.com/office/officeart/2005/8/layout/hProcess11"/>
    <dgm:cxn modelId="{5CEE6594-A0D2-4F90-92AF-B7602F04896B}" type="presParOf" srcId="{F081FED9-E108-4901-8B5C-1AE3D9386F44}" destId="{DD1F91D6-590D-488D-8A5A-AD698E73EA05}" srcOrd="2" destOrd="0" presId="urn:microsoft.com/office/officeart/2005/8/layout/hProcess11"/>
    <dgm:cxn modelId="{DA736056-A0D6-425D-89BB-A3481574F559}" type="presParOf" srcId="{DD1F91D6-590D-488D-8A5A-AD698E73EA05}" destId="{62709D0B-872B-4E02-8F5B-7A9EAE779FBE}" srcOrd="0" destOrd="0" presId="urn:microsoft.com/office/officeart/2005/8/layout/hProcess11"/>
    <dgm:cxn modelId="{BBC319E2-ACE4-41EB-81D1-D679667A9D99}" type="presParOf" srcId="{DD1F91D6-590D-488D-8A5A-AD698E73EA05}" destId="{40A6A293-A748-496F-AE69-22DC908A38BF}" srcOrd="1" destOrd="0" presId="urn:microsoft.com/office/officeart/2005/8/layout/hProcess11"/>
    <dgm:cxn modelId="{56397138-338D-4CC3-B491-0B4114FCA98C}" type="presParOf" srcId="{DD1F91D6-590D-488D-8A5A-AD698E73EA05}" destId="{C6FB2176-D67B-4386-A2BB-8D5609F530C6}" srcOrd="2" destOrd="0" presId="urn:microsoft.com/office/officeart/2005/8/layout/hProcess11"/>
    <dgm:cxn modelId="{C58603ED-448E-40E9-9D15-B85F6B5C5E8A}" type="presParOf" srcId="{F081FED9-E108-4901-8B5C-1AE3D9386F44}" destId="{1625F696-632E-49A2-9FCD-A98D21785509}" srcOrd="3" destOrd="0" presId="urn:microsoft.com/office/officeart/2005/8/layout/hProcess11"/>
    <dgm:cxn modelId="{06B26029-A343-4A9F-B514-9412F18AF3E6}" type="presParOf" srcId="{F081FED9-E108-4901-8B5C-1AE3D9386F44}" destId="{F00F13C2-27BB-4359-B71D-30503729C09D}" srcOrd="4" destOrd="0" presId="urn:microsoft.com/office/officeart/2005/8/layout/hProcess11"/>
    <dgm:cxn modelId="{551DB4EA-EAD0-4667-AC61-FAF3DFADD390}" type="presParOf" srcId="{F00F13C2-27BB-4359-B71D-30503729C09D}" destId="{B8102E69-BB9A-4CD4-BBC2-DB1BE67C6EB8}" srcOrd="0" destOrd="0" presId="urn:microsoft.com/office/officeart/2005/8/layout/hProcess11"/>
    <dgm:cxn modelId="{6B4B6FF3-F844-4FAE-9AB9-407771CEF958}" type="presParOf" srcId="{F00F13C2-27BB-4359-B71D-30503729C09D}" destId="{DCC3444A-C8F2-48BA-9AB2-5D380F94EC6B}" srcOrd="1" destOrd="0" presId="urn:microsoft.com/office/officeart/2005/8/layout/hProcess11"/>
    <dgm:cxn modelId="{232E9372-6A38-45AA-8AF5-9D8F23918CD8}" type="presParOf" srcId="{F00F13C2-27BB-4359-B71D-30503729C09D}" destId="{D025B22A-AE40-4774-8945-D69929C5BC9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89705C-1C56-4075-A346-5B97D782EF6C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42771015-35FC-4A92-8571-3A36A06FBA03}">
      <dgm:prSet phldrT="[Texto]" custT="1"/>
      <dgm:spPr/>
      <dgm:t>
        <a:bodyPr/>
        <a:lstStyle/>
        <a:p>
          <a:r>
            <a:rPr lang="es-ES" sz="1400" noProof="0" dirty="0"/>
            <a:t>1. Diagnóstico de potencialidad de cooperación</a:t>
          </a:r>
        </a:p>
      </dgm:t>
    </dgm:pt>
    <dgm:pt modelId="{F7A9B2DC-CD6D-40B3-891B-CA63272B2AC7}" type="parTrans" cxnId="{A283E348-099F-46A3-A277-DFD75BAAE85E}">
      <dgm:prSet/>
      <dgm:spPr/>
      <dgm:t>
        <a:bodyPr/>
        <a:lstStyle/>
        <a:p>
          <a:endParaRPr lang="pt-BR" sz="3600"/>
        </a:p>
      </dgm:t>
    </dgm:pt>
    <dgm:pt modelId="{E928165D-1A2A-4ED6-B6F1-DA45D586A8BB}" type="sibTrans" cxnId="{A283E348-099F-46A3-A277-DFD75BAAE85E}">
      <dgm:prSet custT="1"/>
      <dgm:spPr/>
      <dgm:t>
        <a:bodyPr/>
        <a:lstStyle/>
        <a:p>
          <a:endParaRPr lang="pt-BR" sz="1100"/>
        </a:p>
      </dgm:t>
    </dgm:pt>
    <dgm:pt modelId="{622627E5-AC7B-453F-AA36-AD7B9C87B593}">
      <dgm:prSet phldrT="[Texto]" custT="1"/>
      <dgm:spPr/>
      <dgm:t>
        <a:bodyPr/>
        <a:lstStyle/>
        <a:p>
          <a:r>
            <a:rPr lang="es-ES" sz="1400" noProof="0" dirty="0"/>
            <a:t>2. Definición de responsabilidades</a:t>
          </a:r>
        </a:p>
      </dgm:t>
    </dgm:pt>
    <dgm:pt modelId="{3AEF1562-FC48-4C00-A701-035E8945C8B3}" type="parTrans" cxnId="{1B603C8F-D920-4C8E-BF50-AFEE784C0340}">
      <dgm:prSet/>
      <dgm:spPr/>
      <dgm:t>
        <a:bodyPr/>
        <a:lstStyle/>
        <a:p>
          <a:endParaRPr lang="pt-BR" sz="3600"/>
        </a:p>
      </dgm:t>
    </dgm:pt>
    <dgm:pt modelId="{95A8A9F0-F4D0-4454-9CEC-B7E45B8E019F}" type="sibTrans" cxnId="{1B603C8F-D920-4C8E-BF50-AFEE784C0340}">
      <dgm:prSet custT="1"/>
      <dgm:spPr/>
      <dgm:t>
        <a:bodyPr/>
        <a:lstStyle/>
        <a:p>
          <a:endParaRPr lang="pt-BR" sz="1100"/>
        </a:p>
      </dgm:t>
    </dgm:pt>
    <dgm:pt modelId="{43859A46-32B4-4D18-BBBB-6C3CABD8D398}">
      <dgm:prSet phldrT="[Texto]" custT="1"/>
      <dgm:spPr/>
      <dgm:t>
        <a:bodyPr/>
        <a:lstStyle/>
        <a:p>
          <a:r>
            <a:rPr lang="es-ES" sz="1400" noProof="0" dirty="0"/>
            <a:t>3. Establecimiento de memorandos acuerdos</a:t>
          </a:r>
        </a:p>
      </dgm:t>
    </dgm:pt>
    <dgm:pt modelId="{C0AB97D2-8826-40E6-8812-A81486AE0CAE}" type="parTrans" cxnId="{4C182F6E-DA4C-40B7-8004-13AC882CD7B7}">
      <dgm:prSet/>
      <dgm:spPr/>
      <dgm:t>
        <a:bodyPr/>
        <a:lstStyle/>
        <a:p>
          <a:endParaRPr lang="pt-BR" sz="3600"/>
        </a:p>
      </dgm:t>
    </dgm:pt>
    <dgm:pt modelId="{06A1B65D-DECF-4F74-B7FE-0276EBB07378}" type="sibTrans" cxnId="{4C182F6E-DA4C-40B7-8004-13AC882CD7B7}">
      <dgm:prSet custT="1"/>
      <dgm:spPr/>
      <dgm:t>
        <a:bodyPr/>
        <a:lstStyle/>
        <a:p>
          <a:endParaRPr lang="pt-BR" sz="1100"/>
        </a:p>
      </dgm:t>
    </dgm:pt>
    <dgm:pt modelId="{1401DE8F-B445-413A-B13F-AE6DAAD64054}">
      <dgm:prSet phldrT="[Texto]" custT="1"/>
      <dgm:spPr/>
      <dgm:t>
        <a:bodyPr/>
        <a:lstStyle/>
        <a:p>
          <a:r>
            <a:rPr lang="es-ES" sz="1400" noProof="0"/>
            <a:t>4. Registro y creación de usuarios y perfiles</a:t>
          </a:r>
        </a:p>
      </dgm:t>
    </dgm:pt>
    <dgm:pt modelId="{FFE55791-80BB-4CBB-A7F9-3549A095E503}" type="parTrans" cxnId="{3F0DB615-5BF4-4925-BE95-9D9115237AC5}">
      <dgm:prSet/>
      <dgm:spPr/>
      <dgm:t>
        <a:bodyPr/>
        <a:lstStyle/>
        <a:p>
          <a:endParaRPr lang="pt-BR" sz="3600"/>
        </a:p>
      </dgm:t>
    </dgm:pt>
    <dgm:pt modelId="{67FA0B21-2D3D-4E8A-8F45-8AC4F2247E0F}" type="sibTrans" cxnId="{3F0DB615-5BF4-4925-BE95-9D9115237AC5}">
      <dgm:prSet custT="1"/>
      <dgm:spPr/>
      <dgm:t>
        <a:bodyPr/>
        <a:lstStyle/>
        <a:p>
          <a:endParaRPr lang="pt-BR" sz="1100"/>
        </a:p>
      </dgm:t>
    </dgm:pt>
    <dgm:pt modelId="{BD2B15B2-8D6F-4149-A95C-1B011A3DA36C}">
      <dgm:prSet phldrT="[Texto]" custT="1"/>
      <dgm:spPr/>
      <dgm:t>
        <a:bodyPr/>
        <a:lstStyle/>
        <a:p>
          <a:r>
            <a:rPr lang="es-ES" sz="1400" noProof="0" dirty="0"/>
            <a:t>5. Monitoreo de la cooperación </a:t>
          </a:r>
        </a:p>
      </dgm:t>
    </dgm:pt>
    <dgm:pt modelId="{83EA5578-2CAE-4D19-979D-A8EFC268E547}" type="parTrans" cxnId="{2CF5C4EE-4E18-45FB-9339-DF2D18693502}">
      <dgm:prSet/>
      <dgm:spPr/>
      <dgm:t>
        <a:bodyPr/>
        <a:lstStyle/>
        <a:p>
          <a:endParaRPr lang="pt-BR" sz="3600"/>
        </a:p>
      </dgm:t>
    </dgm:pt>
    <dgm:pt modelId="{270E98D4-3B21-4F60-BBD0-A6203EA8130F}" type="sibTrans" cxnId="{2CF5C4EE-4E18-45FB-9339-DF2D18693502}">
      <dgm:prSet custT="1"/>
      <dgm:spPr/>
      <dgm:t>
        <a:bodyPr/>
        <a:lstStyle/>
        <a:p>
          <a:endParaRPr lang="pt-BR" sz="1100"/>
        </a:p>
      </dgm:t>
    </dgm:pt>
    <dgm:pt modelId="{F6EB81BA-AC10-4F3C-B148-2C1FFF213B35}" type="pres">
      <dgm:prSet presAssocID="{C789705C-1C56-4075-A346-5B97D782EF6C}" presName="CompostProcess" presStyleCnt="0">
        <dgm:presLayoutVars>
          <dgm:dir/>
          <dgm:resizeHandles val="exact"/>
        </dgm:presLayoutVars>
      </dgm:prSet>
      <dgm:spPr/>
    </dgm:pt>
    <dgm:pt modelId="{6304C1EB-F7D3-43D6-B5F0-5FC743FF9088}" type="pres">
      <dgm:prSet presAssocID="{C789705C-1C56-4075-A346-5B97D782EF6C}" presName="arrow" presStyleLbl="bgShp" presStyleIdx="0" presStyleCnt="1" custScaleX="117647"/>
      <dgm:spPr/>
    </dgm:pt>
    <dgm:pt modelId="{5763AA2F-739B-4306-9EEB-A90A0D7676B9}" type="pres">
      <dgm:prSet presAssocID="{C789705C-1C56-4075-A346-5B97D782EF6C}" presName="linearProcess" presStyleCnt="0"/>
      <dgm:spPr/>
    </dgm:pt>
    <dgm:pt modelId="{25ECBDB4-28B6-4253-99BF-651A7C36ED7E}" type="pres">
      <dgm:prSet presAssocID="{42771015-35FC-4A92-8571-3A36A06FBA03}" presName="textNode" presStyleLbl="node1" presStyleIdx="0" presStyleCnt="5" custScaleX="120326">
        <dgm:presLayoutVars>
          <dgm:bulletEnabled val="1"/>
        </dgm:presLayoutVars>
      </dgm:prSet>
      <dgm:spPr/>
    </dgm:pt>
    <dgm:pt modelId="{60695D26-E4CC-4C34-B822-9CD4549D22F5}" type="pres">
      <dgm:prSet presAssocID="{E928165D-1A2A-4ED6-B6F1-DA45D586A8BB}" presName="sibTrans" presStyleCnt="0"/>
      <dgm:spPr/>
    </dgm:pt>
    <dgm:pt modelId="{8642B76F-F830-4A06-BB60-48C55369DB3E}" type="pres">
      <dgm:prSet presAssocID="{622627E5-AC7B-453F-AA36-AD7B9C87B593}" presName="textNode" presStyleLbl="node1" presStyleIdx="1" presStyleCnt="5" custScaleX="122638">
        <dgm:presLayoutVars>
          <dgm:bulletEnabled val="1"/>
        </dgm:presLayoutVars>
      </dgm:prSet>
      <dgm:spPr/>
    </dgm:pt>
    <dgm:pt modelId="{6625B567-1720-4208-BF7A-2B58D1618A84}" type="pres">
      <dgm:prSet presAssocID="{95A8A9F0-F4D0-4454-9CEC-B7E45B8E019F}" presName="sibTrans" presStyleCnt="0"/>
      <dgm:spPr/>
    </dgm:pt>
    <dgm:pt modelId="{4983682F-FBBD-4E34-B27D-61CB4A9205A0}" type="pres">
      <dgm:prSet presAssocID="{43859A46-32B4-4D18-BBBB-6C3CABD8D398}" presName="textNode" presStyleLbl="node1" presStyleIdx="2" presStyleCnt="5" custScaleX="130606">
        <dgm:presLayoutVars>
          <dgm:bulletEnabled val="1"/>
        </dgm:presLayoutVars>
      </dgm:prSet>
      <dgm:spPr/>
    </dgm:pt>
    <dgm:pt modelId="{7E54A89E-7ABB-45DA-B5C6-A1C41065E9A9}" type="pres">
      <dgm:prSet presAssocID="{06A1B65D-DECF-4F74-B7FE-0276EBB07378}" presName="sibTrans" presStyleCnt="0"/>
      <dgm:spPr/>
    </dgm:pt>
    <dgm:pt modelId="{8991022C-A3DC-4893-9948-4C0AF9692FEC}" type="pres">
      <dgm:prSet presAssocID="{1401DE8F-B445-413A-B13F-AE6DAAD64054}" presName="textNode" presStyleLbl="node1" presStyleIdx="3" presStyleCnt="5" custScaleX="122411">
        <dgm:presLayoutVars>
          <dgm:bulletEnabled val="1"/>
        </dgm:presLayoutVars>
      </dgm:prSet>
      <dgm:spPr/>
    </dgm:pt>
    <dgm:pt modelId="{5B0D5DA4-EDCC-48DF-93D7-EF79D9006483}" type="pres">
      <dgm:prSet presAssocID="{67FA0B21-2D3D-4E8A-8F45-8AC4F2247E0F}" presName="sibTrans" presStyleCnt="0"/>
      <dgm:spPr/>
    </dgm:pt>
    <dgm:pt modelId="{B8A4DF8F-B955-4B7C-95FA-DB2596B4B745}" type="pres">
      <dgm:prSet presAssocID="{BD2B15B2-8D6F-4149-A95C-1B011A3DA36C}" presName="textNode" presStyleLbl="node1" presStyleIdx="4" presStyleCnt="5" custScaleX="117610">
        <dgm:presLayoutVars>
          <dgm:bulletEnabled val="1"/>
        </dgm:presLayoutVars>
      </dgm:prSet>
      <dgm:spPr/>
    </dgm:pt>
  </dgm:ptLst>
  <dgm:cxnLst>
    <dgm:cxn modelId="{8FCEFA10-39C7-40EF-8CC5-4D368551C1E6}" type="presOf" srcId="{622627E5-AC7B-453F-AA36-AD7B9C87B593}" destId="{8642B76F-F830-4A06-BB60-48C55369DB3E}" srcOrd="0" destOrd="0" presId="urn:microsoft.com/office/officeart/2005/8/layout/hProcess9"/>
    <dgm:cxn modelId="{3F0DB615-5BF4-4925-BE95-9D9115237AC5}" srcId="{C789705C-1C56-4075-A346-5B97D782EF6C}" destId="{1401DE8F-B445-413A-B13F-AE6DAAD64054}" srcOrd="3" destOrd="0" parTransId="{FFE55791-80BB-4CBB-A7F9-3549A095E503}" sibTransId="{67FA0B21-2D3D-4E8A-8F45-8AC4F2247E0F}"/>
    <dgm:cxn modelId="{F847B51C-02D7-483C-B201-B46D13B2FFAC}" type="presOf" srcId="{BD2B15B2-8D6F-4149-A95C-1B011A3DA36C}" destId="{B8A4DF8F-B955-4B7C-95FA-DB2596B4B745}" srcOrd="0" destOrd="0" presId="urn:microsoft.com/office/officeart/2005/8/layout/hProcess9"/>
    <dgm:cxn modelId="{01662037-7DA8-4247-88FA-D1F31768246A}" type="presOf" srcId="{1401DE8F-B445-413A-B13F-AE6DAAD64054}" destId="{8991022C-A3DC-4893-9948-4C0AF9692FEC}" srcOrd="0" destOrd="0" presId="urn:microsoft.com/office/officeart/2005/8/layout/hProcess9"/>
    <dgm:cxn modelId="{A283E348-099F-46A3-A277-DFD75BAAE85E}" srcId="{C789705C-1C56-4075-A346-5B97D782EF6C}" destId="{42771015-35FC-4A92-8571-3A36A06FBA03}" srcOrd="0" destOrd="0" parTransId="{F7A9B2DC-CD6D-40B3-891B-CA63272B2AC7}" sibTransId="{E928165D-1A2A-4ED6-B6F1-DA45D586A8BB}"/>
    <dgm:cxn modelId="{4C182F6E-DA4C-40B7-8004-13AC882CD7B7}" srcId="{C789705C-1C56-4075-A346-5B97D782EF6C}" destId="{43859A46-32B4-4D18-BBBB-6C3CABD8D398}" srcOrd="2" destOrd="0" parTransId="{C0AB97D2-8826-40E6-8812-A81486AE0CAE}" sibTransId="{06A1B65D-DECF-4F74-B7FE-0276EBB07378}"/>
    <dgm:cxn modelId="{53B4B553-E061-4F10-880B-D9AD4417F0A4}" type="presOf" srcId="{C789705C-1C56-4075-A346-5B97D782EF6C}" destId="{F6EB81BA-AC10-4F3C-B148-2C1FFF213B35}" srcOrd="0" destOrd="0" presId="urn:microsoft.com/office/officeart/2005/8/layout/hProcess9"/>
    <dgm:cxn modelId="{1B603C8F-D920-4C8E-BF50-AFEE784C0340}" srcId="{C789705C-1C56-4075-A346-5B97D782EF6C}" destId="{622627E5-AC7B-453F-AA36-AD7B9C87B593}" srcOrd="1" destOrd="0" parTransId="{3AEF1562-FC48-4C00-A701-035E8945C8B3}" sibTransId="{95A8A9F0-F4D0-4454-9CEC-B7E45B8E019F}"/>
    <dgm:cxn modelId="{2CF5C4EE-4E18-45FB-9339-DF2D18693502}" srcId="{C789705C-1C56-4075-A346-5B97D782EF6C}" destId="{BD2B15B2-8D6F-4149-A95C-1B011A3DA36C}" srcOrd="4" destOrd="0" parTransId="{83EA5578-2CAE-4D19-979D-A8EFC268E547}" sibTransId="{270E98D4-3B21-4F60-BBD0-A6203EA8130F}"/>
    <dgm:cxn modelId="{B44951F6-46D1-4BF3-879B-19A67535630E}" type="presOf" srcId="{42771015-35FC-4A92-8571-3A36A06FBA03}" destId="{25ECBDB4-28B6-4253-99BF-651A7C36ED7E}" srcOrd="0" destOrd="0" presId="urn:microsoft.com/office/officeart/2005/8/layout/hProcess9"/>
    <dgm:cxn modelId="{24D3F4FE-5F57-4F60-8504-0A711521678E}" type="presOf" srcId="{43859A46-32B4-4D18-BBBB-6C3CABD8D398}" destId="{4983682F-FBBD-4E34-B27D-61CB4A9205A0}" srcOrd="0" destOrd="0" presId="urn:microsoft.com/office/officeart/2005/8/layout/hProcess9"/>
    <dgm:cxn modelId="{E29F439C-8B06-4EEF-BF4A-52C236DB299B}" type="presParOf" srcId="{F6EB81BA-AC10-4F3C-B148-2C1FFF213B35}" destId="{6304C1EB-F7D3-43D6-B5F0-5FC743FF9088}" srcOrd="0" destOrd="0" presId="urn:microsoft.com/office/officeart/2005/8/layout/hProcess9"/>
    <dgm:cxn modelId="{FEA0CF80-FB8E-4B19-9CA9-53210667C041}" type="presParOf" srcId="{F6EB81BA-AC10-4F3C-B148-2C1FFF213B35}" destId="{5763AA2F-739B-4306-9EEB-A90A0D7676B9}" srcOrd="1" destOrd="0" presId="urn:microsoft.com/office/officeart/2005/8/layout/hProcess9"/>
    <dgm:cxn modelId="{2D243A75-ABF7-422D-BF19-0DACBD2F7A6B}" type="presParOf" srcId="{5763AA2F-739B-4306-9EEB-A90A0D7676B9}" destId="{25ECBDB4-28B6-4253-99BF-651A7C36ED7E}" srcOrd="0" destOrd="0" presId="urn:microsoft.com/office/officeart/2005/8/layout/hProcess9"/>
    <dgm:cxn modelId="{7C86EDE4-C640-4163-8D53-29BD700479E9}" type="presParOf" srcId="{5763AA2F-739B-4306-9EEB-A90A0D7676B9}" destId="{60695D26-E4CC-4C34-B822-9CD4549D22F5}" srcOrd="1" destOrd="0" presId="urn:microsoft.com/office/officeart/2005/8/layout/hProcess9"/>
    <dgm:cxn modelId="{CC8E5F93-D249-4B52-918B-C2CFD73C1C26}" type="presParOf" srcId="{5763AA2F-739B-4306-9EEB-A90A0D7676B9}" destId="{8642B76F-F830-4A06-BB60-48C55369DB3E}" srcOrd="2" destOrd="0" presId="urn:microsoft.com/office/officeart/2005/8/layout/hProcess9"/>
    <dgm:cxn modelId="{30CBB590-4992-4DC4-8D78-918DE5A7ED4B}" type="presParOf" srcId="{5763AA2F-739B-4306-9EEB-A90A0D7676B9}" destId="{6625B567-1720-4208-BF7A-2B58D1618A84}" srcOrd="3" destOrd="0" presId="urn:microsoft.com/office/officeart/2005/8/layout/hProcess9"/>
    <dgm:cxn modelId="{3B93E332-2A6A-4740-AF50-07D7BD5A0EDB}" type="presParOf" srcId="{5763AA2F-739B-4306-9EEB-A90A0D7676B9}" destId="{4983682F-FBBD-4E34-B27D-61CB4A9205A0}" srcOrd="4" destOrd="0" presId="urn:microsoft.com/office/officeart/2005/8/layout/hProcess9"/>
    <dgm:cxn modelId="{434CCEED-F195-4768-B7A0-ABEDFABA9910}" type="presParOf" srcId="{5763AA2F-739B-4306-9EEB-A90A0D7676B9}" destId="{7E54A89E-7ABB-45DA-B5C6-A1C41065E9A9}" srcOrd="5" destOrd="0" presId="urn:microsoft.com/office/officeart/2005/8/layout/hProcess9"/>
    <dgm:cxn modelId="{807D707E-A251-40CC-8F57-3D920947FE38}" type="presParOf" srcId="{5763AA2F-739B-4306-9EEB-A90A0D7676B9}" destId="{8991022C-A3DC-4893-9948-4C0AF9692FEC}" srcOrd="6" destOrd="0" presId="urn:microsoft.com/office/officeart/2005/8/layout/hProcess9"/>
    <dgm:cxn modelId="{1D87E128-CD6F-4FF8-A614-4A599B3D6E88}" type="presParOf" srcId="{5763AA2F-739B-4306-9EEB-A90A0D7676B9}" destId="{5B0D5DA4-EDCC-48DF-93D7-EF79D9006483}" srcOrd="7" destOrd="0" presId="urn:microsoft.com/office/officeart/2005/8/layout/hProcess9"/>
    <dgm:cxn modelId="{50303A96-F602-4718-BBC0-C82D5A691CB7}" type="presParOf" srcId="{5763AA2F-739B-4306-9EEB-A90A0D7676B9}" destId="{B8A4DF8F-B955-4B7C-95FA-DB2596B4B745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37D388-17BE-4D58-8FA1-A91D4791990B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4A664A90-F7B7-46F1-B659-83FC76207FBA}">
      <dgm:prSet phldrT="[Texto]"/>
      <dgm:spPr/>
      <dgm:t>
        <a:bodyPr/>
        <a:lstStyle/>
        <a:p>
          <a:pPr marL="0" indent="0"/>
          <a:r>
            <a:rPr lang="es-AR" noProof="0" dirty="0"/>
            <a:t>Editor – perfil LILACS-Express Editor</a:t>
          </a:r>
        </a:p>
      </dgm:t>
    </dgm:pt>
    <dgm:pt modelId="{EC7E7961-E03C-472A-8050-F7350E65B044}" type="parTrans" cxnId="{D11F5E5D-BEF0-4CEA-B9E1-DDC93798B3C5}">
      <dgm:prSet/>
      <dgm:spPr/>
      <dgm:t>
        <a:bodyPr/>
        <a:lstStyle/>
        <a:p>
          <a:endParaRPr lang="es-AR" noProof="0" dirty="0"/>
        </a:p>
      </dgm:t>
    </dgm:pt>
    <dgm:pt modelId="{A266F50F-E3AF-45D6-A863-3F990DE6A70B}" type="sibTrans" cxnId="{D11F5E5D-BEF0-4CEA-B9E1-DDC93798B3C5}">
      <dgm:prSet/>
      <dgm:spPr/>
      <dgm:t>
        <a:bodyPr/>
        <a:lstStyle/>
        <a:p>
          <a:endParaRPr lang="es-AR" noProof="0" dirty="0"/>
        </a:p>
      </dgm:t>
    </dgm:pt>
    <dgm:pt modelId="{F341901F-6AFA-4B84-A4C6-B5C574ACBA26}">
      <dgm:prSet phldrT="[Texto]"/>
      <dgm:spPr/>
      <dgm:t>
        <a:bodyPr/>
        <a:lstStyle/>
        <a:p>
          <a:pPr marL="1588" indent="0"/>
          <a:r>
            <a:rPr lang="es-AR" noProof="0" dirty="0"/>
            <a:t>Entrada de metadatos mínimos y carga de texto completo</a:t>
          </a:r>
        </a:p>
      </dgm:t>
    </dgm:pt>
    <dgm:pt modelId="{A0204A8D-94C8-414C-ADB4-240EB97E78A7}" type="parTrans" cxnId="{73439873-8891-4E51-A60A-F32EE3E57FCB}">
      <dgm:prSet/>
      <dgm:spPr/>
      <dgm:t>
        <a:bodyPr/>
        <a:lstStyle/>
        <a:p>
          <a:endParaRPr lang="es-AR" noProof="0" dirty="0"/>
        </a:p>
      </dgm:t>
    </dgm:pt>
    <dgm:pt modelId="{1E34CD1B-D75C-47FB-B6AF-60746E2A68A0}" type="sibTrans" cxnId="{73439873-8891-4E51-A60A-F32EE3E57FCB}">
      <dgm:prSet/>
      <dgm:spPr/>
      <dgm:t>
        <a:bodyPr/>
        <a:lstStyle/>
        <a:p>
          <a:endParaRPr lang="es-AR" noProof="0" dirty="0"/>
        </a:p>
      </dgm:t>
    </dgm:pt>
    <dgm:pt modelId="{A7968497-E77A-4321-A3E3-9E2E851A11E7}">
      <dgm:prSet phldrT="[Texto]"/>
      <dgm:spPr/>
      <dgm:t>
        <a:bodyPr/>
        <a:lstStyle/>
        <a:p>
          <a:pPr marL="1588" indent="0"/>
          <a:r>
            <a:rPr lang="es-AR" b="1" noProof="0" dirty="0"/>
            <a:t>No</a:t>
          </a:r>
          <a:r>
            <a:rPr lang="es-AR" noProof="0" dirty="0"/>
            <a:t> editan a registros con status publicado en FI-</a:t>
          </a:r>
          <a:r>
            <a:rPr lang="es-AR" noProof="0" dirty="0" err="1"/>
            <a:t>Admin</a:t>
          </a:r>
          <a:endParaRPr lang="es-AR" noProof="0" dirty="0"/>
        </a:p>
      </dgm:t>
    </dgm:pt>
    <dgm:pt modelId="{01BF91F7-2E3E-43B6-8E6F-9C4E3C2F7864}" type="parTrans" cxnId="{0D6AA4CC-10C0-4849-97DB-81AF99892197}">
      <dgm:prSet/>
      <dgm:spPr/>
      <dgm:t>
        <a:bodyPr/>
        <a:lstStyle/>
        <a:p>
          <a:endParaRPr lang="es-AR" noProof="0" dirty="0"/>
        </a:p>
      </dgm:t>
    </dgm:pt>
    <dgm:pt modelId="{A4C58E8E-B930-4406-9BFD-1AEBDEE95A2D}" type="sibTrans" cxnId="{0D6AA4CC-10C0-4849-97DB-81AF99892197}">
      <dgm:prSet/>
      <dgm:spPr/>
      <dgm:t>
        <a:bodyPr/>
        <a:lstStyle/>
        <a:p>
          <a:endParaRPr lang="es-AR" noProof="0" dirty="0"/>
        </a:p>
      </dgm:t>
    </dgm:pt>
    <dgm:pt modelId="{85BCBBD9-C617-4368-BD76-858195BAA979}">
      <dgm:prSet phldrT="[Texto]"/>
      <dgm:spPr/>
      <dgm:t>
        <a:bodyPr/>
        <a:lstStyle/>
        <a:p>
          <a:pPr marL="0" indent="0"/>
          <a:r>
            <a:rPr lang="es-AR" noProof="0" dirty="0"/>
            <a:t>Bibliotecólogo – perfil  Documentalista</a:t>
          </a:r>
        </a:p>
      </dgm:t>
    </dgm:pt>
    <dgm:pt modelId="{2273F22C-754F-4B51-B8FF-4C47FAD8520A}" type="parTrans" cxnId="{5ABFF68D-0A8C-4997-B681-B966195459EC}">
      <dgm:prSet/>
      <dgm:spPr/>
      <dgm:t>
        <a:bodyPr/>
        <a:lstStyle/>
        <a:p>
          <a:endParaRPr lang="es-AR" noProof="0" dirty="0"/>
        </a:p>
      </dgm:t>
    </dgm:pt>
    <dgm:pt modelId="{3B33AB51-E7FD-45C0-88E2-6D2978C48BA1}" type="sibTrans" cxnId="{5ABFF68D-0A8C-4997-B681-B966195459EC}">
      <dgm:prSet/>
      <dgm:spPr/>
      <dgm:t>
        <a:bodyPr/>
        <a:lstStyle/>
        <a:p>
          <a:endParaRPr lang="es-AR" noProof="0" dirty="0"/>
        </a:p>
      </dgm:t>
    </dgm:pt>
    <dgm:pt modelId="{8E41F7BC-D4D2-43D5-94D5-6165975B8E8F}">
      <dgm:prSet phldrT="[Texto]"/>
      <dgm:spPr/>
      <dgm:t>
        <a:bodyPr/>
        <a:lstStyle/>
        <a:p>
          <a:pPr marL="0" indent="0"/>
          <a:r>
            <a:rPr lang="es-AR" noProof="0" dirty="0"/>
            <a:t>Descripción bibliográfica completa o la revisión</a:t>
          </a:r>
        </a:p>
      </dgm:t>
    </dgm:pt>
    <dgm:pt modelId="{CBFC7800-9BC3-42AE-A311-E34CBFAE6906}" type="parTrans" cxnId="{D3422FEB-E91B-4C2D-AB22-61BC8BCADC62}">
      <dgm:prSet/>
      <dgm:spPr/>
      <dgm:t>
        <a:bodyPr/>
        <a:lstStyle/>
        <a:p>
          <a:endParaRPr lang="es-AR" noProof="0" dirty="0"/>
        </a:p>
      </dgm:t>
    </dgm:pt>
    <dgm:pt modelId="{8D9DD3E3-642D-431A-AE2D-BAD6F6AF9767}" type="sibTrans" cxnId="{D3422FEB-E91B-4C2D-AB22-61BC8BCADC62}">
      <dgm:prSet/>
      <dgm:spPr/>
      <dgm:t>
        <a:bodyPr/>
        <a:lstStyle/>
        <a:p>
          <a:endParaRPr lang="es-AR" noProof="0" dirty="0"/>
        </a:p>
      </dgm:t>
    </dgm:pt>
    <dgm:pt modelId="{62378D00-9578-45FB-AEA8-4BFE6E50F406}">
      <dgm:prSet phldrT="[Texto]"/>
      <dgm:spPr/>
      <dgm:t>
        <a:bodyPr/>
        <a:lstStyle/>
        <a:p>
          <a:pPr marL="0" indent="0"/>
          <a:r>
            <a:rPr lang="es-AR" noProof="0" dirty="0"/>
            <a:t>Indización de documentos</a:t>
          </a:r>
        </a:p>
      </dgm:t>
    </dgm:pt>
    <dgm:pt modelId="{E5C4D366-67A5-4E1E-B1A3-7C263B04DA55}" type="parTrans" cxnId="{13839FC0-F0CD-4503-AB7A-223E60874B64}">
      <dgm:prSet/>
      <dgm:spPr/>
      <dgm:t>
        <a:bodyPr/>
        <a:lstStyle/>
        <a:p>
          <a:endParaRPr lang="es-AR" noProof="0" dirty="0"/>
        </a:p>
      </dgm:t>
    </dgm:pt>
    <dgm:pt modelId="{F26B87E2-2C11-4554-BFCD-85E9CD4D8F0F}" type="sibTrans" cxnId="{13839FC0-F0CD-4503-AB7A-223E60874B64}">
      <dgm:prSet/>
      <dgm:spPr/>
      <dgm:t>
        <a:bodyPr/>
        <a:lstStyle/>
        <a:p>
          <a:endParaRPr lang="es-AR" noProof="0" dirty="0"/>
        </a:p>
      </dgm:t>
    </dgm:pt>
    <dgm:pt modelId="{A18A7990-7839-4C9D-8E5C-62729D7A5F17}">
      <dgm:prSet phldrT="[Texto]"/>
      <dgm:spPr/>
      <dgm:t>
        <a:bodyPr/>
        <a:lstStyle/>
        <a:p>
          <a:pPr marL="0" indent="0"/>
          <a:r>
            <a:rPr lang="es-AR" noProof="0" dirty="0"/>
            <a:t>Bibliotecólogo – perfil Editor</a:t>
          </a:r>
        </a:p>
      </dgm:t>
    </dgm:pt>
    <dgm:pt modelId="{F906BD6D-61B5-4252-8FDD-2813A65EFEB4}" type="parTrans" cxnId="{AEB58810-BD3A-40EF-8542-5E34AAF00705}">
      <dgm:prSet/>
      <dgm:spPr/>
      <dgm:t>
        <a:bodyPr/>
        <a:lstStyle/>
        <a:p>
          <a:endParaRPr lang="es-AR" noProof="0" dirty="0"/>
        </a:p>
      </dgm:t>
    </dgm:pt>
    <dgm:pt modelId="{61745DDC-750C-4A10-ACE5-FE15416AE34E}" type="sibTrans" cxnId="{AEB58810-BD3A-40EF-8542-5E34AAF00705}">
      <dgm:prSet/>
      <dgm:spPr/>
      <dgm:t>
        <a:bodyPr/>
        <a:lstStyle/>
        <a:p>
          <a:endParaRPr lang="es-AR" noProof="0" dirty="0"/>
        </a:p>
      </dgm:t>
    </dgm:pt>
    <dgm:pt modelId="{18E65F38-D799-4943-A48B-1AB2C305B1D5}">
      <dgm:prSet phldrT="[Texto]"/>
      <dgm:spPr/>
      <dgm:t>
        <a:bodyPr/>
        <a:lstStyle/>
        <a:p>
          <a:pPr marL="1588" indent="0"/>
          <a:r>
            <a:rPr lang="es-AR" noProof="0" dirty="0"/>
            <a:t>Control de calidad de los registros</a:t>
          </a:r>
        </a:p>
      </dgm:t>
    </dgm:pt>
    <dgm:pt modelId="{0CD4F29A-0618-4FE0-A3BE-9EA32A1A6936}" type="parTrans" cxnId="{546813CC-9BAA-4FB2-889B-7241AC76A78F}">
      <dgm:prSet/>
      <dgm:spPr/>
      <dgm:t>
        <a:bodyPr/>
        <a:lstStyle/>
        <a:p>
          <a:endParaRPr lang="es-AR" noProof="0" dirty="0"/>
        </a:p>
      </dgm:t>
    </dgm:pt>
    <dgm:pt modelId="{4E3561DE-E107-4A6D-AD65-4E8332DDBB5F}" type="sibTrans" cxnId="{546813CC-9BAA-4FB2-889B-7241AC76A78F}">
      <dgm:prSet/>
      <dgm:spPr/>
      <dgm:t>
        <a:bodyPr/>
        <a:lstStyle/>
        <a:p>
          <a:endParaRPr lang="es-AR" noProof="0" dirty="0"/>
        </a:p>
      </dgm:t>
    </dgm:pt>
    <dgm:pt modelId="{29BC727E-1F40-4A5F-91BF-3C062AB9CDA0}">
      <dgm:prSet phldrT="[Texto]"/>
      <dgm:spPr/>
      <dgm:t>
        <a:bodyPr/>
        <a:lstStyle/>
        <a:p>
          <a:pPr marL="1588" indent="0"/>
          <a:r>
            <a:rPr lang="es-AR" noProof="0" dirty="0"/>
            <a:t>Catalogación cooperativa</a:t>
          </a:r>
        </a:p>
      </dgm:t>
    </dgm:pt>
    <dgm:pt modelId="{4143037E-BCBC-49E6-B473-7CF10FDCE8E8}" type="parTrans" cxnId="{3CFD520A-E8D6-4288-9EB4-02B51A400050}">
      <dgm:prSet/>
      <dgm:spPr/>
      <dgm:t>
        <a:bodyPr/>
        <a:lstStyle/>
        <a:p>
          <a:endParaRPr lang="es-AR" noProof="0" dirty="0"/>
        </a:p>
      </dgm:t>
    </dgm:pt>
    <dgm:pt modelId="{3A6B1D54-3BFE-4ED4-BBBD-7E1897C39D73}" type="sibTrans" cxnId="{3CFD520A-E8D6-4288-9EB4-02B51A400050}">
      <dgm:prSet/>
      <dgm:spPr/>
      <dgm:t>
        <a:bodyPr/>
        <a:lstStyle/>
        <a:p>
          <a:endParaRPr lang="es-AR" noProof="0" dirty="0"/>
        </a:p>
      </dgm:t>
    </dgm:pt>
    <dgm:pt modelId="{8CC227AA-6E2D-48DD-B243-F87F24855D8D}">
      <dgm:prSet phldrT="[Texto]"/>
      <dgm:spPr/>
      <dgm:t>
        <a:bodyPr/>
        <a:lstStyle/>
        <a:p>
          <a:pPr marL="0" indent="0"/>
          <a:r>
            <a:rPr lang="es-AR" b="1" noProof="0" dirty="0"/>
            <a:t>No</a:t>
          </a:r>
          <a:r>
            <a:rPr lang="es-AR" noProof="0" dirty="0"/>
            <a:t> editan a </a:t>
          </a:r>
          <a:r>
            <a:rPr lang="es-AR" noProof="0"/>
            <a:t>registros com </a:t>
          </a:r>
          <a:r>
            <a:rPr lang="es-AR" noProof="0" dirty="0"/>
            <a:t>status publicado en FI-</a:t>
          </a:r>
          <a:r>
            <a:rPr lang="es-AR" noProof="0" dirty="0" err="1"/>
            <a:t>Admin</a:t>
          </a:r>
          <a:endParaRPr lang="es-AR" noProof="0" dirty="0"/>
        </a:p>
      </dgm:t>
    </dgm:pt>
    <dgm:pt modelId="{47B908DF-48FC-424E-A6F4-617450524162}" type="parTrans" cxnId="{5C5086E3-461F-42B4-9F0C-2FED3F8BC360}">
      <dgm:prSet/>
      <dgm:spPr/>
      <dgm:t>
        <a:bodyPr/>
        <a:lstStyle/>
        <a:p>
          <a:endParaRPr lang="es-AR" noProof="0" dirty="0"/>
        </a:p>
      </dgm:t>
    </dgm:pt>
    <dgm:pt modelId="{6EC2489D-6D40-4A24-A6AE-7B1798DB562E}" type="sibTrans" cxnId="{5C5086E3-461F-42B4-9F0C-2FED3F8BC360}">
      <dgm:prSet/>
      <dgm:spPr/>
      <dgm:t>
        <a:bodyPr/>
        <a:lstStyle/>
        <a:p>
          <a:endParaRPr lang="es-AR" noProof="0" dirty="0"/>
        </a:p>
      </dgm:t>
    </dgm:pt>
    <dgm:pt modelId="{12C748E1-1D8C-46CF-BABA-DA4BA1500F0F}">
      <dgm:prSet phldrT="[Texto]"/>
      <dgm:spPr/>
      <dgm:t>
        <a:bodyPr/>
        <a:lstStyle/>
        <a:p>
          <a:pPr marL="1588" indent="0"/>
          <a:r>
            <a:rPr lang="es-AR" noProof="0" dirty="0"/>
            <a:t>Edita </a:t>
          </a:r>
          <a:r>
            <a:rPr lang="es-AR" b="1" noProof="0" dirty="0"/>
            <a:t>cualquier</a:t>
          </a:r>
          <a:r>
            <a:rPr lang="es-AR" noProof="0" dirty="0"/>
            <a:t> registro con </a:t>
          </a:r>
          <a:r>
            <a:rPr lang="es-AR" b="1" noProof="0" dirty="0"/>
            <a:t>cualquier</a:t>
          </a:r>
          <a:r>
            <a:rPr lang="es-AR" noProof="0" dirty="0"/>
            <a:t> status en FI-</a:t>
          </a:r>
          <a:r>
            <a:rPr lang="es-AR" noProof="0" dirty="0" err="1"/>
            <a:t>Admin</a:t>
          </a:r>
          <a:endParaRPr lang="es-AR" noProof="0" dirty="0"/>
        </a:p>
      </dgm:t>
    </dgm:pt>
    <dgm:pt modelId="{58ACD7F3-6DE8-4DCC-A820-10FF1A57AA50}" type="parTrans" cxnId="{A24BDC32-B58C-46B3-9E0C-7DBC571A1700}">
      <dgm:prSet/>
      <dgm:spPr/>
      <dgm:t>
        <a:bodyPr/>
        <a:lstStyle/>
        <a:p>
          <a:endParaRPr lang="es-AR" noProof="0" dirty="0"/>
        </a:p>
      </dgm:t>
    </dgm:pt>
    <dgm:pt modelId="{4BDAA842-396D-4A58-9472-EBB0602B169E}" type="sibTrans" cxnId="{A24BDC32-B58C-46B3-9E0C-7DBC571A1700}">
      <dgm:prSet/>
      <dgm:spPr/>
      <dgm:t>
        <a:bodyPr/>
        <a:lstStyle/>
        <a:p>
          <a:endParaRPr lang="es-AR" noProof="0" dirty="0"/>
        </a:p>
      </dgm:t>
    </dgm:pt>
    <dgm:pt modelId="{6BB19517-7289-4D2F-B256-27EF44F3ECDF}">
      <dgm:prSet phldrT="[Texto]"/>
      <dgm:spPr/>
      <dgm:t>
        <a:bodyPr/>
        <a:lstStyle/>
        <a:p>
          <a:pPr marL="1588" indent="0"/>
          <a:r>
            <a:rPr lang="es-AR" b="1" noProof="0" dirty="0"/>
            <a:t>No</a:t>
          </a:r>
          <a:r>
            <a:rPr lang="es-AR" noProof="0" dirty="0"/>
            <a:t> hacen indización temática en FI-</a:t>
          </a:r>
          <a:r>
            <a:rPr lang="es-AR" noProof="0" dirty="0" err="1"/>
            <a:t>Admin</a:t>
          </a:r>
          <a:endParaRPr lang="es-AR" noProof="0" dirty="0"/>
        </a:p>
      </dgm:t>
    </dgm:pt>
    <dgm:pt modelId="{EC085E09-F452-4A8E-8B88-230F9DDF2900}" type="parTrans" cxnId="{36845A8D-371F-4787-9621-8C3617B4A48F}">
      <dgm:prSet/>
      <dgm:spPr/>
      <dgm:t>
        <a:bodyPr/>
        <a:lstStyle/>
        <a:p>
          <a:endParaRPr lang="es-AR" noProof="0" dirty="0"/>
        </a:p>
      </dgm:t>
    </dgm:pt>
    <dgm:pt modelId="{8CB26D89-DB57-4C19-8C4A-E32C56286AA0}" type="sibTrans" cxnId="{36845A8D-371F-4787-9621-8C3617B4A48F}">
      <dgm:prSet/>
      <dgm:spPr/>
      <dgm:t>
        <a:bodyPr/>
        <a:lstStyle/>
        <a:p>
          <a:endParaRPr lang="es-AR" noProof="0" dirty="0"/>
        </a:p>
      </dgm:t>
    </dgm:pt>
    <dgm:pt modelId="{C9E5D801-E309-4E1F-AEBB-2B7EBCE5F62F}" type="pres">
      <dgm:prSet presAssocID="{7E37D388-17BE-4D58-8FA1-A91D4791990B}" presName="linear" presStyleCnt="0">
        <dgm:presLayoutVars>
          <dgm:dir/>
          <dgm:resizeHandles val="exact"/>
        </dgm:presLayoutVars>
      </dgm:prSet>
      <dgm:spPr/>
    </dgm:pt>
    <dgm:pt modelId="{292E17DA-D8C1-49A1-9AFF-65772426C16C}" type="pres">
      <dgm:prSet presAssocID="{4A664A90-F7B7-46F1-B659-83FC76207FBA}" presName="comp" presStyleCnt="0"/>
      <dgm:spPr/>
    </dgm:pt>
    <dgm:pt modelId="{82CE1D3B-3DCE-40B3-B60C-3AF2996A7FCB}" type="pres">
      <dgm:prSet presAssocID="{4A664A90-F7B7-46F1-B659-83FC76207FBA}" presName="box" presStyleLbl="node1" presStyleIdx="0" presStyleCnt="3" custLinFactNeighborX="2206" custLinFactNeighborY="-4898"/>
      <dgm:spPr/>
    </dgm:pt>
    <dgm:pt modelId="{A031FB0C-8350-4985-AD69-BB49115C1E05}" type="pres">
      <dgm:prSet presAssocID="{4A664A90-F7B7-46F1-B659-83FC76207FBA}" presName="img" presStyleLbl="fgImgPlace1" presStyleIdx="0" presStyleCnt="3" custScaleX="52635" custScaleY="57105" custLinFactNeighborX="-1296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9F951346-F7E5-497D-ADFA-4BA358DD259F}" type="pres">
      <dgm:prSet presAssocID="{4A664A90-F7B7-46F1-B659-83FC76207FBA}" presName="text" presStyleLbl="node1" presStyleIdx="0" presStyleCnt="3">
        <dgm:presLayoutVars>
          <dgm:bulletEnabled val="1"/>
        </dgm:presLayoutVars>
      </dgm:prSet>
      <dgm:spPr/>
    </dgm:pt>
    <dgm:pt modelId="{1F49DF63-5FA1-42CD-BB59-B88F2FDCAE70}" type="pres">
      <dgm:prSet presAssocID="{A266F50F-E3AF-45D6-A863-3F990DE6A70B}" presName="spacer" presStyleCnt="0"/>
      <dgm:spPr/>
    </dgm:pt>
    <dgm:pt modelId="{E5B20786-6FC3-49EC-A8DD-9030941F8F9A}" type="pres">
      <dgm:prSet presAssocID="{85BCBBD9-C617-4368-BD76-858195BAA979}" presName="comp" presStyleCnt="0"/>
      <dgm:spPr/>
    </dgm:pt>
    <dgm:pt modelId="{AFD0A898-1718-4E81-B131-FE599C3C023D}" type="pres">
      <dgm:prSet presAssocID="{85BCBBD9-C617-4368-BD76-858195BAA979}" presName="box" presStyleLbl="node1" presStyleIdx="1" presStyleCnt="3" custLinFactNeighborX="996" custLinFactNeighborY="-4820"/>
      <dgm:spPr/>
    </dgm:pt>
    <dgm:pt modelId="{B6054D6B-BE50-4361-B5FB-E99A18D104CC}" type="pres">
      <dgm:prSet presAssocID="{85BCBBD9-C617-4368-BD76-858195BAA979}" presName="img" presStyleLbl="fgImgPlace1" presStyleIdx="1" presStyleCnt="3" custScaleX="47412" custScaleY="65785" custLinFactNeighborX="-1152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B5D1662C-EF89-4485-B690-93CADDCF553E}" type="pres">
      <dgm:prSet presAssocID="{85BCBBD9-C617-4368-BD76-858195BAA979}" presName="text" presStyleLbl="node1" presStyleIdx="1" presStyleCnt="3">
        <dgm:presLayoutVars>
          <dgm:bulletEnabled val="1"/>
        </dgm:presLayoutVars>
      </dgm:prSet>
      <dgm:spPr/>
    </dgm:pt>
    <dgm:pt modelId="{BFC9E716-2DB9-4018-8F07-5F568C08E922}" type="pres">
      <dgm:prSet presAssocID="{3B33AB51-E7FD-45C0-88E2-6D2978C48BA1}" presName="spacer" presStyleCnt="0"/>
      <dgm:spPr/>
    </dgm:pt>
    <dgm:pt modelId="{818CF3FD-07C7-4310-B65B-4941E287556B}" type="pres">
      <dgm:prSet presAssocID="{A18A7990-7839-4C9D-8E5C-62729D7A5F17}" presName="comp" presStyleCnt="0"/>
      <dgm:spPr/>
    </dgm:pt>
    <dgm:pt modelId="{4FF1A000-6F20-4503-B3AF-80369ADD9567}" type="pres">
      <dgm:prSet presAssocID="{A18A7990-7839-4C9D-8E5C-62729D7A5F17}" presName="box" presStyleLbl="node1" presStyleIdx="2" presStyleCnt="3" custLinFactNeighborY="-8355"/>
      <dgm:spPr/>
    </dgm:pt>
    <dgm:pt modelId="{322A4A98-8F4A-4F2C-B57F-CFB51A2AD263}" type="pres">
      <dgm:prSet presAssocID="{A18A7990-7839-4C9D-8E5C-62729D7A5F17}" presName="img" presStyleLbl="fgImgPlace1" presStyleIdx="2" presStyleCnt="3" custScaleX="51439" custScaleY="71404" custLinFactNeighborX="-108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0A0AC85B-8F95-46FE-8758-DD1F53628073}" type="pres">
      <dgm:prSet presAssocID="{A18A7990-7839-4C9D-8E5C-62729D7A5F17}" presName="text" presStyleLbl="node1" presStyleIdx="2" presStyleCnt="3">
        <dgm:presLayoutVars>
          <dgm:bulletEnabled val="1"/>
        </dgm:presLayoutVars>
      </dgm:prSet>
      <dgm:spPr/>
    </dgm:pt>
  </dgm:ptLst>
  <dgm:cxnLst>
    <dgm:cxn modelId="{203EAA00-8738-406F-8F66-9E5A78963B5F}" type="presOf" srcId="{A7968497-E77A-4321-A3E3-9E2E851A11E7}" destId="{82CE1D3B-3DCE-40B3-B60C-3AF2996A7FCB}" srcOrd="0" destOrd="3" presId="urn:microsoft.com/office/officeart/2005/8/layout/vList4"/>
    <dgm:cxn modelId="{C1ECD800-EF09-43D5-BFE4-2BF3B55F3DA5}" type="presOf" srcId="{A7968497-E77A-4321-A3E3-9E2E851A11E7}" destId="{9F951346-F7E5-497D-ADFA-4BA358DD259F}" srcOrd="1" destOrd="3" presId="urn:microsoft.com/office/officeart/2005/8/layout/vList4"/>
    <dgm:cxn modelId="{3C5C8007-B6D4-4DEC-80E6-D5C3964B3518}" type="presOf" srcId="{62378D00-9578-45FB-AEA8-4BFE6E50F406}" destId="{B5D1662C-EF89-4485-B690-93CADDCF553E}" srcOrd="1" destOrd="2" presId="urn:microsoft.com/office/officeart/2005/8/layout/vList4"/>
    <dgm:cxn modelId="{3CFD520A-E8D6-4288-9EB4-02B51A400050}" srcId="{A18A7990-7839-4C9D-8E5C-62729D7A5F17}" destId="{29BC727E-1F40-4A5F-91BF-3C062AB9CDA0}" srcOrd="1" destOrd="0" parTransId="{4143037E-BCBC-49E6-B473-7CF10FDCE8E8}" sibTransId="{3A6B1D54-3BFE-4ED4-BBBD-7E1897C39D73}"/>
    <dgm:cxn modelId="{00AE850B-8763-4DC2-AB3B-AE283FABA999}" type="presOf" srcId="{4A664A90-F7B7-46F1-B659-83FC76207FBA}" destId="{9F951346-F7E5-497D-ADFA-4BA358DD259F}" srcOrd="1" destOrd="0" presId="urn:microsoft.com/office/officeart/2005/8/layout/vList4"/>
    <dgm:cxn modelId="{AEB58810-BD3A-40EF-8542-5E34AAF00705}" srcId="{7E37D388-17BE-4D58-8FA1-A91D4791990B}" destId="{A18A7990-7839-4C9D-8E5C-62729D7A5F17}" srcOrd="2" destOrd="0" parTransId="{F906BD6D-61B5-4252-8FDD-2813A65EFEB4}" sibTransId="{61745DDC-750C-4A10-ACE5-FE15416AE34E}"/>
    <dgm:cxn modelId="{46951716-5CF1-4E0F-A72D-95B7FB899870}" type="presOf" srcId="{8CC227AA-6E2D-48DD-B243-F87F24855D8D}" destId="{AFD0A898-1718-4E81-B131-FE599C3C023D}" srcOrd="0" destOrd="3" presId="urn:microsoft.com/office/officeart/2005/8/layout/vList4"/>
    <dgm:cxn modelId="{6D69721A-55D1-4C44-8A4A-0F48F7E5C336}" type="presOf" srcId="{A18A7990-7839-4C9D-8E5C-62729D7A5F17}" destId="{0A0AC85B-8F95-46FE-8758-DD1F53628073}" srcOrd="1" destOrd="0" presId="urn:microsoft.com/office/officeart/2005/8/layout/vList4"/>
    <dgm:cxn modelId="{3DA2F620-4CA3-4BD5-AE0C-F5C225987B21}" type="presOf" srcId="{8E41F7BC-D4D2-43D5-94D5-6165975B8E8F}" destId="{AFD0A898-1718-4E81-B131-FE599C3C023D}" srcOrd="0" destOrd="1" presId="urn:microsoft.com/office/officeart/2005/8/layout/vList4"/>
    <dgm:cxn modelId="{BCD7042A-61DD-44B7-81E7-B620DF37C149}" type="presOf" srcId="{F341901F-6AFA-4B84-A4C6-B5C574ACBA26}" destId="{82CE1D3B-3DCE-40B3-B60C-3AF2996A7FCB}" srcOrd="0" destOrd="1" presId="urn:microsoft.com/office/officeart/2005/8/layout/vList4"/>
    <dgm:cxn modelId="{A24BDC32-B58C-46B3-9E0C-7DBC571A1700}" srcId="{A18A7990-7839-4C9D-8E5C-62729D7A5F17}" destId="{12C748E1-1D8C-46CF-BABA-DA4BA1500F0F}" srcOrd="2" destOrd="0" parTransId="{58ACD7F3-6DE8-4DCC-A820-10FF1A57AA50}" sibTransId="{4BDAA842-396D-4A58-9472-EBB0602B169E}"/>
    <dgm:cxn modelId="{0170BA34-EA94-4C8D-B709-F01B9DE9CEC7}" type="presOf" srcId="{12C748E1-1D8C-46CF-BABA-DA4BA1500F0F}" destId="{0A0AC85B-8F95-46FE-8758-DD1F53628073}" srcOrd="1" destOrd="3" presId="urn:microsoft.com/office/officeart/2005/8/layout/vList4"/>
    <dgm:cxn modelId="{5059A136-6CFF-49DA-8108-92715E828571}" type="presOf" srcId="{12C748E1-1D8C-46CF-BABA-DA4BA1500F0F}" destId="{4FF1A000-6F20-4503-B3AF-80369ADD9567}" srcOrd="0" destOrd="3" presId="urn:microsoft.com/office/officeart/2005/8/layout/vList4"/>
    <dgm:cxn modelId="{B70F965C-4C52-475E-8D57-7E505067879B}" type="presOf" srcId="{29BC727E-1F40-4A5F-91BF-3C062AB9CDA0}" destId="{4FF1A000-6F20-4503-B3AF-80369ADD9567}" srcOrd="0" destOrd="2" presId="urn:microsoft.com/office/officeart/2005/8/layout/vList4"/>
    <dgm:cxn modelId="{D11F5E5D-BEF0-4CEA-B9E1-DDC93798B3C5}" srcId="{7E37D388-17BE-4D58-8FA1-A91D4791990B}" destId="{4A664A90-F7B7-46F1-B659-83FC76207FBA}" srcOrd="0" destOrd="0" parTransId="{EC7E7961-E03C-472A-8050-F7350E65B044}" sibTransId="{A266F50F-E3AF-45D6-A863-3F990DE6A70B}"/>
    <dgm:cxn modelId="{49C7B45F-D13E-4EBE-B3FE-C0F8586F5BAF}" type="presOf" srcId="{85BCBBD9-C617-4368-BD76-858195BAA979}" destId="{B5D1662C-EF89-4485-B690-93CADDCF553E}" srcOrd="1" destOrd="0" presId="urn:microsoft.com/office/officeart/2005/8/layout/vList4"/>
    <dgm:cxn modelId="{2DE3F84C-BFD9-4AC0-9C4C-72F9636A0B9B}" type="presOf" srcId="{18E65F38-D799-4943-A48B-1AB2C305B1D5}" destId="{0A0AC85B-8F95-46FE-8758-DD1F53628073}" srcOrd="1" destOrd="1" presId="urn:microsoft.com/office/officeart/2005/8/layout/vList4"/>
    <dgm:cxn modelId="{73439873-8891-4E51-A60A-F32EE3E57FCB}" srcId="{4A664A90-F7B7-46F1-B659-83FC76207FBA}" destId="{F341901F-6AFA-4B84-A4C6-B5C574ACBA26}" srcOrd="0" destOrd="0" parTransId="{A0204A8D-94C8-414C-ADB4-240EB97E78A7}" sibTransId="{1E34CD1B-D75C-47FB-B6AF-60746E2A68A0}"/>
    <dgm:cxn modelId="{0DDC3F74-C749-41BB-B404-231E257AFDA7}" type="presOf" srcId="{4A664A90-F7B7-46F1-B659-83FC76207FBA}" destId="{82CE1D3B-3DCE-40B3-B60C-3AF2996A7FCB}" srcOrd="0" destOrd="0" presId="urn:microsoft.com/office/officeart/2005/8/layout/vList4"/>
    <dgm:cxn modelId="{36845A8D-371F-4787-9621-8C3617B4A48F}" srcId="{4A664A90-F7B7-46F1-B659-83FC76207FBA}" destId="{6BB19517-7289-4D2F-B256-27EF44F3ECDF}" srcOrd="1" destOrd="0" parTransId="{EC085E09-F452-4A8E-8B88-230F9DDF2900}" sibTransId="{8CB26D89-DB57-4C19-8C4A-E32C56286AA0}"/>
    <dgm:cxn modelId="{5ABFF68D-0A8C-4997-B681-B966195459EC}" srcId="{7E37D388-17BE-4D58-8FA1-A91D4791990B}" destId="{85BCBBD9-C617-4368-BD76-858195BAA979}" srcOrd="1" destOrd="0" parTransId="{2273F22C-754F-4B51-B8FF-4C47FAD8520A}" sibTransId="{3B33AB51-E7FD-45C0-88E2-6D2978C48BA1}"/>
    <dgm:cxn modelId="{84552595-C842-4223-A32F-F6CB1362D9F0}" type="presOf" srcId="{18E65F38-D799-4943-A48B-1AB2C305B1D5}" destId="{4FF1A000-6F20-4503-B3AF-80369ADD9567}" srcOrd="0" destOrd="1" presId="urn:microsoft.com/office/officeart/2005/8/layout/vList4"/>
    <dgm:cxn modelId="{9880FEA4-ED08-4164-BA20-510CC769CD00}" type="presOf" srcId="{8CC227AA-6E2D-48DD-B243-F87F24855D8D}" destId="{B5D1662C-EF89-4485-B690-93CADDCF553E}" srcOrd="1" destOrd="3" presId="urn:microsoft.com/office/officeart/2005/8/layout/vList4"/>
    <dgm:cxn modelId="{C28028AF-9E12-4CBB-B105-B1BA3E4D4877}" type="presOf" srcId="{62378D00-9578-45FB-AEA8-4BFE6E50F406}" destId="{AFD0A898-1718-4E81-B131-FE599C3C023D}" srcOrd="0" destOrd="2" presId="urn:microsoft.com/office/officeart/2005/8/layout/vList4"/>
    <dgm:cxn modelId="{3C909EBD-E0E5-42E0-BBCE-7C8BB88CDFB1}" type="presOf" srcId="{7E37D388-17BE-4D58-8FA1-A91D4791990B}" destId="{C9E5D801-E309-4E1F-AEBB-2B7EBCE5F62F}" srcOrd="0" destOrd="0" presId="urn:microsoft.com/office/officeart/2005/8/layout/vList4"/>
    <dgm:cxn modelId="{13839FC0-F0CD-4503-AB7A-223E60874B64}" srcId="{85BCBBD9-C617-4368-BD76-858195BAA979}" destId="{62378D00-9578-45FB-AEA8-4BFE6E50F406}" srcOrd="1" destOrd="0" parTransId="{E5C4D366-67A5-4E1E-B1A3-7C263B04DA55}" sibTransId="{F26B87E2-2C11-4554-BFCD-85E9CD4D8F0F}"/>
    <dgm:cxn modelId="{916EF2C2-A165-4DE0-84B2-9B5535F8CFF1}" type="presOf" srcId="{6BB19517-7289-4D2F-B256-27EF44F3ECDF}" destId="{9F951346-F7E5-497D-ADFA-4BA358DD259F}" srcOrd="1" destOrd="2" presId="urn:microsoft.com/office/officeart/2005/8/layout/vList4"/>
    <dgm:cxn modelId="{14AD71C4-66E4-423F-A7CF-A98257CA2BBA}" type="presOf" srcId="{6BB19517-7289-4D2F-B256-27EF44F3ECDF}" destId="{82CE1D3B-3DCE-40B3-B60C-3AF2996A7FCB}" srcOrd="0" destOrd="2" presId="urn:microsoft.com/office/officeart/2005/8/layout/vList4"/>
    <dgm:cxn modelId="{546813CC-9BAA-4FB2-889B-7241AC76A78F}" srcId="{A18A7990-7839-4C9D-8E5C-62729D7A5F17}" destId="{18E65F38-D799-4943-A48B-1AB2C305B1D5}" srcOrd="0" destOrd="0" parTransId="{0CD4F29A-0618-4FE0-A3BE-9EA32A1A6936}" sibTransId="{4E3561DE-E107-4A6D-AD65-4E8332DDBB5F}"/>
    <dgm:cxn modelId="{0D6AA4CC-10C0-4849-97DB-81AF99892197}" srcId="{4A664A90-F7B7-46F1-B659-83FC76207FBA}" destId="{A7968497-E77A-4321-A3E3-9E2E851A11E7}" srcOrd="2" destOrd="0" parTransId="{01BF91F7-2E3E-43B6-8E6F-9C4E3C2F7864}" sibTransId="{A4C58E8E-B930-4406-9BFD-1AEBDEE95A2D}"/>
    <dgm:cxn modelId="{9D773CD5-0AC0-44CB-BE61-6DAFC440A75F}" type="presOf" srcId="{F341901F-6AFA-4B84-A4C6-B5C574ACBA26}" destId="{9F951346-F7E5-497D-ADFA-4BA358DD259F}" srcOrd="1" destOrd="1" presId="urn:microsoft.com/office/officeart/2005/8/layout/vList4"/>
    <dgm:cxn modelId="{184998D6-27BA-4FFD-97E2-78344CECAE4D}" type="presOf" srcId="{85BCBBD9-C617-4368-BD76-858195BAA979}" destId="{AFD0A898-1718-4E81-B131-FE599C3C023D}" srcOrd="0" destOrd="0" presId="urn:microsoft.com/office/officeart/2005/8/layout/vList4"/>
    <dgm:cxn modelId="{5FEE19DF-C26B-48F1-A76D-44554B2FE554}" type="presOf" srcId="{8E41F7BC-D4D2-43D5-94D5-6165975B8E8F}" destId="{B5D1662C-EF89-4485-B690-93CADDCF553E}" srcOrd="1" destOrd="1" presId="urn:microsoft.com/office/officeart/2005/8/layout/vList4"/>
    <dgm:cxn modelId="{8DDA39E3-0E65-4642-A6F4-C3A64112D57A}" type="presOf" srcId="{A18A7990-7839-4C9D-8E5C-62729D7A5F17}" destId="{4FF1A000-6F20-4503-B3AF-80369ADD9567}" srcOrd="0" destOrd="0" presId="urn:microsoft.com/office/officeart/2005/8/layout/vList4"/>
    <dgm:cxn modelId="{5C5086E3-461F-42B4-9F0C-2FED3F8BC360}" srcId="{85BCBBD9-C617-4368-BD76-858195BAA979}" destId="{8CC227AA-6E2D-48DD-B243-F87F24855D8D}" srcOrd="2" destOrd="0" parTransId="{47B908DF-48FC-424E-A6F4-617450524162}" sibTransId="{6EC2489D-6D40-4A24-A6AE-7B1798DB562E}"/>
    <dgm:cxn modelId="{90D120EA-76C8-475B-A33C-6662640D8F4C}" type="presOf" srcId="{29BC727E-1F40-4A5F-91BF-3C062AB9CDA0}" destId="{0A0AC85B-8F95-46FE-8758-DD1F53628073}" srcOrd="1" destOrd="2" presId="urn:microsoft.com/office/officeart/2005/8/layout/vList4"/>
    <dgm:cxn modelId="{D3422FEB-E91B-4C2D-AB22-61BC8BCADC62}" srcId="{85BCBBD9-C617-4368-BD76-858195BAA979}" destId="{8E41F7BC-D4D2-43D5-94D5-6165975B8E8F}" srcOrd="0" destOrd="0" parTransId="{CBFC7800-9BC3-42AE-A311-E34CBFAE6906}" sibTransId="{8D9DD3E3-642D-431A-AE2D-BAD6F6AF9767}"/>
    <dgm:cxn modelId="{A09FEC2D-1033-447E-ACD6-B47A7742ACB2}" type="presParOf" srcId="{C9E5D801-E309-4E1F-AEBB-2B7EBCE5F62F}" destId="{292E17DA-D8C1-49A1-9AFF-65772426C16C}" srcOrd="0" destOrd="0" presId="urn:microsoft.com/office/officeart/2005/8/layout/vList4"/>
    <dgm:cxn modelId="{5336D91E-62C8-479A-A657-3D1DE32EE8CC}" type="presParOf" srcId="{292E17DA-D8C1-49A1-9AFF-65772426C16C}" destId="{82CE1D3B-3DCE-40B3-B60C-3AF2996A7FCB}" srcOrd="0" destOrd="0" presId="urn:microsoft.com/office/officeart/2005/8/layout/vList4"/>
    <dgm:cxn modelId="{E779EC24-0AA1-4065-9009-1EF3523F2CD9}" type="presParOf" srcId="{292E17DA-D8C1-49A1-9AFF-65772426C16C}" destId="{A031FB0C-8350-4985-AD69-BB49115C1E05}" srcOrd="1" destOrd="0" presId="urn:microsoft.com/office/officeart/2005/8/layout/vList4"/>
    <dgm:cxn modelId="{D0921302-FBB0-475D-8438-B020512F2C1B}" type="presParOf" srcId="{292E17DA-D8C1-49A1-9AFF-65772426C16C}" destId="{9F951346-F7E5-497D-ADFA-4BA358DD259F}" srcOrd="2" destOrd="0" presId="urn:microsoft.com/office/officeart/2005/8/layout/vList4"/>
    <dgm:cxn modelId="{75D38D0C-4026-4A37-9430-FB83F27FA7B0}" type="presParOf" srcId="{C9E5D801-E309-4E1F-AEBB-2B7EBCE5F62F}" destId="{1F49DF63-5FA1-42CD-BB59-B88F2FDCAE70}" srcOrd="1" destOrd="0" presId="urn:microsoft.com/office/officeart/2005/8/layout/vList4"/>
    <dgm:cxn modelId="{57849670-0D07-410B-914A-79F97E7B9D9E}" type="presParOf" srcId="{C9E5D801-E309-4E1F-AEBB-2B7EBCE5F62F}" destId="{E5B20786-6FC3-49EC-A8DD-9030941F8F9A}" srcOrd="2" destOrd="0" presId="urn:microsoft.com/office/officeart/2005/8/layout/vList4"/>
    <dgm:cxn modelId="{B30B1079-932F-4AA9-A881-CA5D39EADC0D}" type="presParOf" srcId="{E5B20786-6FC3-49EC-A8DD-9030941F8F9A}" destId="{AFD0A898-1718-4E81-B131-FE599C3C023D}" srcOrd="0" destOrd="0" presId="urn:microsoft.com/office/officeart/2005/8/layout/vList4"/>
    <dgm:cxn modelId="{A38522B9-26BD-4F5D-8E9F-361DE23A35C6}" type="presParOf" srcId="{E5B20786-6FC3-49EC-A8DD-9030941F8F9A}" destId="{B6054D6B-BE50-4361-B5FB-E99A18D104CC}" srcOrd="1" destOrd="0" presId="urn:microsoft.com/office/officeart/2005/8/layout/vList4"/>
    <dgm:cxn modelId="{12FE4C9B-B2C8-44C9-ACD7-EDC66763EF8F}" type="presParOf" srcId="{E5B20786-6FC3-49EC-A8DD-9030941F8F9A}" destId="{B5D1662C-EF89-4485-B690-93CADDCF553E}" srcOrd="2" destOrd="0" presId="urn:microsoft.com/office/officeart/2005/8/layout/vList4"/>
    <dgm:cxn modelId="{495F1878-897B-42D9-8B0E-C833A35CCA9B}" type="presParOf" srcId="{C9E5D801-E309-4E1F-AEBB-2B7EBCE5F62F}" destId="{BFC9E716-2DB9-4018-8F07-5F568C08E922}" srcOrd="3" destOrd="0" presId="urn:microsoft.com/office/officeart/2005/8/layout/vList4"/>
    <dgm:cxn modelId="{B2A95B72-3181-4CE3-B5C6-E4A11FE3CF1D}" type="presParOf" srcId="{C9E5D801-E309-4E1F-AEBB-2B7EBCE5F62F}" destId="{818CF3FD-07C7-4310-B65B-4941E287556B}" srcOrd="4" destOrd="0" presId="urn:microsoft.com/office/officeart/2005/8/layout/vList4"/>
    <dgm:cxn modelId="{9C0FC71F-52A4-4ABC-92DE-D1C35F4A8338}" type="presParOf" srcId="{818CF3FD-07C7-4310-B65B-4941E287556B}" destId="{4FF1A000-6F20-4503-B3AF-80369ADD9567}" srcOrd="0" destOrd="0" presId="urn:microsoft.com/office/officeart/2005/8/layout/vList4"/>
    <dgm:cxn modelId="{0F7742B5-78B8-4B21-87A7-6A0B7918450C}" type="presParOf" srcId="{818CF3FD-07C7-4310-B65B-4941E287556B}" destId="{322A4A98-8F4A-4F2C-B57F-CFB51A2AD263}" srcOrd="1" destOrd="0" presId="urn:microsoft.com/office/officeart/2005/8/layout/vList4"/>
    <dgm:cxn modelId="{76A73A1F-5C73-4602-B90E-B577BAA5878A}" type="presParOf" srcId="{818CF3FD-07C7-4310-B65B-4941E287556B}" destId="{0A0AC85B-8F95-46FE-8758-DD1F5362807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21FB17-ACEE-4C7A-B143-0A2FF5666821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3EEF5081-101F-4FB7-A51D-08570BC5123E}">
      <dgm:prSet phldrT="[Texto]"/>
      <dgm:spPr/>
      <dgm:t>
        <a:bodyPr/>
        <a:lstStyle/>
        <a:p>
          <a:r>
            <a:rPr lang="es-AR" b="1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Editores</a:t>
          </a:r>
          <a:endParaRPr lang="es-AR" noProof="0" dirty="0"/>
        </a:p>
      </dgm:t>
    </dgm:pt>
    <dgm:pt modelId="{5AF449E0-446E-447E-9DCF-22C2508B2A1E}" type="parTrans" cxnId="{871F43B2-C1E9-4C25-AA67-776DC9D42D80}">
      <dgm:prSet/>
      <dgm:spPr/>
      <dgm:t>
        <a:bodyPr/>
        <a:lstStyle/>
        <a:p>
          <a:endParaRPr lang="es-AR" noProof="0" dirty="0"/>
        </a:p>
      </dgm:t>
    </dgm:pt>
    <dgm:pt modelId="{B8A81740-39E7-4AA8-89CE-3CCD56AE9499}" type="sibTrans" cxnId="{871F43B2-C1E9-4C25-AA67-776DC9D42D80}">
      <dgm:prSet/>
      <dgm:spPr/>
      <dgm:t>
        <a:bodyPr/>
        <a:lstStyle/>
        <a:p>
          <a:endParaRPr lang="es-AR" noProof="0" dirty="0"/>
        </a:p>
      </dgm:t>
    </dgm:pt>
    <dgm:pt modelId="{B91A168D-8718-453F-8A7B-210E55EEE0D9}">
      <dgm:prSet phldrT="[Texto]" custT="1"/>
      <dgm:spPr/>
      <dgm:t>
        <a:bodyPr/>
        <a:lstStyle/>
        <a:p>
          <a:r>
            <a:rPr lang="es-AR" sz="1600" b="1" noProof="0" dirty="0"/>
            <a:t>Perfil  LILACS-Express Editor </a:t>
          </a:r>
          <a:r>
            <a:rPr lang="es-AR" sz="1600" b="1" noProof="0" dirty="0">
              <a:sym typeface="Wingdings" panose="05000000000000000000" pitchFamily="2" charset="2"/>
            </a:rPr>
            <a:t> </a:t>
          </a:r>
          <a:r>
            <a:rPr lang="es-AR" sz="1600" noProof="0" dirty="0"/>
            <a:t>pueden ser creados inmediatamente</a:t>
          </a:r>
        </a:p>
      </dgm:t>
    </dgm:pt>
    <dgm:pt modelId="{8CC1DA5D-A305-4DEF-97E5-B49B8BA1254A}" type="parTrans" cxnId="{CDBA31F6-3CCB-46E1-A7DD-E3472BC94D82}">
      <dgm:prSet/>
      <dgm:spPr/>
      <dgm:t>
        <a:bodyPr/>
        <a:lstStyle/>
        <a:p>
          <a:endParaRPr lang="es-AR" noProof="0" dirty="0"/>
        </a:p>
      </dgm:t>
    </dgm:pt>
    <dgm:pt modelId="{3906EA08-DEFC-4F7B-AD5A-29ECA98B001A}" type="sibTrans" cxnId="{CDBA31F6-3CCB-46E1-A7DD-E3472BC94D82}">
      <dgm:prSet/>
      <dgm:spPr/>
      <dgm:t>
        <a:bodyPr/>
        <a:lstStyle/>
        <a:p>
          <a:endParaRPr lang="es-AR" noProof="0" dirty="0"/>
        </a:p>
      </dgm:t>
    </dgm:pt>
    <dgm:pt modelId="{0C95D954-98D0-43CF-914F-EC4A171968F9}">
      <dgm:prSet phldrT="[Texto]" custT="1"/>
      <dgm:spPr/>
      <dgm:t>
        <a:bodyPr/>
        <a:lstStyle/>
        <a:p>
          <a:r>
            <a:rPr lang="es-AR" sz="1600" b="1" noProof="0" dirty="0"/>
            <a:t>Editores de revistas indizadas en MEDLINE o revistas que adoptan metodología </a:t>
          </a:r>
          <a:r>
            <a:rPr lang="es-AR" sz="1600" b="1" noProof="0" dirty="0" err="1"/>
            <a:t>SciELO</a:t>
          </a:r>
          <a:r>
            <a:rPr lang="es-AR" sz="1600" b="1" noProof="0" dirty="0"/>
            <a:t> </a:t>
          </a:r>
          <a:r>
            <a:rPr lang="es-AR" sz="1600" noProof="0" dirty="0">
              <a:sym typeface="Wingdings" panose="05000000000000000000" pitchFamily="2" charset="2"/>
            </a:rPr>
            <a:t></a:t>
          </a:r>
          <a:r>
            <a:rPr lang="es-AR" sz="1600" noProof="0" dirty="0"/>
            <a:t> no necesita crear usuario </a:t>
          </a:r>
          <a:r>
            <a:rPr lang="es-AR" sz="1600" noProof="0" dirty="0">
              <a:sym typeface="Wingdings" panose="05000000000000000000" pitchFamily="2" charset="2"/>
            </a:rPr>
            <a:t> </a:t>
          </a:r>
          <a:r>
            <a:rPr lang="es-AR" sz="1600" noProof="0" dirty="0"/>
            <a:t>chequear si ya hay registros cosechados en LILACS</a:t>
          </a:r>
        </a:p>
      </dgm:t>
    </dgm:pt>
    <dgm:pt modelId="{D9EFA469-AC7D-429B-8A54-0FAB8B7CAD30}" type="parTrans" cxnId="{27638423-10B6-4310-B248-F7E6004B5020}">
      <dgm:prSet/>
      <dgm:spPr/>
      <dgm:t>
        <a:bodyPr/>
        <a:lstStyle/>
        <a:p>
          <a:endParaRPr lang="es-AR" noProof="0" dirty="0"/>
        </a:p>
      </dgm:t>
    </dgm:pt>
    <dgm:pt modelId="{39D58152-6CE5-4993-A919-EB495FB14531}" type="sibTrans" cxnId="{27638423-10B6-4310-B248-F7E6004B5020}">
      <dgm:prSet/>
      <dgm:spPr/>
      <dgm:t>
        <a:bodyPr/>
        <a:lstStyle/>
        <a:p>
          <a:endParaRPr lang="es-AR" noProof="0" dirty="0"/>
        </a:p>
      </dgm:t>
    </dgm:pt>
    <dgm:pt modelId="{328F12AE-4351-456D-B862-5943253799E3}">
      <dgm:prSet phldrT="[Texto]"/>
      <dgm:spPr/>
      <dgm:t>
        <a:bodyPr/>
        <a:lstStyle/>
        <a:p>
          <a:r>
            <a:rPr lang="es-AR" b="1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CC</a:t>
          </a:r>
          <a:endParaRPr lang="es-AR" noProof="0" dirty="0"/>
        </a:p>
      </dgm:t>
    </dgm:pt>
    <dgm:pt modelId="{00297888-2B6E-4CBC-9210-B7754DE6ACBD}" type="parTrans" cxnId="{92DDFE21-5967-4B20-A331-7F1893BF8D09}">
      <dgm:prSet/>
      <dgm:spPr/>
      <dgm:t>
        <a:bodyPr/>
        <a:lstStyle/>
        <a:p>
          <a:endParaRPr lang="es-AR" noProof="0" dirty="0"/>
        </a:p>
      </dgm:t>
    </dgm:pt>
    <dgm:pt modelId="{0F9C4A35-D7DE-4AD6-8B4C-DA91C3DC14C8}" type="sibTrans" cxnId="{92DDFE21-5967-4B20-A331-7F1893BF8D09}">
      <dgm:prSet/>
      <dgm:spPr/>
      <dgm:t>
        <a:bodyPr/>
        <a:lstStyle/>
        <a:p>
          <a:endParaRPr lang="es-AR" noProof="0" dirty="0"/>
        </a:p>
      </dgm:t>
    </dgm:pt>
    <dgm:pt modelId="{4747C429-BEA6-40E3-99AB-8A4E9FAEB78B}">
      <dgm:prSet phldrT="[Texto]" custT="1"/>
      <dgm:spPr/>
      <dgm:t>
        <a:bodyPr/>
        <a:lstStyle/>
        <a:p>
          <a:r>
            <a:rPr lang="es-AR" sz="1600" b="1" noProof="0" dirty="0"/>
            <a:t>Perfil Documentalista </a:t>
          </a:r>
          <a:r>
            <a:rPr lang="es-AR" sz="1600" noProof="0" dirty="0">
              <a:sym typeface="Wingdings" panose="05000000000000000000" pitchFamily="2" charset="2"/>
            </a:rPr>
            <a:t> </a:t>
          </a:r>
          <a:r>
            <a:rPr lang="es-AR" sz="1600" noProof="0" dirty="0"/>
            <a:t>si el CC envía registros de literatura gris (no convencionales), tesis y disertaciones o monográfico para LILACS </a:t>
          </a:r>
          <a:r>
            <a:rPr lang="es-AR" sz="1600" noProof="0" dirty="0">
              <a:sym typeface="Wingdings" panose="05000000000000000000" pitchFamily="2" charset="2"/>
            </a:rPr>
            <a:t> crear usuario</a:t>
          </a:r>
          <a:endParaRPr lang="es-AR" sz="1600" noProof="0" dirty="0"/>
        </a:p>
      </dgm:t>
    </dgm:pt>
    <dgm:pt modelId="{6366E0B9-7A32-4579-80F9-EDDF92FAE6CD}" type="parTrans" cxnId="{EC20D424-6E41-4390-AA26-5F7CB12050F2}">
      <dgm:prSet/>
      <dgm:spPr/>
      <dgm:t>
        <a:bodyPr/>
        <a:lstStyle/>
        <a:p>
          <a:endParaRPr lang="es-AR" noProof="0" dirty="0"/>
        </a:p>
      </dgm:t>
    </dgm:pt>
    <dgm:pt modelId="{2632D5D5-7B9E-427A-A866-6E9FB7BA1274}" type="sibTrans" cxnId="{EC20D424-6E41-4390-AA26-5F7CB12050F2}">
      <dgm:prSet/>
      <dgm:spPr/>
      <dgm:t>
        <a:bodyPr/>
        <a:lstStyle/>
        <a:p>
          <a:endParaRPr lang="es-AR" noProof="0" dirty="0"/>
        </a:p>
      </dgm:t>
    </dgm:pt>
    <dgm:pt modelId="{725B8C08-5EAC-4E2A-A8DF-1CBF1B381237}">
      <dgm:prSet phldrT="[Texto]"/>
      <dgm:spPr/>
      <dgm:t>
        <a:bodyPr/>
        <a:lstStyle/>
        <a:p>
          <a:r>
            <a:rPr lang="es-AR" b="1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CC</a:t>
          </a:r>
          <a:endParaRPr lang="es-AR" noProof="0" dirty="0"/>
        </a:p>
      </dgm:t>
    </dgm:pt>
    <dgm:pt modelId="{7646C109-EDA9-4230-8A44-F5008A64A3E1}" type="parTrans" cxnId="{B82DAAC8-0DC5-4B86-B6FD-0D5821D927BF}">
      <dgm:prSet/>
      <dgm:spPr/>
      <dgm:t>
        <a:bodyPr/>
        <a:lstStyle/>
        <a:p>
          <a:endParaRPr lang="es-AR" noProof="0" dirty="0"/>
        </a:p>
      </dgm:t>
    </dgm:pt>
    <dgm:pt modelId="{8820C30B-A10F-49BC-AC95-FBCF4DF6738F}" type="sibTrans" cxnId="{B82DAAC8-0DC5-4B86-B6FD-0D5821D927BF}">
      <dgm:prSet/>
      <dgm:spPr/>
      <dgm:t>
        <a:bodyPr/>
        <a:lstStyle/>
        <a:p>
          <a:endParaRPr lang="es-AR" noProof="0" dirty="0"/>
        </a:p>
      </dgm:t>
    </dgm:pt>
    <dgm:pt modelId="{696E1E6C-1DC9-4E9F-9E4E-898743755885}">
      <dgm:prSet phldrT="[Texto]"/>
      <dgm:spPr/>
      <dgm:t>
        <a:bodyPr/>
        <a:lstStyle/>
        <a:p>
          <a:r>
            <a:rPr lang="es-AR" b="1" noProof="0" dirty="0"/>
            <a:t>Perfil Editor </a:t>
          </a:r>
          <a:r>
            <a:rPr lang="es-AR" noProof="0" dirty="0">
              <a:sym typeface="Wingdings" panose="05000000000000000000" pitchFamily="2" charset="2"/>
            </a:rPr>
            <a:t> </a:t>
          </a:r>
          <a:r>
            <a:rPr lang="es-AR" noProof="0" dirty="0"/>
            <a:t>debe ser atribuido </a:t>
          </a:r>
          <a:r>
            <a:rPr lang="es-AR" b="1" noProof="0" dirty="0"/>
            <a:t>solamente  a uno usuario del</a:t>
          </a:r>
          <a:r>
            <a:rPr lang="es-AR" noProof="0" dirty="0"/>
            <a:t> CC </a:t>
          </a:r>
          <a:br>
            <a:rPr lang="es-AR" noProof="0" dirty="0"/>
          </a:br>
          <a:r>
            <a:rPr lang="es-AR" noProof="0" dirty="0">
              <a:sym typeface="Wingdings" panose="05000000000000000000" pitchFamily="2" charset="2"/>
            </a:rPr>
            <a:t> R</a:t>
          </a:r>
          <a:r>
            <a:rPr lang="es-AR" noProof="0" dirty="0"/>
            <a:t>esponsable por editar y corregir los errores en los registros de su CC</a:t>
          </a:r>
          <a:br>
            <a:rPr lang="es-AR" noProof="0" dirty="0"/>
          </a:br>
          <a:r>
            <a:rPr lang="es-AR" noProof="0" dirty="0">
              <a:sym typeface="Wingdings" panose="05000000000000000000" pitchFamily="2" charset="2"/>
            </a:rPr>
            <a:t> </a:t>
          </a:r>
          <a:r>
            <a:rPr lang="es-AR" noProof="0" dirty="0"/>
            <a:t>Crear solamente después de </a:t>
          </a:r>
          <a:r>
            <a:rPr lang="es-AR" b="1" noProof="0" dirty="0"/>
            <a:t>evaluar</a:t>
          </a:r>
          <a:r>
            <a:rPr lang="es-AR" noProof="0" dirty="0"/>
            <a:t> el grado de calidad de los registros y conocimiento del sistema</a:t>
          </a:r>
        </a:p>
      </dgm:t>
    </dgm:pt>
    <dgm:pt modelId="{43F3E6FB-3802-4B57-A0BE-92AB0ACDC412}" type="parTrans" cxnId="{886097E7-CB0A-4206-B323-4FDA874B595D}">
      <dgm:prSet/>
      <dgm:spPr/>
      <dgm:t>
        <a:bodyPr/>
        <a:lstStyle/>
        <a:p>
          <a:endParaRPr lang="es-AR" noProof="0" dirty="0"/>
        </a:p>
      </dgm:t>
    </dgm:pt>
    <dgm:pt modelId="{A15A5F85-7F3F-48DB-BCBD-CAD48C8CC105}" type="sibTrans" cxnId="{886097E7-CB0A-4206-B323-4FDA874B595D}">
      <dgm:prSet/>
      <dgm:spPr/>
      <dgm:t>
        <a:bodyPr/>
        <a:lstStyle/>
        <a:p>
          <a:endParaRPr lang="es-AR" noProof="0" dirty="0"/>
        </a:p>
      </dgm:t>
    </dgm:pt>
    <dgm:pt modelId="{C0776306-529A-4CAA-B269-10CB8D836EE9}">
      <dgm:prSet custT="1"/>
      <dgm:spPr/>
      <dgm:t>
        <a:bodyPr/>
        <a:lstStyle/>
        <a:p>
          <a:r>
            <a:rPr lang="es-AR" sz="1600" noProof="0" dirty="0"/>
            <a:t>Si el CC sólo envía artículos de revistas </a:t>
          </a:r>
          <a:r>
            <a:rPr lang="es-AR" sz="1600" noProof="0" dirty="0">
              <a:sym typeface="Wingdings" panose="05000000000000000000" pitchFamily="2" charset="2"/>
            </a:rPr>
            <a:t> esperar</a:t>
          </a:r>
          <a:r>
            <a:rPr lang="es-AR" sz="1600" noProof="0" dirty="0"/>
            <a:t> el editor crear por lo menos diez (10) registros para revisar e indizar</a:t>
          </a:r>
        </a:p>
      </dgm:t>
    </dgm:pt>
    <dgm:pt modelId="{CD591D2B-A167-48F0-BB4E-45EDFD1E4B60}" type="parTrans" cxnId="{B4CAC0F9-A3CE-4D3A-8EE9-37B59FCBD371}">
      <dgm:prSet/>
      <dgm:spPr/>
      <dgm:t>
        <a:bodyPr/>
        <a:lstStyle/>
        <a:p>
          <a:endParaRPr lang="es-AR" noProof="0" dirty="0"/>
        </a:p>
      </dgm:t>
    </dgm:pt>
    <dgm:pt modelId="{FE6966F7-7FDA-40D4-9BFE-CEBC6D277A63}" type="sibTrans" cxnId="{B4CAC0F9-A3CE-4D3A-8EE9-37B59FCBD371}">
      <dgm:prSet/>
      <dgm:spPr/>
      <dgm:t>
        <a:bodyPr/>
        <a:lstStyle/>
        <a:p>
          <a:endParaRPr lang="es-AR" noProof="0" dirty="0"/>
        </a:p>
      </dgm:t>
    </dgm:pt>
    <dgm:pt modelId="{7F3C83C0-BB5B-401E-A13A-5C49DC48F1E0}" type="pres">
      <dgm:prSet presAssocID="{1721FB17-ACEE-4C7A-B143-0A2FF5666821}" presName="linearFlow" presStyleCnt="0">
        <dgm:presLayoutVars>
          <dgm:dir/>
          <dgm:animLvl val="lvl"/>
          <dgm:resizeHandles val="exact"/>
        </dgm:presLayoutVars>
      </dgm:prSet>
      <dgm:spPr/>
    </dgm:pt>
    <dgm:pt modelId="{542EB134-632F-41D2-AB6E-62F34BDBEF5D}" type="pres">
      <dgm:prSet presAssocID="{3EEF5081-101F-4FB7-A51D-08570BC5123E}" presName="composite" presStyleCnt="0"/>
      <dgm:spPr/>
    </dgm:pt>
    <dgm:pt modelId="{1D228CD5-FA45-4BF0-AAEA-D8617AD0BAAD}" type="pres">
      <dgm:prSet presAssocID="{3EEF5081-101F-4FB7-A51D-08570BC5123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7148C3BC-3231-4B8C-A9F0-D44195576626}" type="pres">
      <dgm:prSet presAssocID="{3EEF5081-101F-4FB7-A51D-08570BC5123E}" presName="descendantText" presStyleLbl="alignAcc1" presStyleIdx="0" presStyleCnt="3" custScaleY="100000" custLinFactNeighborY="13068">
        <dgm:presLayoutVars>
          <dgm:bulletEnabled val="1"/>
        </dgm:presLayoutVars>
      </dgm:prSet>
      <dgm:spPr/>
    </dgm:pt>
    <dgm:pt modelId="{E1BCFF49-931A-4A59-B1E2-2C1EBE93DFD3}" type="pres">
      <dgm:prSet presAssocID="{B8A81740-39E7-4AA8-89CE-3CCD56AE9499}" presName="sp" presStyleCnt="0"/>
      <dgm:spPr/>
    </dgm:pt>
    <dgm:pt modelId="{AFB58E84-81AE-4D03-9009-A72B64866146}" type="pres">
      <dgm:prSet presAssocID="{328F12AE-4351-456D-B862-5943253799E3}" presName="composite" presStyleCnt="0"/>
      <dgm:spPr/>
    </dgm:pt>
    <dgm:pt modelId="{386E66BB-5ABD-406D-BEFF-3064586349E5}" type="pres">
      <dgm:prSet presAssocID="{328F12AE-4351-456D-B862-5943253799E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3CFC7D0-C45B-43CE-BDC6-9A3398E4B953}" type="pres">
      <dgm:prSet presAssocID="{328F12AE-4351-456D-B862-5943253799E3}" presName="descendantText" presStyleLbl="alignAcc1" presStyleIdx="1" presStyleCnt="3">
        <dgm:presLayoutVars>
          <dgm:bulletEnabled val="1"/>
        </dgm:presLayoutVars>
      </dgm:prSet>
      <dgm:spPr/>
    </dgm:pt>
    <dgm:pt modelId="{9D50E0D0-7ABA-446F-AA36-9C4A370878B1}" type="pres">
      <dgm:prSet presAssocID="{0F9C4A35-D7DE-4AD6-8B4C-DA91C3DC14C8}" presName="sp" presStyleCnt="0"/>
      <dgm:spPr/>
    </dgm:pt>
    <dgm:pt modelId="{D6CEEEF3-D105-4AE3-B267-DBAEEC75F377}" type="pres">
      <dgm:prSet presAssocID="{725B8C08-5EAC-4E2A-A8DF-1CBF1B381237}" presName="composite" presStyleCnt="0"/>
      <dgm:spPr/>
    </dgm:pt>
    <dgm:pt modelId="{23E7FB4B-E69E-47CF-BBD9-F8BFD86B52B4}" type="pres">
      <dgm:prSet presAssocID="{725B8C08-5EAC-4E2A-A8DF-1CBF1B381237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F55B42EF-8E3E-4FAE-BB00-BB8648411B3A}" type="pres">
      <dgm:prSet presAssocID="{725B8C08-5EAC-4E2A-A8DF-1CBF1B381237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76C3114-3DA1-4557-A429-FB93BB1DC013}" type="presOf" srcId="{0C95D954-98D0-43CF-914F-EC4A171968F9}" destId="{7148C3BC-3231-4B8C-A9F0-D44195576626}" srcOrd="0" destOrd="1" presId="urn:microsoft.com/office/officeart/2005/8/layout/chevron2"/>
    <dgm:cxn modelId="{92DDFE21-5967-4B20-A331-7F1893BF8D09}" srcId="{1721FB17-ACEE-4C7A-B143-0A2FF5666821}" destId="{328F12AE-4351-456D-B862-5943253799E3}" srcOrd="1" destOrd="0" parTransId="{00297888-2B6E-4CBC-9210-B7754DE6ACBD}" sibTransId="{0F9C4A35-D7DE-4AD6-8B4C-DA91C3DC14C8}"/>
    <dgm:cxn modelId="{27638423-10B6-4310-B248-F7E6004B5020}" srcId="{3EEF5081-101F-4FB7-A51D-08570BC5123E}" destId="{0C95D954-98D0-43CF-914F-EC4A171968F9}" srcOrd="1" destOrd="0" parTransId="{D9EFA469-AC7D-429B-8A54-0FAB8B7CAD30}" sibTransId="{39D58152-6CE5-4993-A919-EB495FB14531}"/>
    <dgm:cxn modelId="{EC20D424-6E41-4390-AA26-5F7CB12050F2}" srcId="{328F12AE-4351-456D-B862-5943253799E3}" destId="{4747C429-BEA6-40E3-99AB-8A4E9FAEB78B}" srcOrd="0" destOrd="0" parTransId="{6366E0B9-7A32-4579-80F9-EDDF92FAE6CD}" sibTransId="{2632D5D5-7B9E-427A-A866-6E9FB7BA1274}"/>
    <dgm:cxn modelId="{8A0CB330-3BAA-4E42-969D-7879C92BF931}" type="presOf" srcId="{328F12AE-4351-456D-B862-5943253799E3}" destId="{386E66BB-5ABD-406D-BEFF-3064586349E5}" srcOrd="0" destOrd="0" presId="urn:microsoft.com/office/officeart/2005/8/layout/chevron2"/>
    <dgm:cxn modelId="{3E9F6D60-A0FA-41FB-B42A-54CD8F207EDE}" type="presOf" srcId="{3EEF5081-101F-4FB7-A51D-08570BC5123E}" destId="{1D228CD5-FA45-4BF0-AAEA-D8617AD0BAAD}" srcOrd="0" destOrd="0" presId="urn:microsoft.com/office/officeart/2005/8/layout/chevron2"/>
    <dgm:cxn modelId="{183A9343-F992-42CC-92E9-4B15A2D50281}" type="presOf" srcId="{B91A168D-8718-453F-8A7B-210E55EEE0D9}" destId="{7148C3BC-3231-4B8C-A9F0-D44195576626}" srcOrd="0" destOrd="0" presId="urn:microsoft.com/office/officeart/2005/8/layout/chevron2"/>
    <dgm:cxn modelId="{CEC99F9D-E13A-47E4-B132-5BCF52ED9FBB}" type="presOf" srcId="{4747C429-BEA6-40E3-99AB-8A4E9FAEB78B}" destId="{D3CFC7D0-C45B-43CE-BDC6-9A3398E4B953}" srcOrd="0" destOrd="0" presId="urn:microsoft.com/office/officeart/2005/8/layout/chevron2"/>
    <dgm:cxn modelId="{416A899E-04EF-4713-BE51-CB3FBBD7DF36}" type="presOf" srcId="{696E1E6C-1DC9-4E9F-9E4E-898743755885}" destId="{F55B42EF-8E3E-4FAE-BB00-BB8648411B3A}" srcOrd="0" destOrd="0" presId="urn:microsoft.com/office/officeart/2005/8/layout/chevron2"/>
    <dgm:cxn modelId="{E0FF01AC-0AA4-4193-8E54-A4C5A9613B84}" type="presOf" srcId="{1721FB17-ACEE-4C7A-B143-0A2FF5666821}" destId="{7F3C83C0-BB5B-401E-A13A-5C49DC48F1E0}" srcOrd="0" destOrd="0" presId="urn:microsoft.com/office/officeart/2005/8/layout/chevron2"/>
    <dgm:cxn modelId="{871F43B2-C1E9-4C25-AA67-776DC9D42D80}" srcId="{1721FB17-ACEE-4C7A-B143-0A2FF5666821}" destId="{3EEF5081-101F-4FB7-A51D-08570BC5123E}" srcOrd="0" destOrd="0" parTransId="{5AF449E0-446E-447E-9DCF-22C2508B2A1E}" sibTransId="{B8A81740-39E7-4AA8-89CE-3CCD56AE9499}"/>
    <dgm:cxn modelId="{B96994B8-9982-4E88-B841-69EEBB9F2667}" type="presOf" srcId="{725B8C08-5EAC-4E2A-A8DF-1CBF1B381237}" destId="{23E7FB4B-E69E-47CF-BBD9-F8BFD86B52B4}" srcOrd="0" destOrd="0" presId="urn:microsoft.com/office/officeart/2005/8/layout/chevron2"/>
    <dgm:cxn modelId="{B82DAAC8-0DC5-4B86-B6FD-0D5821D927BF}" srcId="{1721FB17-ACEE-4C7A-B143-0A2FF5666821}" destId="{725B8C08-5EAC-4E2A-A8DF-1CBF1B381237}" srcOrd="2" destOrd="0" parTransId="{7646C109-EDA9-4230-8A44-F5008A64A3E1}" sibTransId="{8820C30B-A10F-49BC-AC95-FBCF4DF6738F}"/>
    <dgm:cxn modelId="{F72BC8D3-60DB-4757-8723-5FCA0CE071E7}" type="presOf" srcId="{C0776306-529A-4CAA-B269-10CB8D836EE9}" destId="{D3CFC7D0-C45B-43CE-BDC6-9A3398E4B953}" srcOrd="0" destOrd="1" presId="urn:microsoft.com/office/officeart/2005/8/layout/chevron2"/>
    <dgm:cxn modelId="{886097E7-CB0A-4206-B323-4FDA874B595D}" srcId="{725B8C08-5EAC-4E2A-A8DF-1CBF1B381237}" destId="{696E1E6C-1DC9-4E9F-9E4E-898743755885}" srcOrd="0" destOrd="0" parTransId="{43F3E6FB-3802-4B57-A0BE-92AB0ACDC412}" sibTransId="{A15A5F85-7F3F-48DB-BCBD-CAD48C8CC105}"/>
    <dgm:cxn modelId="{CDBA31F6-3CCB-46E1-A7DD-E3472BC94D82}" srcId="{3EEF5081-101F-4FB7-A51D-08570BC5123E}" destId="{B91A168D-8718-453F-8A7B-210E55EEE0D9}" srcOrd="0" destOrd="0" parTransId="{8CC1DA5D-A305-4DEF-97E5-B49B8BA1254A}" sibTransId="{3906EA08-DEFC-4F7B-AD5A-29ECA98B001A}"/>
    <dgm:cxn modelId="{B4CAC0F9-A3CE-4D3A-8EE9-37B59FCBD371}" srcId="{328F12AE-4351-456D-B862-5943253799E3}" destId="{C0776306-529A-4CAA-B269-10CB8D836EE9}" srcOrd="1" destOrd="0" parTransId="{CD591D2B-A167-48F0-BB4E-45EDFD1E4B60}" sibTransId="{FE6966F7-7FDA-40D4-9BFE-CEBC6D277A63}"/>
    <dgm:cxn modelId="{AE842985-3E5C-456B-94AC-3AB10FBF7716}" type="presParOf" srcId="{7F3C83C0-BB5B-401E-A13A-5C49DC48F1E0}" destId="{542EB134-632F-41D2-AB6E-62F34BDBEF5D}" srcOrd="0" destOrd="0" presId="urn:microsoft.com/office/officeart/2005/8/layout/chevron2"/>
    <dgm:cxn modelId="{5BB8CFD3-0C4F-4D41-B2B9-5A5B686979EE}" type="presParOf" srcId="{542EB134-632F-41D2-AB6E-62F34BDBEF5D}" destId="{1D228CD5-FA45-4BF0-AAEA-D8617AD0BAAD}" srcOrd="0" destOrd="0" presId="urn:microsoft.com/office/officeart/2005/8/layout/chevron2"/>
    <dgm:cxn modelId="{53C7BBDB-B2E6-4A0C-90AF-102FD78EE468}" type="presParOf" srcId="{542EB134-632F-41D2-AB6E-62F34BDBEF5D}" destId="{7148C3BC-3231-4B8C-A9F0-D44195576626}" srcOrd="1" destOrd="0" presId="urn:microsoft.com/office/officeart/2005/8/layout/chevron2"/>
    <dgm:cxn modelId="{1CA2C96D-5327-4876-AD19-5B159607D85D}" type="presParOf" srcId="{7F3C83C0-BB5B-401E-A13A-5C49DC48F1E0}" destId="{E1BCFF49-931A-4A59-B1E2-2C1EBE93DFD3}" srcOrd="1" destOrd="0" presId="urn:microsoft.com/office/officeart/2005/8/layout/chevron2"/>
    <dgm:cxn modelId="{4556FCD9-42D0-4B20-B164-34A93425C969}" type="presParOf" srcId="{7F3C83C0-BB5B-401E-A13A-5C49DC48F1E0}" destId="{AFB58E84-81AE-4D03-9009-A72B64866146}" srcOrd="2" destOrd="0" presId="urn:microsoft.com/office/officeart/2005/8/layout/chevron2"/>
    <dgm:cxn modelId="{67DDF231-203A-454B-BC81-F2D3171BAA98}" type="presParOf" srcId="{AFB58E84-81AE-4D03-9009-A72B64866146}" destId="{386E66BB-5ABD-406D-BEFF-3064586349E5}" srcOrd="0" destOrd="0" presId="urn:microsoft.com/office/officeart/2005/8/layout/chevron2"/>
    <dgm:cxn modelId="{D0D60E50-4F7D-4442-A812-8AFE864F38E1}" type="presParOf" srcId="{AFB58E84-81AE-4D03-9009-A72B64866146}" destId="{D3CFC7D0-C45B-43CE-BDC6-9A3398E4B953}" srcOrd="1" destOrd="0" presId="urn:microsoft.com/office/officeart/2005/8/layout/chevron2"/>
    <dgm:cxn modelId="{7AEBF6FA-3DFA-4F54-9768-07B786B89CBA}" type="presParOf" srcId="{7F3C83C0-BB5B-401E-A13A-5C49DC48F1E0}" destId="{9D50E0D0-7ABA-446F-AA36-9C4A370878B1}" srcOrd="3" destOrd="0" presId="urn:microsoft.com/office/officeart/2005/8/layout/chevron2"/>
    <dgm:cxn modelId="{CB3C3EB4-077C-48EA-BD50-AB1E01FA28FA}" type="presParOf" srcId="{7F3C83C0-BB5B-401E-A13A-5C49DC48F1E0}" destId="{D6CEEEF3-D105-4AE3-B267-DBAEEC75F377}" srcOrd="4" destOrd="0" presId="urn:microsoft.com/office/officeart/2005/8/layout/chevron2"/>
    <dgm:cxn modelId="{B685592D-1769-4DB2-96EE-76E24E49C556}" type="presParOf" srcId="{D6CEEEF3-D105-4AE3-B267-DBAEEC75F377}" destId="{23E7FB4B-E69E-47CF-BBD9-F8BFD86B52B4}" srcOrd="0" destOrd="0" presId="urn:microsoft.com/office/officeart/2005/8/layout/chevron2"/>
    <dgm:cxn modelId="{DE135BE0-F84D-4AA2-BBFE-A4293C39DE09}" type="presParOf" srcId="{D6CEEEF3-D105-4AE3-B267-DBAEEC75F377}" destId="{F55B42EF-8E3E-4FAE-BB00-BB8648411B3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21FB17-ACEE-4C7A-B143-0A2FF5666821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3EEF5081-101F-4FB7-A51D-08570BC5123E}">
      <dgm:prSet phldrT="[Texto]" custT="1"/>
      <dgm:spPr/>
      <dgm:t>
        <a:bodyPr/>
        <a:lstStyle/>
        <a:p>
          <a:r>
            <a:rPr lang="es-AR" sz="2800" b="1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Editores</a:t>
          </a:r>
          <a:endParaRPr lang="es-AR" sz="2800" noProof="0" dirty="0"/>
        </a:p>
      </dgm:t>
    </dgm:pt>
    <dgm:pt modelId="{5AF449E0-446E-447E-9DCF-22C2508B2A1E}" type="parTrans" cxnId="{871F43B2-C1E9-4C25-AA67-776DC9D42D80}">
      <dgm:prSet/>
      <dgm:spPr/>
      <dgm:t>
        <a:bodyPr/>
        <a:lstStyle/>
        <a:p>
          <a:endParaRPr lang="es-AR" sz="2000" noProof="0" dirty="0"/>
        </a:p>
      </dgm:t>
    </dgm:pt>
    <dgm:pt modelId="{B8A81740-39E7-4AA8-89CE-3CCD56AE9499}" type="sibTrans" cxnId="{871F43B2-C1E9-4C25-AA67-776DC9D42D80}">
      <dgm:prSet/>
      <dgm:spPr/>
      <dgm:t>
        <a:bodyPr/>
        <a:lstStyle/>
        <a:p>
          <a:endParaRPr lang="es-AR" sz="2000" noProof="0" dirty="0"/>
        </a:p>
      </dgm:t>
    </dgm:pt>
    <dgm:pt modelId="{B91A168D-8718-453F-8A7B-210E55EEE0D9}">
      <dgm:prSet phldrT="[Texto]" custT="1"/>
      <dgm:spPr/>
      <dgm:t>
        <a:bodyPr/>
        <a:lstStyle/>
        <a:p>
          <a:r>
            <a:rPr lang="es-AR" sz="1600" b="1" noProof="0" dirty="0"/>
            <a:t>Perfil  LILACS-Express Editor </a:t>
          </a:r>
          <a:r>
            <a:rPr lang="es-AR" sz="1600" noProof="0" dirty="0">
              <a:sym typeface="Wingdings" panose="05000000000000000000" pitchFamily="2" charset="2"/>
            </a:rPr>
            <a:t></a:t>
          </a:r>
          <a:r>
            <a:rPr lang="es-AR" sz="1600" noProof="0" dirty="0"/>
            <a:t> crear usuario</a:t>
          </a:r>
        </a:p>
      </dgm:t>
    </dgm:pt>
    <dgm:pt modelId="{8CC1DA5D-A305-4DEF-97E5-B49B8BA1254A}" type="parTrans" cxnId="{CDBA31F6-3CCB-46E1-A7DD-E3472BC94D82}">
      <dgm:prSet/>
      <dgm:spPr/>
      <dgm:t>
        <a:bodyPr/>
        <a:lstStyle/>
        <a:p>
          <a:endParaRPr lang="es-AR" sz="2000" noProof="0" dirty="0"/>
        </a:p>
      </dgm:t>
    </dgm:pt>
    <dgm:pt modelId="{3906EA08-DEFC-4F7B-AD5A-29ECA98B001A}" type="sibTrans" cxnId="{CDBA31F6-3CCB-46E1-A7DD-E3472BC94D82}">
      <dgm:prSet/>
      <dgm:spPr/>
      <dgm:t>
        <a:bodyPr/>
        <a:lstStyle/>
        <a:p>
          <a:endParaRPr lang="es-AR" sz="2000" noProof="0" dirty="0"/>
        </a:p>
      </dgm:t>
    </dgm:pt>
    <dgm:pt modelId="{0C95D954-98D0-43CF-914F-EC4A171968F9}">
      <dgm:prSet phldrT="[Texto]" custT="1"/>
      <dgm:spPr/>
      <dgm:t>
        <a:bodyPr/>
        <a:lstStyle/>
        <a:p>
          <a:r>
            <a:rPr lang="es-AR" sz="1600" noProof="0" dirty="0"/>
            <a:t>Editores de revistas indizadas en MEDLINE o revistas que adoptan metodología </a:t>
          </a:r>
          <a:r>
            <a:rPr lang="es-AR" sz="1600" noProof="0" dirty="0" err="1"/>
            <a:t>SciELO</a:t>
          </a:r>
          <a:r>
            <a:rPr lang="es-AR" sz="1600" noProof="0" dirty="0"/>
            <a:t> </a:t>
          </a:r>
          <a:r>
            <a:rPr lang="es-AR" sz="1600" noProof="0" dirty="0">
              <a:sym typeface="Wingdings" panose="05000000000000000000" pitchFamily="2" charset="2"/>
            </a:rPr>
            <a:t> </a:t>
          </a:r>
          <a:r>
            <a:rPr lang="es-AR" sz="1600" noProof="0" dirty="0"/>
            <a:t>no necesitan crear usuario </a:t>
          </a:r>
          <a:br>
            <a:rPr lang="es-AR" sz="1600" noProof="0" dirty="0"/>
          </a:br>
          <a:r>
            <a:rPr lang="es-AR" sz="1600" noProof="0" dirty="0">
              <a:sym typeface="Wingdings" panose="05000000000000000000" pitchFamily="2" charset="2"/>
            </a:rPr>
            <a:t> </a:t>
          </a:r>
          <a:r>
            <a:rPr lang="es-AR" sz="1600" noProof="0" dirty="0"/>
            <a:t> chequear si ya hay registros cosechados en LILACS</a:t>
          </a:r>
        </a:p>
      </dgm:t>
    </dgm:pt>
    <dgm:pt modelId="{D9EFA469-AC7D-429B-8A54-0FAB8B7CAD30}" type="parTrans" cxnId="{27638423-10B6-4310-B248-F7E6004B5020}">
      <dgm:prSet/>
      <dgm:spPr/>
      <dgm:t>
        <a:bodyPr/>
        <a:lstStyle/>
        <a:p>
          <a:endParaRPr lang="es-AR" sz="2000" noProof="0" dirty="0"/>
        </a:p>
      </dgm:t>
    </dgm:pt>
    <dgm:pt modelId="{39D58152-6CE5-4993-A919-EB495FB14531}" type="sibTrans" cxnId="{27638423-10B6-4310-B248-F7E6004B5020}">
      <dgm:prSet/>
      <dgm:spPr/>
      <dgm:t>
        <a:bodyPr/>
        <a:lstStyle/>
        <a:p>
          <a:endParaRPr lang="es-AR" sz="2000" noProof="0" dirty="0"/>
        </a:p>
      </dgm:t>
    </dgm:pt>
    <dgm:pt modelId="{328F12AE-4351-456D-B862-5943253799E3}">
      <dgm:prSet phldrT="[Texto]" custT="1"/>
      <dgm:spPr/>
      <dgm:t>
        <a:bodyPr/>
        <a:lstStyle/>
        <a:p>
          <a:r>
            <a:rPr lang="es-AR" sz="2800" b="1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CC</a:t>
          </a:r>
          <a:endParaRPr lang="es-AR" sz="2800" noProof="0" dirty="0"/>
        </a:p>
      </dgm:t>
    </dgm:pt>
    <dgm:pt modelId="{00297888-2B6E-4CBC-9210-B7754DE6ACBD}" type="parTrans" cxnId="{92DDFE21-5967-4B20-A331-7F1893BF8D09}">
      <dgm:prSet/>
      <dgm:spPr/>
      <dgm:t>
        <a:bodyPr/>
        <a:lstStyle/>
        <a:p>
          <a:endParaRPr lang="es-AR" sz="2000" noProof="0" dirty="0"/>
        </a:p>
      </dgm:t>
    </dgm:pt>
    <dgm:pt modelId="{0F9C4A35-D7DE-4AD6-8B4C-DA91C3DC14C8}" type="sibTrans" cxnId="{92DDFE21-5967-4B20-A331-7F1893BF8D09}">
      <dgm:prSet/>
      <dgm:spPr/>
      <dgm:t>
        <a:bodyPr/>
        <a:lstStyle/>
        <a:p>
          <a:endParaRPr lang="es-AR" sz="2000" noProof="0" dirty="0"/>
        </a:p>
      </dgm:t>
    </dgm:pt>
    <dgm:pt modelId="{4747C429-BEA6-40E3-99AB-8A4E9FAEB78B}">
      <dgm:prSet phldrT="[Texto]" custT="1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AR" sz="1600" noProof="0" dirty="0"/>
            <a:t>Aguardar el editor LILACS-Express crear por lo menos diez (10) registros para revisar e indizar</a:t>
          </a:r>
        </a:p>
      </dgm:t>
    </dgm:pt>
    <dgm:pt modelId="{6366E0B9-7A32-4579-80F9-EDDF92FAE6CD}" type="parTrans" cxnId="{EC20D424-6E41-4390-AA26-5F7CB12050F2}">
      <dgm:prSet/>
      <dgm:spPr/>
      <dgm:t>
        <a:bodyPr/>
        <a:lstStyle/>
        <a:p>
          <a:endParaRPr lang="es-AR" sz="2000" noProof="0" dirty="0"/>
        </a:p>
      </dgm:t>
    </dgm:pt>
    <dgm:pt modelId="{2632D5D5-7B9E-427A-A866-6E9FB7BA1274}" type="sibTrans" cxnId="{EC20D424-6E41-4390-AA26-5F7CB12050F2}">
      <dgm:prSet/>
      <dgm:spPr/>
      <dgm:t>
        <a:bodyPr/>
        <a:lstStyle/>
        <a:p>
          <a:endParaRPr lang="es-AR" sz="2000" noProof="0" dirty="0"/>
        </a:p>
      </dgm:t>
    </dgm:pt>
    <dgm:pt modelId="{725B8C08-5EAC-4E2A-A8DF-1CBF1B381237}">
      <dgm:prSet phldrT="[Texto]" custT="1"/>
      <dgm:spPr/>
      <dgm:t>
        <a:bodyPr/>
        <a:lstStyle/>
        <a:p>
          <a:r>
            <a:rPr lang="es-AR" sz="2800" b="1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CC</a:t>
          </a:r>
          <a:endParaRPr lang="es-AR" sz="2800" noProof="0" dirty="0"/>
        </a:p>
      </dgm:t>
    </dgm:pt>
    <dgm:pt modelId="{7646C109-EDA9-4230-8A44-F5008A64A3E1}" type="parTrans" cxnId="{B82DAAC8-0DC5-4B86-B6FD-0D5821D927BF}">
      <dgm:prSet/>
      <dgm:spPr/>
      <dgm:t>
        <a:bodyPr/>
        <a:lstStyle/>
        <a:p>
          <a:endParaRPr lang="es-AR" sz="2000" noProof="0" dirty="0"/>
        </a:p>
      </dgm:t>
    </dgm:pt>
    <dgm:pt modelId="{8820C30B-A10F-49BC-AC95-FBCF4DF6738F}" type="sibTrans" cxnId="{B82DAAC8-0DC5-4B86-B6FD-0D5821D927BF}">
      <dgm:prSet/>
      <dgm:spPr/>
      <dgm:t>
        <a:bodyPr/>
        <a:lstStyle/>
        <a:p>
          <a:endParaRPr lang="es-AR" sz="2000" noProof="0" dirty="0"/>
        </a:p>
      </dgm:t>
    </dgm:pt>
    <dgm:pt modelId="{696E1E6C-1DC9-4E9F-9E4E-898743755885}">
      <dgm:prSet phldrT="[Texto]" custT="1"/>
      <dgm:spPr/>
      <dgm:t>
        <a:bodyPr/>
        <a:lstStyle/>
        <a:p>
          <a:r>
            <a:rPr lang="es-AR" sz="1600" b="1" noProof="0" dirty="0"/>
            <a:t>Perfil de Editor </a:t>
          </a:r>
          <a:r>
            <a:rPr lang="es-AR" sz="1600" noProof="0" dirty="0">
              <a:sym typeface="Wingdings" panose="05000000000000000000" pitchFamily="2" charset="2"/>
            </a:rPr>
            <a:t> solamente </a:t>
          </a:r>
          <a:r>
            <a:rPr lang="es-AR" sz="1600" noProof="0" dirty="0"/>
            <a:t>debe ser atribuido a uno usuario en el CC</a:t>
          </a:r>
          <a:br>
            <a:rPr lang="es-AR" sz="1600" noProof="0" dirty="0"/>
          </a:br>
          <a:r>
            <a:rPr lang="es-AR" sz="1600" noProof="0" dirty="0">
              <a:sym typeface="Wingdings" panose="05000000000000000000" pitchFamily="2" charset="2"/>
            </a:rPr>
            <a:t> R</a:t>
          </a:r>
          <a:r>
            <a:rPr lang="es-AR" sz="1600" noProof="0" dirty="0"/>
            <a:t>esponsable por editar y corregir los errores en los registros de su CC</a:t>
          </a:r>
          <a:br>
            <a:rPr lang="es-AR" sz="1600" noProof="0" dirty="0"/>
          </a:br>
          <a:r>
            <a:rPr lang="es-AR" sz="1600" noProof="0" dirty="0">
              <a:sym typeface="Wingdings" panose="05000000000000000000" pitchFamily="2" charset="2"/>
            </a:rPr>
            <a:t> </a:t>
          </a:r>
          <a:r>
            <a:rPr lang="es-AR" sz="1600" noProof="0" dirty="0"/>
            <a:t>Crear solamente después de evaluar el grado de calidad de registro y conocimiento del sistema</a:t>
          </a:r>
        </a:p>
      </dgm:t>
    </dgm:pt>
    <dgm:pt modelId="{43F3E6FB-3802-4B57-A0BE-92AB0ACDC412}" type="parTrans" cxnId="{886097E7-CB0A-4206-B323-4FDA874B595D}">
      <dgm:prSet/>
      <dgm:spPr/>
      <dgm:t>
        <a:bodyPr/>
        <a:lstStyle/>
        <a:p>
          <a:endParaRPr lang="es-AR" sz="2000" noProof="0" dirty="0"/>
        </a:p>
      </dgm:t>
    </dgm:pt>
    <dgm:pt modelId="{A15A5F85-7F3F-48DB-BCBD-CAD48C8CC105}" type="sibTrans" cxnId="{886097E7-CB0A-4206-B323-4FDA874B595D}">
      <dgm:prSet/>
      <dgm:spPr/>
      <dgm:t>
        <a:bodyPr/>
        <a:lstStyle/>
        <a:p>
          <a:endParaRPr lang="es-AR" sz="2000" noProof="0" dirty="0"/>
        </a:p>
      </dgm:t>
    </dgm:pt>
    <dgm:pt modelId="{DAA34700-322D-4BCE-A05B-B5773C91CEC8}">
      <dgm:prSet phldrT="[Texto]" custT="1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AR" sz="1600" noProof="0" dirty="0"/>
            <a:t>Los registros de literatura gris (no convencionales), tesis y disertaciones o monográfico para la base nacional y LILACS </a:t>
          </a:r>
          <a:r>
            <a:rPr lang="es-AR" sz="1600" noProof="0" dirty="0">
              <a:sym typeface="Wingdings" panose="05000000000000000000" pitchFamily="2" charset="2"/>
            </a:rPr>
            <a:t> </a:t>
          </a:r>
          <a:r>
            <a:rPr lang="es-AR" sz="1600" noProof="0" dirty="0"/>
            <a:t>continuar la creación en </a:t>
          </a:r>
          <a:br>
            <a:rPr lang="es-AR" sz="1600" noProof="0" dirty="0"/>
          </a:br>
          <a:r>
            <a:rPr lang="es-AR" sz="1600" noProof="0" dirty="0"/>
            <a:t>LILDBI-Web y enviados vía LILACS </a:t>
          </a:r>
          <a:r>
            <a:rPr lang="es-AR" sz="1600" noProof="0" dirty="0" err="1"/>
            <a:t>Submission</a:t>
          </a:r>
          <a:endParaRPr lang="es-AR" sz="1600" noProof="0" dirty="0"/>
        </a:p>
      </dgm:t>
    </dgm:pt>
    <dgm:pt modelId="{8F444B2C-EC2A-4CFF-B562-41164354B63F}" type="parTrans" cxnId="{DA8EFE2E-6BAB-4AE7-9E4D-0880296CA8E3}">
      <dgm:prSet/>
      <dgm:spPr/>
      <dgm:t>
        <a:bodyPr/>
        <a:lstStyle/>
        <a:p>
          <a:endParaRPr lang="pt-BR" sz="2000"/>
        </a:p>
      </dgm:t>
    </dgm:pt>
    <dgm:pt modelId="{B31EB842-A2D5-4E1E-9FD0-CDEC7001C064}" type="sibTrans" cxnId="{DA8EFE2E-6BAB-4AE7-9E4D-0880296CA8E3}">
      <dgm:prSet/>
      <dgm:spPr/>
      <dgm:t>
        <a:bodyPr/>
        <a:lstStyle/>
        <a:p>
          <a:endParaRPr lang="pt-BR" sz="2000"/>
        </a:p>
      </dgm:t>
    </dgm:pt>
    <dgm:pt modelId="{46FD1531-D9A1-4B05-A0A9-EE0FED6FF57A}">
      <dgm:prSet phldrT="[Texto]" custT="1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AR" sz="1600" noProof="0" dirty="0"/>
            <a:t>Los registros deben ser exportados de LILACS e importados en LILDBI-Web de la base nacional</a:t>
          </a:r>
        </a:p>
      </dgm:t>
    </dgm:pt>
    <dgm:pt modelId="{CE5C9717-C9B7-427C-A3DB-F9E574300CB2}" type="parTrans" cxnId="{00693204-7585-4A98-9182-C4B37BE816B9}">
      <dgm:prSet/>
      <dgm:spPr/>
      <dgm:t>
        <a:bodyPr/>
        <a:lstStyle/>
        <a:p>
          <a:endParaRPr lang="pt-BR" sz="2000"/>
        </a:p>
      </dgm:t>
    </dgm:pt>
    <dgm:pt modelId="{CA2034CA-368C-4D81-9528-FE38560F289D}" type="sibTrans" cxnId="{00693204-7585-4A98-9182-C4B37BE816B9}">
      <dgm:prSet/>
      <dgm:spPr/>
      <dgm:t>
        <a:bodyPr/>
        <a:lstStyle/>
        <a:p>
          <a:endParaRPr lang="pt-BR" sz="2000"/>
        </a:p>
      </dgm:t>
    </dgm:pt>
    <dgm:pt modelId="{7F3C83C0-BB5B-401E-A13A-5C49DC48F1E0}" type="pres">
      <dgm:prSet presAssocID="{1721FB17-ACEE-4C7A-B143-0A2FF5666821}" presName="linearFlow" presStyleCnt="0">
        <dgm:presLayoutVars>
          <dgm:dir/>
          <dgm:animLvl val="lvl"/>
          <dgm:resizeHandles val="exact"/>
        </dgm:presLayoutVars>
      </dgm:prSet>
      <dgm:spPr/>
    </dgm:pt>
    <dgm:pt modelId="{542EB134-632F-41D2-AB6E-62F34BDBEF5D}" type="pres">
      <dgm:prSet presAssocID="{3EEF5081-101F-4FB7-A51D-08570BC5123E}" presName="composite" presStyleCnt="0"/>
      <dgm:spPr/>
    </dgm:pt>
    <dgm:pt modelId="{1D228CD5-FA45-4BF0-AAEA-D8617AD0BAAD}" type="pres">
      <dgm:prSet presAssocID="{3EEF5081-101F-4FB7-A51D-08570BC5123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7148C3BC-3231-4B8C-A9F0-D44195576626}" type="pres">
      <dgm:prSet presAssocID="{3EEF5081-101F-4FB7-A51D-08570BC5123E}" presName="descendantText" presStyleLbl="alignAcc1" presStyleIdx="0" presStyleCnt="3" custLinFactNeighborY="6422">
        <dgm:presLayoutVars>
          <dgm:bulletEnabled val="1"/>
        </dgm:presLayoutVars>
      </dgm:prSet>
      <dgm:spPr/>
    </dgm:pt>
    <dgm:pt modelId="{E1BCFF49-931A-4A59-B1E2-2C1EBE93DFD3}" type="pres">
      <dgm:prSet presAssocID="{B8A81740-39E7-4AA8-89CE-3CCD56AE9499}" presName="sp" presStyleCnt="0"/>
      <dgm:spPr/>
    </dgm:pt>
    <dgm:pt modelId="{AFB58E84-81AE-4D03-9009-A72B64866146}" type="pres">
      <dgm:prSet presAssocID="{328F12AE-4351-456D-B862-5943253799E3}" presName="composite" presStyleCnt="0"/>
      <dgm:spPr/>
    </dgm:pt>
    <dgm:pt modelId="{386E66BB-5ABD-406D-BEFF-3064586349E5}" type="pres">
      <dgm:prSet presAssocID="{328F12AE-4351-456D-B862-5943253799E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3CFC7D0-C45B-43CE-BDC6-9A3398E4B953}" type="pres">
      <dgm:prSet presAssocID="{328F12AE-4351-456D-B862-5943253799E3}" presName="descendantText" presStyleLbl="alignAcc1" presStyleIdx="1" presStyleCnt="3" custScaleY="136679">
        <dgm:presLayoutVars>
          <dgm:bulletEnabled val="1"/>
        </dgm:presLayoutVars>
      </dgm:prSet>
      <dgm:spPr/>
    </dgm:pt>
    <dgm:pt modelId="{9D50E0D0-7ABA-446F-AA36-9C4A370878B1}" type="pres">
      <dgm:prSet presAssocID="{0F9C4A35-D7DE-4AD6-8B4C-DA91C3DC14C8}" presName="sp" presStyleCnt="0"/>
      <dgm:spPr/>
    </dgm:pt>
    <dgm:pt modelId="{D6CEEEF3-D105-4AE3-B267-DBAEEC75F377}" type="pres">
      <dgm:prSet presAssocID="{725B8C08-5EAC-4E2A-A8DF-1CBF1B381237}" presName="composite" presStyleCnt="0"/>
      <dgm:spPr/>
    </dgm:pt>
    <dgm:pt modelId="{23E7FB4B-E69E-47CF-BBD9-F8BFD86B52B4}" type="pres">
      <dgm:prSet presAssocID="{725B8C08-5EAC-4E2A-A8DF-1CBF1B381237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F55B42EF-8E3E-4FAE-BB00-BB8648411B3A}" type="pres">
      <dgm:prSet presAssocID="{725B8C08-5EAC-4E2A-A8DF-1CBF1B381237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0693204-7585-4A98-9182-C4B37BE816B9}" srcId="{328F12AE-4351-456D-B862-5943253799E3}" destId="{46FD1531-D9A1-4B05-A0A9-EE0FED6FF57A}" srcOrd="1" destOrd="0" parTransId="{CE5C9717-C9B7-427C-A3DB-F9E574300CB2}" sibTransId="{CA2034CA-368C-4D81-9528-FE38560F289D}"/>
    <dgm:cxn modelId="{92DDFE21-5967-4B20-A331-7F1893BF8D09}" srcId="{1721FB17-ACEE-4C7A-B143-0A2FF5666821}" destId="{328F12AE-4351-456D-B862-5943253799E3}" srcOrd="1" destOrd="0" parTransId="{00297888-2B6E-4CBC-9210-B7754DE6ACBD}" sibTransId="{0F9C4A35-D7DE-4AD6-8B4C-DA91C3DC14C8}"/>
    <dgm:cxn modelId="{27638423-10B6-4310-B248-F7E6004B5020}" srcId="{3EEF5081-101F-4FB7-A51D-08570BC5123E}" destId="{0C95D954-98D0-43CF-914F-EC4A171968F9}" srcOrd="1" destOrd="0" parTransId="{D9EFA469-AC7D-429B-8A54-0FAB8B7CAD30}" sibTransId="{39D58152-6CE5-4993-A919-EB495FB14531}"/>
    <dgm:cxn modelId="{EC20D424-6E41-4390-AA26-5F7CB12050F2}" srcId="{328F12AE-4351-456D-B862-5943253799E3}" destId="{4747C429-BEA6-40E3-99AB-8A4E9FAEB78B}" srcOrd="0" destOrd="0" parTransId="{6366E0B9-7A32-4579-80F9-EDDF92FAE6CD}" sibTransId="{2632D5D5-7B9E-427A-A866-6E9FB7BA1274}"/>
    <dgm:cxn modelId="{DA8EFE2E-6BAB-4AE7-9E4D-0880296CA8E3}" srcId="{328F12AE-4351-456D-B862-5943253799E3}" destId="{DAA34700-322D-4BCE-A05B-B5773C91CEC8}" srcOrd="2" destOrd="0" parTransId="{8F444B2C-EC2A-4CFF-B562-41164354B63F}" sibTransId="{B31EB842-A2D5-4E1E-9FD0-CDEC7001C064}"/>
    <dgm:cxn modelId="{5933613F-8B90-4615-BE1E-6C7B8CEAF749}" type="presOf" srcId="{725B8C08-5EAC-4E2A-A8DF-1CBF1B381237}" destId="{23E7FB4B-E69E-47CF-BBD9-F8BFD86B52B4}" srcOrd="0" destOrd="0" presId="urn:microsoft.com/office/officeart/2005/8/layout/chevron2"/>
    <dgm:cxn modelId="{45A0A140-C78D-43A8-B12C-FAA30B830902}" type="presOf" srcId="{696E1E6C-1DC9-4E9F-9E4E-898743755885}" destId="{F55B42EF-8E3E-4FAE-BB00-BB8648411B3A}" srcOrd="0" destOrd="0" presId="urn:microsoft.com/office/officeart/2005/8/layout/chevron2"/>
    <dgm:cxn modelId="{D7387942-32AB-49CF-9A2E-DEC3D8F767DB}" type="presOf" srcId="{46FD1531-D9A1-4B05-A0A9-EE0FED6FF57A}" destId="{D3CFC7D0-C45B-43CE-BDC6-9A3398E4B953}" srcOrd="0" destOrd="1" presId="urn:microsoft.com/office/officeart/2005/8/layout/chevron2"/>
    <dgm:cxn modelId="{1B022A49-0D0B-4500-A0E6-38E029D35989}" type="presOf" srcId="{4747C429-BEA6-40E3-99AB-8A4E9FAEB78B}" destId="{D3CFC7D0-C45B-43CE-BDC6-9A3398E4B953}" srcOrd="0" destOrd="0" presId="urn:microsoft.com/office/officeart/2005/8/layout/chevron2"/>
    <dgm:cxn modelId="{EC57568D-97CE-4759-AA6E-0BC426368283}" type="presOf" srcId="{328F12AE-4351-456D-B862-5943253799E3}" destId="{386E66BB-5ABD-406D-BEFF-3064586349E5}" srcOrd="0" destOrd="0" presId="urn:microsoft.com/office/officeart/2005/8/layout/chevron2"/>
    <dgm:cxn modelId="{1E28E88E-951D-4740-91A0-548E9E1E5582}" type="presOf" srcId="{DAA34700-322D-4BCE-A05B-B5773C91CEC8}" destId="{D3CFC7D0-C45B-43CE-BDC6-9A3398E4B953}" srcOrd="0" destOrd="2" presId="urn:microsoft.com/office/officeart/2005/8/layout/chevron2"/>
    <dgm:cxn modelId="{E21C1A9D-1D6B-4D27-B497-827E8505B5AA}" type="presOf" srcId="{1721FB17-ACEE-4C7A-B143-0A2FF5666821}" destId="{7F3C83C0-BB5B-401E-A13A-5C49DC48F1E0}" srcOrd="0" destOrd="0" presId="urn:microsoft.com/office/officeart/2005/8/layout/chevron2"/>
    <dgm:cxn modelId="{D834B7B1-41F5-42CF-A436-019D4863C3F9}" type="presOf" srcId="{3EEF5081-101F-4FB7-A51D-08570BC5123E}" destId="{1D228CD5-FA45-4BF0-AAEA-D8617AD0BAAD}" srcOrd="0" destOrd="0" presId="urn:microsoft.com/office/officeart/2005/8/layout/chevron2"/>
    <dgm:cxn modelId="{871F43B2-C1E9-4C25-AA67-776DC9D42D80}" srcId="{1721FB17-ACEE-4C7A-B143-0A2FF5666821}" destId="{3EEF5081-101F-4FB7-A51D-08570BC5123E}" srcOrd="0" destOrd="0" parTransId="{5AF449E0-446E-447E-9DCF-22C2508B2A1E}" sibTransId="{B8A81740-39E7-4AA8-89CE-3CCD56AE9499}"/>
    <dgm:cxn modelId="{3ECDF8C1-0797-43D3-BD36-530A16AB0E87}" type="presOf" srcId="{B91A168D-8718-453F-8A7B-210E55EEE0D9}" destId="{7148C3BC-3231-4B8C-A9F0-D44195576626}" srcOrd="0" destOrd="0" presId="urn:microsoft.com/office/officeart/2005/8/layout/chevron2"/>
    <dgm:cxn modelId="{B82DAAC8-0DC5-4B86-B6FD-0D5821D927BF}" srcId="{1721FB17-ACEE-4C7A-B143-0A2FF5666821}" destId="{725B8C08-5EAC-4E2A-A8DF-1CBF1B381237}" srcOrd="2" destOrd="0" parTransId="{7646C109-EDA9-4230-8A44-F5008A64A3E1}" sibTransId="{8820C30B-A10F-49BC-AC95-FBCF4DF6738F}"/>
    <dgm:cxn modelId="{3C194BE0-86CF-43EF-B5A6-E67D81AEDDB4}" type="presOf" srcId="{0C95D954-98D0-43CF-914F-EC4A171968F9}" destId="{7148C3BC-3231-4B8C-A9F0-D44195576626}" srcOrd="0" destOrd="1" presId="urn:microsoft.com/office/officeart/2005/8/layout/chevron2"/>
    <dgm:cxn modelId="{886097E7-CB0A-4206-B323-4FDA874B595D}" srcId="{725B8C08-5EAC-4E2A-A8DF-1CBF1B381237}" destId="{696E1E6C-1DC9-4E9F-9E4E-898743755885}" srcOrd="0" destOrd="0" parTransId="{43F3E6FB-3802-4B57-A0BE-92AB0ACDC412}" sibTransId="{A15A5F85-7F3F-48DB-BCBD-CAD48C8CC105}"/>
    <dgm:cxn modelId="{CDBA31F6-3CCB-46E1-A7DD-E3472BC94D82}" srcId="{3EEF5081-101F-4FB7-A51D-08570BC5123E}" destId="{B91A168D-8718-453F-8A7B-210E55EEE0D9}" srcOrd="0" destOrd="0" parTransId="{8CC1DA5D-A305-4DEF-97E5-B49B8BA1254A}" sibTransId="{3906EA08-DEFC-4F7B-AD5A-29ECA98B001A}"/>
    <dgm:cxn modelId="{7C061F71-5DDE-48E8-A134-6615C317D54D}" type="presParOf" srcId="{7F3C83C0-BB5B-401E-A13A-5C49DC48F1E0}" destId="{542EB134-632F-41D2-AB6E-62F34BDBEF5D}" srcOrd="0" destOrd="0" presId="urn:microsoft.com/office/officeart/2005/8/layout/chevron2"/>
    <dgm:cxn modelId="{B6C97EBF-2945-4D8C-9152-108FF0FF9B96}" type="presParOf" srcId="{542EB134-632F-41D2-AB6E-62F34BDBEF5D}" destId="{1D228CD5-FA45-4BF0-AAEA-D8617AD0BAAD}" srcOrd="0" destOrd="0" presId="urn:microsoft.com/office/officeart/2005/8/layout/chevron2"/>
    <dgm:cxn modelId="{522041DC-C4CD-42AB-BCF6-90E459DF0C81}" type="presParOf" srcId="{542EB134-632F-41D2-AB6E-62F34BDBEF5D}" destId="{7148C3BC-3231-4B8C-A9F0-D44195576626}" srcOrd="1" destOrd="0" presId="urn:microsoft.com/office/officeart/2005/8/layout/chevron2"/>
    <dgm:cxn modelId="{B608C031-C88D-40BF-8C61-F68D2FA89996}" type="presParOf" srcId="{7F3C83C0-BB5B-401E-A13A-5C49DC48F1E0}" destId="{E1BCFF49-931A-4A59-B1E2-2C1EBE93DFD3}" srcOrd="1" destOrd="0" presId="urn:microsoft.com/office/officeart/2005/8/layout/chevron2"/>
    <dgm:cxn modelId="{1DAFEA58-24EE-485D-9419-0F252D3972FC}" type="presParOf" srcId="{7F3C83C0-BB5B-401E-A13A-5C49DC48F1E0}" destId="{AFB58E84-81AE-4D03-9009-A72B64866146}" srcOrd="2" destOrd="0" presId="urn:microsoft.com/office/officeart/2005/8/layout/chevron2"/>
    <dgm:cxn modelId="{8E54D836-EC5D-4169-978B-16C3453B969C}" type="presParOf" srcId="{AFB58E84-81AE-4D03-9009-A72B64866146}" destId="{386E66BB-5ABD-406D-BEFF-3064586349E5}" srcOrd="0" destOrd="0" presId="urn:microsoft.com/office/officeart/2005/8/layout/chevron2"/>
    <dgm:cxn modelId="{02662925-52F4-43B6-853D-868CEE8DBA1A}" type="presParOf" srcId="{AFB58E84-81AE-4D03-9009-A72B64866146}" destId="{D3CFC7D0-C45B-43CE-BDC6-9A3398E4B953}" srcOrd="1" destOrd="0" presId="urn:microsoft.com/office/officeart/2005/8/layout/chevron2"/>
    <dgm:cxn modelId="{B064B4AD-05C6-4DB8-BC9F-ED48A8B6ABD6}" type="presParOf" srcId="{7F3C83C0-BB5B-401E-A13A-5C49DC48F1E0}" destId="{9D50E0D0-7ABA-446F-AA36-9C4A370878B1}" srcOrd="3" destOrd="0" presId="urn:microsoft.com/office/officeart/2005/8/layout/chevron2"/>
    <dgm:cxn modelId="{2D9446B0-D636-465F-9A65-BCB6DB0CD90F}" type="presParOf" srcId="{7F3C83C0-BB5B-401E-A13A-5C49DC48F1E0}" destId="{D6CEEEF3-D105-4AE3-B267-DBAEEC75F377}" srcOrd="4" destOrd="0" presId="urn:microsoft.com/office/officeart/2005/8/layout/chevron2"/>
    <dgm:cxn modelId="{76069726-DF89-4AC7-9BA3-D7AF3827E90F}" type="presParOf" srcId="{D6CEEEF3-D105-4AE3-B267-DBAEEC75F377}" destId="{23E7FB4B-E69E-47CF-BBD9-F8BFD86B52B4}" srcOrd="0" destOrd="0" presId="urn:microsoft.com/office/officeart/2005/8/layout/chevron2"/>
    <dgm:cxn modelId="{A7D2F6C9-F8CB-43C2-927C-6D446178C8A7}" type="presParOf" srcId="{D6CEEEF3-D105-4AE3-B267-DBAEEC75F377}" destId="{F55B42EF-8E3E-4FAE-BB00-BB8648411B3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CAEC7-AD64-41E0-90C6-C0706B4A7B36}">
      <dsp:nvSpPr>
        <dsp:cNvPr id="0" name=""/>
        <dsp:cNvSpPr/>
      </dsp:nvSpPr>
      <dsp:spPr>
        <a:xfrm>
          <a:off x="0" y="845558"/>
          <a:ext cx="8229600" cy="1142199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4627A8-B19A-4E30-BA28-EC4952C2C85D}">
      <dsp:nvSpPr>
        <dsp:cNvPr id="0" name=""/>
        <dsp:cNvSpPr/>
      </dsp:nvSpPr>
      <dsp:spPr>
        <a:xfrm>
          <a:off x="52756" y="693366"/>
          <a:ext cx="2097599" cy="589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1967 – </a:t>
          </a:r>
          <a:r>
            <a:rPr lang="pt-BR" sz="1600" kern="1200" dirty="0" err="1"/>
            <a:t>Creación</a:t>
          </a:r>
          <a:r>
            <a:rPr lang="pt-BR" sz="1600" kern="1200" dirty="0"/>
            <a:t> de BIREME</a:t>
          </a:r>
        </a:p>
      </dsp:txBody>
      <dsp:txXfrm>
        <a:off x="52756" y="693366"/>
        <a:ext cx="2097599" cy="589900"/>
      </dsp:txXfrm>
    </dsp:sp>
    <dsp:sp modelId="{7603C738-83ED-4667-B465-6E4F4C79A6D7}">
      <dsp:nvSpPr>
        <dsp:cNvPr id="0" name=""/>
        <dsp:cNvSpPr/>
      </dsp:nvSpPr>
      <dsp:spPr>
        <a:xfrm>
          <a:off x="907926" y="1299320"/>
          <a:ext cx="285549" cy="28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709D0B-872B-4E02-8F5B-7A9EAE779FBE}">
      <dsp:nvSpPr>
        <dsp:cNvPr id="0" name=""/>
        <dsp:cNvSpPr/>
      </dsp:nvSpPr>
      <dsp:spPr>
        <a:xfrm>
          <a:off x="2122077" y="1713818"/>
          <a:ext cx="4038188" cy="497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1982 - </a:t>
          </a:r>
          <a:r>
            <a:rPr lang="es-ES" sz="1600" kern="1200" dirty="0"/>
            <a:t>Sistema Latinoamericano y del Caribe de Información en Ciencias de la Salud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Red de Cooperantes de LILACS</a:t>
          </a:r>
        </a:p>
      </dsp:txBody>
      <dsp:txXfrm>
        <a:off x="2122077" y="1713818"/>
        <a:ext cx="4038188" cy="497610"/>
      </dsp:txXfrm>
    </dsp:sp>
    <dsp:sp modelId="{40A6A293-A748-496F-AE69-22DC908A38BF}">
      <dsp:nvSpPr>
        <dsp:cNvPr id="0" name=""/>
        <dsp:cNvSpPr/>
      </dsp:nvSpPr>
      <dsp:spPr>
        <a:xfrm>
          <a:off x="3722264" y="1280316"/>
          <a:ext cx="285549" cy="2392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102E69-BB9A-4CD4-BBC2-DB1BE67C6EB8}">
      <dsp:nvSpPr>
        <dsp:cNvPr id="0" name=""/>
        <dsp:cNvSpPr/>
      </dsp:nvSpPr>
      <dsp:spPr>
        <a:xfrm>
          <a:off x="6246529" y="524837"/>
          <a:ext cx="1151862" cy="670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1998 -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Red BVS</a:t>
          </a:r>
        </a:p>
      </dsp:txBody>
      <dsp:txXfrm>
        <a:off x="6246529" y="524837"/>
        <a:ext cx="1151862" cy="670071"/>
      </dsp:txXfrm>
    </dsp:sp>
    <dsp:sp modelId="{DCC3444A-C8F2-48BA-9AB2-5D380F94EC6B}">
      <dsp:nvSpPr>
        <dsp:cNvPr id="0" name=""/>
        <dsp:cNvSpPr/>
      </dsp:nvSpPr>
      <dsp:spPr>
        <a:xfrm>
          <a:off x="6686032" y="1313500"/>
          <a:ext cx="285549" cy="28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4C1EB-F7D3-43D6-B5F0-5FC743FF9088}">
      <dsp:nvSpPr>
        <dsp:cNvPr id="0" name=""/>
        <dsp:cNvSpPr/>
      </dsp:nvSpPr>
      <dsp:spPr>
        <a:xfrm>
          <a:off x="2" y="0"/>
          <a:ext cx="8698553" cy="5233130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CBDB4-28B6-4253-99BF-651A7C36ED7E}">
      <dsp:nvSpPr>
        <dsp:cNvPr id="0" name=""/>
        <dsp:cNvSpPr/>
      </dsp:nvSpPr>
      <dsp:spPr>
        <a:xfrm>
          <a:off x="2345" y="1569938"/>
          <a:ext cx="1537796" cy="20932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/>
            <a:t>1. Diagnóstico de potencialidad de cooperación</a:t>
          </a:r>
        </a:p>
      </dsp:txBody>
      <dsp:txXfrm>
        <a:off x="77414" y="1645007"/>
        <a:ext cx="1387658" cy="1943114"/>
      </dsp:txXfrm>
    </dsp:sp>
    <dsp:sp modelId="{8642B76F-F830-4A06-BB60-48C55369DB3E}">
      <dsp:nvSpPr>
        <dsp:cNvPr id="0" name=""/>
        <dsp:cNvSpPr/>
      </dsp:nvSpPr>
      <dsp:spPr>
        <a:xfrm>
          <a:off x="1753147" y="1569938"/>
          <a:ext cx="1567344" cy="2093252"/>
        </a:xfrm>
        <a:prstGeom prst="roundRect">
          <a:avLst/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/>
            <a:t>2. Definición de responsabilidades</a:t>
          </a:r>
        </a:p>
      </dsp:txBody>
      <dsp:txXfrm>
        <a:off x="1829658" y="1646449"/>
        <a:ext cx="1414322" cy="1940230"/>
      </dsp:txXfrm>
    </dsp:sp>
    <dsp:sp modelId="{4983682F-FBBD-4E34-B27D-61CB4A9205A0}">
      <dsp:nvSpPr>
        <dsp:cNvPr id="0" name=""/>
        <dsp:cNvSpPr/>
      </dsp:nvSpPr>
      <dsp:spPr>
        <a:xfrm>
          <a:off x="3533496" y="1569938"/>
          <a:ext cx="1669177" cy="2093252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/>
            <a:t>3. Establecimiento de memorandos acuerdos</a:t>
          </a:r>
        </a:p>
      </dsp:txBody>
      <dsp:txXfrm>
        <a:off x="3614979" y="1651421"/>
        <a:ext cx="1506211" cy="1930286"/>
      </dsp:txXfrm>
    </dsp:sp>
    <dsp:sp modelId="{8991022C-A3DC-4893-9948-4C0AF9692FEC}">
      <dsp:nvSpPr>
        <dsp:cNvPr id="0" name=""/>
        <dsp:cNvSpPr/>
      </dsp:nvSpPr>
      <dsp:spPr>
        <a:xfrm>
          <a:off x="5415678" y="1569938"/>
          <a:ext cx="1564443" cy="2093252"/>
        </a:xfrm>
        <a:prstGeom prst="roundRect">
          <a:avLst/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/>
            <a:t>4. Registro y creación de usuarios y perfiles</a:t>
          </a:r>
        </a:p>
      </dsp:txBody>
      <dsp:txXfrm>
        <a:off x="5492048" y="1646308"/>
        <a:ext cx="1411703" cy="1940512"/>
      </dsp:txXfrm>
    </dsp:sp>
    <dsp:sp modelId="{B8A4DF8F-B955-4B7C-95FA-DB2596B4B745}">
      <dsp:nvSpPr>
        <dsp:cNvPr id="0" name=""/>
        <dsp:cNvSpPr/>
      </dsp:nvSpPr>
      <dsp:spPr>
        <a:xfrm>
          <a:off x="7193126" y="1569938"/>
          <a:ext cx="1503085" cy="2093252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/>
            <a:t>5. Monitoreo de la cooperación </a:t>
          </a:r>
        </a:p>
      </dsp:txBody>
      <dsp:txXfrm>
        <a:off x="7266501" y="1643313"/>
        <a:ext cx="1356335" cy="19465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CE1D3B-3DCE-40B3-B60C-3AF2996A7FCB}">
      <dsp:nvSpPr>
        <dsp:cNvPr id="0" name=""/>
        <dsp:cNvSpPr/>
      </dsp:nvSpPr>
      <dsp:spPr>
        <a:xfrm>
          <a:off x="0" y="0"/>
          <a:ext cx="8131215" cy="15557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noProof="0" dirty="0"/>
            <a:t>Editor – perfil LILACS-Express Editor</a:t>
          </a:r>
        </a:p>
        <a:p>
          <a:pPr marL="1588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900" kern="1200" noProof="0" dirty="0"/>
            <a:t>Entrada de metadatos mínimos y carga de texto completo</a:t>
          </a:r>
        </a:p>
        <a:p>
          <a:pPr marL="1588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900" b="1" kern="1200" noProof="0" dirty="0"/>
            <a:t>No</a:t>
          </a:r>
          <a:r>
            <a:rPr lang="es-AR" sz="1900" kern="1200" noProof="0" dirty="0"/>
            <a:t> hacen indización temática en FI-</a:t>
          </a:r>
          <a:r>
            <a:rPr lang="es-AR" sz="1900" kern="1200" noProof="0" dirty="0" err="1"/>
            <a:t>Admin</a:t>
          </a:r>
          <a:endParaRPr lang="es-AR" sz="1900" kern="1200" noProof="0" dirty="0"/>
        </a:p>
        <a:p>
          <a:pPr marL="1588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900" b="1" kern="1200" noProof="0" dirty="0"/>
            <a:t>No</a:t>
          </a:r>
          <a:r>
            <a:rPr lang="es-AR" sz="1900" kern="1200" noProof="0" dirty="0"/>
            <a:t> editan a registros con status publicado en FI-</a:t>
          </a:r>
          <a:r>
            <a:rPr lang="es-AR" sz="1900" kern="1200" noProof="0" dirty="0" err="1"/>
            <a:t>Admin</a:t>
          </a:r>
          <a:endParaRPr lang="es-AR" sz="1900" kern="1200" noProof="0" dirty="0"/>
        </a:p>
      </dsp:txBody>
      <dsp:txXfrm>
        <a:off x="1781821" y="0"/>
        <a:ext cx="6349393" cy="1555788"/>
      </dsp:txXfrm>
    </dsp:sp>
    <dsp:sp modelId="{A031FB0C-8350-4985-AD69-BB49115C1E05}">
      <dsp:nvSpPr>
        <dsp:cNvPr id="0" name=""/>
        <dsp:cNvSpPr/>
      </dsp:nvSpPr>
      <dsp:spPr>
        <a:xfrm>
          <a:off x="329952" y="422521"/>
          <a:ext cx="855973" cy="7107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D0A898-1718-4E81-B131-FE599C3C023D}">
      <dsp:nvSpPr>
        <dsp:cNvPr id="0" name=""/>
        <dsp:cNvSpPr/>
      </dsp:nvSpPr>
      <dsp:spPr>
        <a:xfrm>
          <a:off x="0" y="1636378"/>
          <a:ext cx="8131215" cy="15557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noProof="0" dirty="0"/>
            <a:t>Bibliotecólogo – perfil  Documentalista</a:t>
          </a:r>
        </a:p>
        <a:p>
          <a:pPr marL="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900" kern="1200" noProof="0" dirty="0"/>
            <a:t>Descripción bibliográfica completa o la revisión</a:t>
          </a:r>
        </a:p>
        <a:p>
          <a:pPr marL="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900" kern="1200" noProof="0" dirty="0"/>
            <a:t>Indización de documentos</a:t>
          </a:r>
        </a:p>
        <a:p>
          <a:pPr marL="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900" b="1" kern="1200" noProof="0" dirty="0"/>
            <a:t>No</a:t>
          </a:r>
          <a:r>
            <a:rPr lang="es-AR" sz="1900" kern="1200" noProof="0" dirty="0"/>
            <a:t> editan a </a:t>
          </a:r>
          <a:r>
            <a:rPr lang="es-AR" sz="1900" kern="1200" noProof="0"/>
            <a:t>registros com </a:t>
          </a:r>
          <a:r>
            <a:rPr lang="es-AR" sz="1900" kern="1200" noProof="0" dirty="0"/>
            <a:t>status publicado en FI-</a:t>
          </a:r>
          <a:r>
            <a:rPr lang="es-AR" sz="1900" kern="1200" noProof="0" dirty="0" err="1"/>
            <a:t>Admin</a:t>
          </a:r>
          <a:endParaRPr lang="es-AR" sz="1900" kern="1200" noProof="0" dirty="0"/>
        </a:p>
      </dsp:txBody>
      <dsp:txXfrm>
        <a:off x="1781821" y="1636378"/>
        <a:ext cx="6349393" cy="1555788"/>
      </dsp:txXfrm>
    </dsp:sp>
    <dsp:sp modelId="{B6054D6B-BE50-4361-B5FB-E99A18D104CC}">
      <dsp:nvSpPr>
        <dsp:cNvPr id="0" name=""/>
        <dsp:cNvSpPr/>
      </dsp:nvSpPr>
      <dsp:spPr>
        <a:xfrm>
          <a:off x="395839" y="2079871"/>
          <a:ext cx="771034" cy="81878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F1A000-6F20-4503-B3AF-80369ADD9567}">
      <dsp:nvSpPr>
        <dsp:cNvPr id="0" name=""/>
        <dsp:cNvSpPr/>
      </dsp:nvSpPr>
      <dsp:spPr>
        <a:xfrm>
          <a:off x="0" y="3292748"/>
          <a:ext cx="8131215" cy="15557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noProof="0" dirty="0"/>
            <a:t>Bibliotecólogo – perfil Editor</a:t>
          </a:r>
        </a:p>
        <a:p>
          <a:pPr marL="1588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900" kern="1200" noProof="0" dirty="0"/>
            <a:t>Control de calidad de los registros</a:t>
          </a:r>
        </a:p>
        <a:p>
          <a:pPr marL="1588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900" kern="1200" noProof="0" dirty="0"/>
            <a:t>Catalogación cooperativa</a:t>
          </a:r>
        </a:p>
        <a:p>
          <a:pPr marL="1588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900" kern="1200" noProof="0" dirty="0"/>
            <a:t>Edita </a:t>
          </a:r>
          <a:r>
            <a:rPr lang="es-AR" sz="1900" b="1" kern="1200" noProof="0" dirty="0"/>
            <a:t>cualquier</a:t>
          </a:r>
          <a:r>
            <a:rPr lang="es-AR" sz="1900" kern="1200" noProof="0" dirty="0"/>
            <a:t> registro con </a:t>
          </a:r>
          <a:r>
            <a:rPr lang="es-AR" sz="1900" b="1" kern="1200" noProof="0" dirty="0"/>
            <a:t>cualquier</a:t>
          </a:r>
          <a:r>
            <a:rPr lang="es-AR" sz="1900" kern="1200" noProof="0" dirty="0"/>
            <a:t> status en FI-</a:t>
          </a:r>
          <a:r>
            <a:rPr lang="es-AR" sz="1900" kern="1200" noProof="0" dirty="0" err="1"/>
            <a:t>Admin</a:t>
          </a:r>
          <a:endParaRPr lang="es-AR" sz="1900" kern="1200" noProof="0" dirty="0"/>
        </a:p>
      </dsp:txBody>
      <dsp:txXfrm>
        <a:off x="1781821" y="3292748"/>
        <a:ext cx="6349393" cy="1555788"/>
      </dsp:txXfrm>
    </dsp:sp>
    <dsp:sp modelId="{322A4A98-8F4A-4F2C-B57F-CFB51A2AD263}">
      <dsp:nvSpPr>
        <dsp:cNvPr id="0" name=""/>
        <dsp:cNvSpPr/>
      </dsp:nvSpPr>
      <dsp:spPr>
        <a:xfrm>
          <a:off x="374804" y="3756270"/>
          <a:ext cx="836523" cy="8887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28CD5-FA45-4BF0-AAEA-D8617AD0BAAD}">
      <dsp:nvSpPr>
        <dsp:cNvPr id="0" name=""/>
        <dsp:cNvSpPr/>
      </dsp:nvSpPr>
      <dsp:spPr>
        <a:xfrm rot="5400000">
          <a:off x="-279414" y="284926"/>
          <a:ext cx="1862766" cy="130393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900" b="1" kern="1200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Editores</a:t>
          </a:r>
          <a:endParaRPr lang="es-AR" sz="2900" kern="1200" noProof="0" dirty="0"/>
        </a:p>
      </dsp:txBody>
      <dsp:txXfrm rot="-5400000">
        <a:off x="1" y="657479"/>
        <a:ext cx="1303936" cy="558830"/>
      </dsp:txXfrm>
    </dsp:sp>
    <dsp:sp modelId="{7148C3BC-3231-4B8C-A9F0-D44195576626}">
      <dsp:nvSpPr>
        <dsp:cNvPr id="0" name=""/>
        <dsp:cNvSpPr/>
      </dsp:nvSpPr>
      <dsp:spPr>
        <a:xfrm rot="5400000">
          <a:off x="4161369" y="-2693694"/>
          <a:ext cx="1210797" cy="69256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b="1" kern="1200" noProof="0" dirty="0"/>
            <a:t>Perfil  LILACS-Express Editor </a:t>
          </a:r>
          <a:r>
            <a:rPr lang="es-AR" sz="1600" b="1" kern="1200" noProof="0" dirty="0">
              <a:sym typeface="Wingdings" panose="05000000000000000000" pitchFamily="2" charset="2"/>
            </a:rPr>
            <a:t> </a:t>
          </a:r>
          <a:r>
            <a:rPr lang="es-AR" sz="1600" kern="1200" noProof="0" dirty="0"/>
            <a:t>pueden ser creados inmediatamente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b="1" kern="1200" noProof="0" dirty="0"/>
            <a:t>Editores de revistas indizadas en MEDLINE o revistas que adoptan metodología </a:t>
          </a:r>
          <a:r>
            <a:rPr lang="es-AR" sz="1600" b="1" kern="1200" noProof="0" dirty="0" err="1"/>
            <a:t>SciELO</a:t>
          </a:r>
          <a:r>
            <a:rPr lang="es-AR" sz="1600" b="1" kern="1200" noProof="0" dirty="0"/>
            <a:t> </a:t>
          </a:r>
          <a:r>
            <a:rPr lang="es-AR" sz="1600" kern="1200" noProof="0" dirty="0">
              <a:sym typeface="Wingdings" panose="05000000000000000000" pitchFamily="2" charset="2"/>
            </a:rPr>
            <a:t></a:t>
          </a:r>
          <a:r>
            <a:rPr lang="es-AR" sz="1600" kern="1200" noProof="0" dirty="0"/>
            <a:t> no necesita crear usuario </a:t>
          </a:r>
          <a:r>
            <a:rPr lang="es-AR" sz="1600" kern="1200" noProof="0" dirty="0">
              <a:sym typeface="Wingdings" panose="05000000000000000000" pitchFamily="2" charset="2"/>
            </a:rPr>
            <a:t> </a:t>
          </a:r>
          <a:r>
            <a:rPr lang="es-AR" sz="1600" kern="1200" noProof="0" dirty="0"/>
            <a:t>chequear si ya hay registros cosechados en LILACS</a:t>
          </a:r>
        </a:p>
      </dsp:txBody>
      <dsp:txXfrm rot="-5400000">
        <a:off x="1303936" y="222845"/>
        <a:ext cx="6866557" cy="1092585"/>
      </dsp:txXfrm>
    </dsp:sp>
    <dsp:sp modelId="{386E66BB-5ABD-406D-BEFF-3064586349E5}">
      <dsp:nvSpPr>
        <dsp:cNvPr id="0" name=""/>
        <dsp:cNvSpPr/>
      </dsp:nvSpPr>
      <dsp:spPr>
        <a:xfrm rot="5400000">
          <a:off x="-279414" y="1956415"/>
          <a:ext cx="1862766" cy="1303936"/>
        </a:xfrm>
        <a:prstGeom prst="chevron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900" b="1" kern="1200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CC</a:t>
          </a:r>
          <a:endParaRPr lang="es-AR" sz="2900" kern="1200" noProof="0" dirty="0"/>
        </a:p>
      </dsp:txBody>
      <dsp:txXfrm rot="-5400000">
        <a:off x="1" y="2328968"/>
        <a:ext cx="1303936" cy="558830"/>
      </dsp:txXfrm>
    </dsp:sp>
    <dsp:sp modelId="{D3CFC7D0-C45B-43CE-BDC6-9A3398E4B953}">
      <dsp:nvSpPr>
        <dsp:cNvPr id="0" name=""/>
        <dsp:cNvSpPr/>
      </dsp:nvSpPr>
      <dsp:spPr>
        <a:xfrm rot="5400000">
          <a:off x="4161369" y="-1180431"/>
          <a:ext cx="1210797" cy="69256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b="1" kern="1200" noProof="0" dirty="0"/>
            <a:t>Perfil Documentalista </a:t>
          </a:r>
          <a:r>
            <a:rPr lang="es-AR" sz="1600" kern="1200" noProof="0" dirty="0">
              <a:sym typeface="Wingdings" panose="05000000000000000000" pitchFamily="2" charset="2"/>
            </a:rPr>
            <a:t> </a:t>
          </a:r>
          <a:r>
            <a:rPr lang="es-AR" sz="1600" kern="1200" noProof="0" dirty="0"/>
            <a:t>si el CC envía registros de literatura gris (no convencionales), tesis y disertaciones o monográfico para LILACS </a:t>
          </a:r>
          <a:r>
            <a:rPr lang="es-AR" sz="1600" kern="1200" noProof="0" dirty="0">
              <a:sym typeface="Wingdings" panose="05000000000000000000" pitchFamily="2" charset="2"/>
            </a:rPr>
            <a:t> crear usuario</a:t>
          </a:r>
          <a:endParaRPr lang="es-AR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noProof="0" dirty="0"/>
            <a:t>Si el CC sólo envía artículos de revistas </a:t>
          </a:r>
          <a:r>
            <a:rPr lang="es-AR" sz="1600" kern="1200" noProof="0" dirty="0">
              <a:sym typeface="Wingdings" panose="05000000000000000000" pitchFamily="2" charset="2"/>
            </a:rPr>
            <a:t> esperar</a:t>
          </a:r>
          <a:r>
            <a:rPr lang="es-AR" sz="1600" kern="1200" noProof="0" dirty="0"/>
            <a:t> el editor crear por lo menos diez (10) registros para revisar e indizar</a:t>
          </a:r>
        </a:p>
      </dsp:txBody>
      <dsp:txXfrm rot="-5400000">
        <a:off x="1303936" y="1736108"/>
        <a:ext cx="6866557" cy="1092585"/>
      </dsp:txXfrm>
    </dsp:sp>
    <dsp:sp modelId="{23E7FB4B-E69E-47CF-BBD9-F8BFD86B52B4}">
      <dsp:nvSpPr>
        <dsp:cNvPr id="0" name=""/>
        <dsp:cNvSpPr/>
      </dsp:nvSpPr>
      <dsp:spPr>
        <a:xfrm rot="5400000">
          <a:off x="-279414" y="3627905"/>
          <a:ext cx="1862766" cy="1303936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900" b="1" kern="1200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CC</a:t>
          </a:r>
          <a:endParaRPr lang="es-AR" sz="2900" kern="1200" noProof="0" dirty="0"/>
        </a:p>
      </dsp:txBody>
      <dsp:txXfrm rot="-5400000">
        <a:off x="1" y="4000458"/>
        <a:ext cx="1303936" cy="558830"/>
      </dsp:txXfrm>
    </dsp:sp>
    <dsp:sp modelId="{F55B42EF-8E3E-4FAE-BB00-BB8648411B3A}">
      <dsp:nvSpPr>
        <dsp:cNvPr id="0" name=""/>
        <dsp:cNvSpPr/>
      </dsp:nvSpPr>
      <dsp:spPr>
        <a:xfrm rot="5400000">
          <a:off x="4161369" y="491057"/>
          <a:ext cx="1210797" cy="69256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700" b="1" kern="1200" noProof="0" dirty="0"/>
            <a:t>Perfil Editor </a:t>
          </a:r>
          <a:r>
            <a:rPr lang="es-AR" sz="1700" kern="1200" noProof="0" dirty="0">
              <a:sym typeface="Wingdings" panose="05000000000000000000" pitchFamily="2" charset="2"/>
            </a:rPr>
            <a:t> </a:t>
          </a:r>
          <a:r>
            <a:rPr lang="es-AR" sz="1700" kern="1200" noProof="0" dirty="0"/>
            <a:t>debe ser atribuido </a:t>
          </a:r>
          <a:r>
            <a:rPr lang="es-AR" sz="1700" b="1" kern="1200" noProof="0" dirty="0"/>
            <a:t>solamente  a uno usuario del</a:t>
          </a:r>
          <a:r>
            <a:rPr lang="es-AR" sz="1700" kern="1200" noProof="0" dirty="0"/>
            <a:t> CC </a:t>
          </a:r>
          <a:br>
            <a:rPr lang="es-AR" sz="1700" kern="1200" noProof="0" dirty="0"/>
          </a:br>
          <a:r>
            <a:rPr lang="es-AR" sz="1700" kern="1200" noProof="0" dirty="0">
              <a:sym typeface="Wingdings" panose="05000000000000000000" pitchFamily="2" charset="2"/>
            </a:rPr>
            <a:t> R</a:t>
          </a:r>
          <a:r>
            <a:rPr lang="es-AR" sz="1700" kern="1200" noProof="0" dirty="0"/>
            <a:t>esponsable por editar y corregir los errores en los registros de su CC</a:t>
          </a:r>
          <a:br>
            <a:rPr lang="es-AR" sz="1700" kern="1200" noProof="0" dirty="0"/>
          </a:br>
          <a:r>
            <a:rPr lang="es-AR" sz="1700" kern="1200" noProof="0" dirty="0">
              <a:sym typeface="Wingdings" panose="05000000000000000000" pitchFamily="2" charset="2"/>
            </a:rPr>
            <a:t> </a:t>
          </a:r>
          <a:r>
            <a:rPr lang="es-AR" sz="1700" kern="1200" noProof="0" dirty="0"/>
            <a:t>Crear solamente después de </a:t>
          </a:r>
          <a:r>
            <a:rPr lang="es-AR" sz="1700" b="1" kern="1200" noProof="0" dirty="0"/>
            <a:t>evaluar</a:t>
          </a:r>
          <a:r>
            <a:rPr lang="es-AR" sz="1700" kern="1200" noProof="0" dirty="0"/>
            <a:t> el grado de calidad de los registros y conocimiento del sistema</a:t>
          </a:r>
        </a:p>
      </dsp:txBody>
      <dsp:txXfrm rot="-5400000">
        <a:off x="1303936" y="3407596"/>
        <a:ext cx="6866557" cy="10925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28CD5-FA45-4BF0-AAEA-D8617AD0BAAD}">
      <dsp:nvSpPr>
        <dsp:cNvPr id="0" name=""/>
        <dsp:cNvSpPr/>
      </dsp:nvSpPr>
      <dsp:spPr>
        <a:xfrm rot="5400000">
          <a:off x="-273713" y="286260"/>
          <a:ext cx="1824758" cy="127733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b="1" kern="1200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Editores</a:t>
          </a:r>
          <a:endParaRPr lang="es-AR" sz="2800" kern="1200" noProof="0" dirty="0"/>
        </a:p>
      </dsp:txBody>
      <dsp:txXfrm rot="-5400000">
        <a:off x="1" y="651211"/>
        <a:ext cx="1277330" cy="547428"/>
      </dsp:txXfrm>
    </dsp:sp>
    <dsp:sp modelId="{7148C3BC-3231-4B8C-A9F0-D44195576626}">
      <dsp:nvSpPr>
        <dsp:cNvPr id="0" name=""/>
        <dsp:cNvSpPr/>
      </dsp:nvSpPr>
      <dsp:spPr>
        <a:xfrm rot="5400000">
          <a:off x="4160418" y="-2794370"/>
          <a:ext cx="1186092" cy="69522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b="1" kern="1200" noProof="0" dirty="0"/>
            <a:t>Perfil  LILACS-Express Editor </a:t>
          </a:r>
          <a:r>
            <a:rPr lang="es-AR" sz="1600" kern="1200" noProof="0" dirty="0">
              <a:sym typeface="Wingdings" panose="05000000000000000000" pitchFamily="2" charset="2"/>
            </a:rPr>
            <a:t></a:t>
          </a:r>
          <a:r>
            <a:rPr lang="es-AR" sz="1600" kern="1200" noProof="0" dirty="0"/>
            <a:t> crear usuario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noProof="0" dirty="0"/>
            <a:t>Editores de revistas indizadas en MEDLINE o revistas que adoptan metodología </a:t>
          </a:r>
          <a:r>
            <a:rPr lang="es-AR" sz="1600" kern="1200" noProof="0" dirty="0" err="1"/>
            <a:t>SciELO</a:t>
          </a:r>
          <a:r>
            <a:rPr lang="es-AR" sz="1600" kern="1200" noProof="0" dirty="0"/>
            <a:t> </a:t>
          </a:r>
          <a:r>
            <a:rPr lang="es-AR" sz="1600" kern="1200" noProof="0" dirty="0">
              <a:sym typeface="Wingdings" panose="05000000000000000000" pitchFamily="2" charset="2"/>
            </a:rPr>
            <a:t> </a:t>
          </a:r>
          <a:r>
            <a:rPr lang="es-AR" sz="1600" kern="1200" noProof="0" dirty="0"/>
            <a:t>no necesitan crear usuario </a:t>
          </a:r>
          <a:br>
            <a:rPr lang="es-AR" sz="1600" kern="1200" noProof="0" dirty="0"/>
          </a:br>
          <a:r>
            <a:rPr lang="es-AR" sz="1600" kern="1200" noProof="0" dirty="0">
              <a:sym typeface="Wingdings" panose="05000000000000000000" pitchFamily="2" charset="2"/>
            </a:rPr>
            <a:t> </a:t>
          </a:r>
          <a:r>
            <a:rPr lang="es-AR" sz="1600" kern="1200" noProof="0" dirty="0"/>
            <a:t> chequear si ya hay registros cosechados en LILACS</a:t>
          </a:r>
        </a:p>
      </dsp:txBody>
      <dsp:txXfrm rot="-5400000">
        <a:off x="1277330" y="146618"/>
        <a:ext cx="6894369" cy="1070292"/>
      </dsp:txXfrm>
    </dsp:sp>
    <dsp:sp modelId="{386E66BB-5ABD-406D-BEFF-3064586349E5}">
      <dsp:nvSpPr>
        <dsp:cNvPr id="0" name=""/>
        <dsp:cNvSpPr/>
      </dsp:nvSpPr>
      <dsp:spPr>
        <a:xfrm rot="5400000">
          <a:off x="-273713" y="2145888"/>
          <a:ext cx="1824758" cy="1277330"/>
        </a:xfrm>
        <a:prstGeom prst="chevron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b="1" kern="1200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CC</a:t>
          </a:r>
          <a:endParaRPr lang="es-AR" sz="2800" kern="1200" noProof="0" dirty="0"/>
        </a:p>
      </dsp:txBody>
      <dsp:txXfrm rot="-5400000">
        <a:off x="1" y="2510839"/>
        <a:ext cx="1277330" cy="547428"/>
      </dsp:txXfrm>
    </dsp:sp>
    <dsp:sp modelId="{D3CFC7D0-C45B-43CE-BDC6-9A3398E4B953}">
      <dsp:nvSpPr>
        <dsp:cNvPr id="0" name=""/>
        <dsp:cNvSpPr/>
      </dsp:nvSpPr>
      <dsp:spPr>
        <a:xfrm rot="5400000">
          <a:off x="3942895" y="-1010913"/>
          <a:ext cx="1621139" cy="6952269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noProof="0" dirty="0"/>
            <a:t>Aguardar el editor LILACS-Express crear por lo menos diez (10) registros para revisar e indizar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noProof="0" dirty="0"/>
            <a:t>Los registros deben ser exportados de LILACS e importados en LILDBI-Web de la base nacional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noProof="0" dirty="0"/>
            <a:t>Los registros de literatura gris (no convencionales), tesis y disertaciones o monográfico para la base nacional y LILACS </a:t>
          </a:r>
          <a:r>
            <a:rPr lang="es-AR" sz="1600" kern="1200" noProof="0" dirty="0">
              <a:sym typeface="Wingdings" panose="05000000000000000000" pitchFamily="2" charset="2"/>
            </a:rPr>
            <a:t> </a:t>
          </a:r>
          <a:r>
            <a:rPr lang="es-AR" sz="1600" kern="1200" noProof="0" dirty="0"/>
            <a:t>continuar la creación en </a:t>
          </a:r>
          <a:br>
            <a:rPr lang="es-AR" sz="1600" kern="1200" noProof="0" dirty="0"/>
          </a:br>
          <a:r>
            <a:rPr lang="es-AR" sz="1600" kern="1200" noProof="0" dirty="0"/>
            <a:t>LILDBI-Web y enviados vía LILACS </a:t>
          </a:r>
          <a:r>
            <a:rPr lang="es-AR" sz="1600" kern="1200" noProof="0" dirty="0" err="1"/>
            <a:t>Submission</a:t>
          </a:r>
          <a:endParaRPr lang="es-AR" sz="1600" kern="1200" noProof="0" dirty="0"/>
        </a:p>
      </dsp:txBody>
      <dsp:txXfrm rot="-5400000">
        <a:off x="1277331" y="1733788"/>
        <a:ext cx="6873132" cy="1462865"/>
      </dsp:txXfrm>
    </dsp:sp>
    <dsp:sp modelId="{23E7FB4B-E69E-47CF-BBD9-F8BFD86B52B4}">
      <dsp:nvSpPr>
        <dsp:cNvPr id="0" name=""/>
        <dsp:cNvSpPr/>
      </dsp:nvSpPr>
      <dsp:spPr>
        <a:xfrm rot="5400000">
          <a:off x="-273713" y="3787993"/>
          <a:ext cx="1824758" cy="1277330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b="1" kern="1200" cap="none" spc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CC</a:t>
          </a:r>
          <a:endParaRPr lang="es-AR" sz="2800" kern="1200" noProof="0" dirty="0"/>
        </a:p>
      </dsp:txBody>
      <dsp:txXfrm rot="-5400000">
        <a:off x="1" y="4152944"/>
        <a:ext cx="1277330" cy="547428"/>
      </dsp:txXfrm>
    </dsp:sp>
    <dsp:sp modelId="{F55B42EF-8E3E-4FAE-BB00-BB8648411B3A}">
      <dsp:nvSpPr>
        <dsp:cNvPr id="0" name=""/>
        <dsp:cNvSpPr/>
      </dsp:nvSpPr>
      <dsp:spPr>
        <a:xfrm rot="5400000">
          <a:off x="4160418" y="631191"/>
          <a:ext cx="1186092" cy="69522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b="1" kern="1200" noProof="0" dirty="0"/>
            <a:t>Perfil de Editor </a:t>
          </a:r>
          <a:r>
            <a:rPr lang="es-AR" sz="1600" kern="1200" noProof="0" dirty="0">
              <a:sym typeface="Wingdings" panose="05000000000000000000" pitchFamily="2" charset="2"/>
            </a:rPr>
            <a:t> solamente </a:t>
          </a:r>
          <a:r>
            <a:rPr lang="es-AR" sz="1600" kern="1200" noProof="0" dirty="0"/>
            <a:t>debe ser atribuido a uno usuario en el CC</a:t>
          </a:r>
          <a:br>
            <a:rPr lang="es-AR" sz="1600" kern="1200" noProof="0" dirty="0"/>
          </a:br>
          <a:r>
            <a:rPr lang="es-AR" sz="1600" kern="1200" noProof="0" dirty="0">
              <a:sym typeface="Wingdings" panose="05000000000000000000" pitchFamily="2" charset="2"/>
            </a:rPr>
            <a:t> R</a:t>
          </a:r>
          <a:r>
            <a:rPr lang="es-AR" sz="1600" kern="1200" noProof="0" dirty="0"/>
            <a:t>esponsable por editar y corregir los errores en los registros de su CC</a:t>
          </a:r>
          <a:br>
            <a:rPr lang="es-AR" sz="1600" kern="1200" noProof="0" dirty="0"/>
          </a:br>
          <a:r>
            <a:rPr lang="es-AR" sz="1600" kern="1200" noProof="0" dirty="0">
              <a:sym typeface="Wingdings" panose="05000000000000000000" pitchFamily="2" charset="2"/>
            </a:rPr>
            <a:t> </a:t>
          </a:r>
          <a:r>
            <a:rPr lang="es-AR" sz="1600" kern="1200" noProof="0" dirty="0"/>
            <a:t>Crear solamente después de evaluar el grado de calidad de registro y conocimiento del sistema</a:t>
          </a:r>
        </a:p>
      </dsp:txBody>
      <dsp:txXfrm rot="-5400000">
        <a:off x="1277330" y="3572179"/>
        <a:ext cx="6894369" cy="1070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9E0BB-B9DA-4517-B6DE-DF1F313635F2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B2DE3-108F-432A-889C-FE252C588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7241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B55EB5-4CEF-4DFD-90F6-C6069E3F91E5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8267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3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7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5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96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5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7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9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7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4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1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7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/viewform?formkey=dEl1TVBFbjhBYko4SVkxeDh0MUpoUVE6MQ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bireme.org/es/index.php/Creaci%C3%B3n_de_su_red_de_centros_cooperantes_en_BIREME_Accounts" TargetMode="External"/><Relationship Id="rId2" Type="http://schemas.openxmlformats.org/officeDocument/2006/relationships/hyperlink" Target="http://accounts.bireme.org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iki.bireme.org/es/index.php/Creaci&#243;n_de_usuarios_y_definici&#243;n_de_perfiles_en_BIREME_Account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goo.gl/forms/QRv7pFrg6ib0ci1i1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s.google.com/foru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Creación de usuario para Fuentes de Información de la BVS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74091"/>
            <a:ext cx="6400800" cy="1752600"/>
          </a:xfrm>
        </p:spPr>
        <p:txBody>
          <a:bodyPr/>
          <a:lstStyle/>
          <a:p>
            <a:endParaRPr lang="es-ES" dirty="0"/>
          </a:p>
          <a:p>
            <a:r>
              <a:rPr lang="es-ES" dirty="0"/>
              <a:t>Reunión de Coordinación </a:t>
            </a:r>
          </a:p>
          <a:p>
            <a:r>
              <a:rPr lang="es-ES" dirty="0"/>
              <a:t>4ª Sesión – 27 de junio de 2017</a:t>
            </a:r>
          </a:p>
        </p:txBody>
      </p:sp>
    </p:spTree>
    <p:extLst>
      <p:ext uri="{BB962C8B-B14F-4D97-AF65-F5344CB8AC3E}">
        <p14:creationId xmlns:p14="http://schemas.microsoft.com/office/powerpoint/2010/main" val="4183441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3329"/>
            <a:ext cx="8229600" cy="3591476"/>
          </a:xfrm>
        </p:spPr>
        <p:txBody>
          <a:bodyPr>
            <a:noAutofit/>
          </a:bodyPr>
          <a:lstStyle/>
          <a:p>
            <a:r>
              <a:rPr lang="es-ES" sz="2400" dirty="0"/>
              <a:t>Informe de seguimiento de las sesiones anteriores</a:t>
            </a:r>
          </a:p>
          <a:p>
            <a:r>
              <a:rPr lang="es-ES" sz="2400" dirty="0"/>
              <a:t>Red BVS</a:t>
            </a:r>
          </a:p>
          <a:p>
            <a:r>
              <a:rPr lang="es-ES" sz="2400" dirty="0"/>
              <a:t>Categorías de instituciones</a:t>
            </a:r>
          </a:p>
          <a:p>
            <a:r>
              <a:rPr lang="es-ES" sz="2400" dirty="0"/>
              <a:t>Permisos de usuarios</a:t>
            </a:r>
          </a:p>
          <a:p>
            <a:r>
              <a:rPr lang="es-ES" sz="2400" dirty="0"/>
              <a:t>Cuando crear los usuarios</a:t>
            </a:r>
          </a:p>
          <a:p>
            <a:r>
              <a:rPr lang="es-ES" sz="2400" dirty="0"/>
              <a:t>Sesión 04 - Tabla de control de creación de usuarios para FI-</a:t>
            </a:r>
            <a:r>
              <a:rPr lang="es-ES" sz="2400" dirty="0" err="1"/>
              <a:t>Admin</a:t>
            </a:r>
            <a:r>
              <a:rPr lang="es-ES" sz="2400" dirty="0"/>
              <a:t> por los coordinadores de los países</a:t>
            </a:r>
          </a:p>
          <a:p>
            <a:r>
              <a:rPr lang="es-ES" sz="2400" dirty="0"/>
              <a:t>Cuestionario de evaluación de las sesiones virtuales</a:t>
            </a:r>
          </a:p>
        </p:txBody>
      </p:sp>
    </p:spTree>
    <p:extLst>
      <p:ext uri="{BB962C8B-B14F-4D97-AF65-F5344CB8AC3E}">
        <p14:creationId xmlns:p14="http://schemas.microsoft.com/office/powerpoint/2010/main" val="630617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Informe de seguimiento – sesión 1</a:t>
            </a:r>
            <a:endParaRPr lang="es-ES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47146495"/>
              </p:ext>
            </p:extLst>
          </p:nvPr>
        </p:nvGraphicFramePr>
        <p:xfrm>
          <a:off x="472440" y="1150620"/>
          <a:ext cx="4857750" cy="5646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15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AR" sz="1400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País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AR" sz="1400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Rede Activa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AR" sz="1400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Contribución Centralizada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AR" sz="1400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LILDBI-Web centralizado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AR" sz="1400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 nacional</a:t>
                      </a: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Argentina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Bolivia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51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Chile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Colombia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Costa Rica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 informado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Cuba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 informado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Ecuador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 Salvador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Guatemala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Honduras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México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 informado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Nicaragua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---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---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---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Panamá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Paraguay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---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---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---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---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Perú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Puerto Rico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 noProof="0" dirty="0">
                          <a:effectLst/>
                        </a:rPr>
                        <a:t>República Dominicana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no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u="none" strike="noStrike" noProof="0" dirty="0">
                          <a:effectLst/>
                        </a:rPr>
                        <a:t>sí</a:t>
                      </a:r>
                      <a:endParaRPr lang="es-A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Uruguay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Venezuela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---</a:t>
                      </a:r>
                    </a:p>
                  </a:txBody>
                  <a:tcPr marL="3257" marR="3257" marT="7620" marB="762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8" name="Espaço Reservado para Conteúdo 7"/>
          <p:cNvSpPr>
            <a:spLocks noGrp="1"/>
          </p:cNvSpPr>
          <p:nvPr>
            <p:ph sz="half" idx="2"/>
          </p:nvPr>
        </p:nvSpPr>
        <p:spPr>
          <a:xfrm>
            <a:off x="5419090" y="1276350"/>
            <a:ext cx="354076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800" b="1" dirty="0"/>
              <a:t>---</a:t>
            </a:r>
            <a:r>
              <a:rPr lang="es-AR" sz="1800" dirty="0"/>
              <a:t> 5 países no contestaron a la encuesta</a:t>
            </a:r>
          </a:p>
          <a:p>
            <a:pPr marL="0" indent="0">
              <a:buNone/>
            </a:pPr>
            <a:endParaRPr lang="es-AR" sz="800" b="1" dirty="0"/>
          </a:p>
          <a:p>
            <a:pPr marL="0" indent="0">
              <a:buNone/>
            </a:pPr>
            <a:r>
              <a:rPr lang="es-AR" sz="1800" b="1" dirty="0"/>
              <a:t>Redes inactivas: </a:t>
            </a:r>
            <a:r>
              <a:rPr lang="es-AR" sz="1800" dirty="0"/>
              <a:t>2 países</a:t>
            </a:r>
          </a:p>
          <a:p>
            <a:r>
              <a:rPr lang="es-AR" sz="1800" dirty="0"/>
              <a:t>Hay países con redes activas pero que no contribuyen con </a:t>
            </a:r>
            <a:r>
              <a:rPr lang="es-AR" sz="1800" dirty="0" err="1"/>
              <a:t>LILACS</a:t>
            </a:r>
            <a:r>
              <a:rPr lang="es-AR" sz="1800" dirty="0" err="1">
                <a:sym typeface="Wingdings" panose="05000000000000000000" pitchFamily="2" charset="2"/>
              </a:rPr>
              <a:t>flujo</a:t>
            </a:r>
            <a:r>
              <a:rPr lang="es-AR" sz="1800" dirty="0">
                <a:sym typeface="Wingdings" panose="05000000000000000000" pitchFamily="2" charset="2"/>
              </a:rPr>
              <a:t> no esta claro</a:t>
            </a:r>
            <a:endParaRPr lang="es-AR" sz="1800" dirty="0"/>
          </a:p>
          <a:p>
            <a:r>
              <a:rPr lang="es-AR" sz="1800" dirty="0"/>
              <a:t>Probablemente contribuyen a bases temáticas o  institucionales</a:t>
            </a:r>
          </a:p>
          <a:p>
            <a:pPr marL="0" indent="0">
              <a:buNone/>
            </a:pPr>
            <a:endParaRPr lang="es-AR" sz="800" b="1" dirty="0"/>
          </a:p>
          <a:p>
            <a:pPr marL="0" indent="0">
              <a:buNone/>
            </a:pPr>
            <a:r>
              <a:rPr lang="es-AR" sz="1800" b="1" dirty="0"/>
              <a:t>Contribución centralizada: </a:t>
            </a:r>
            <a:r>
              <a:rPr lang="es-AR" sz="1800" dirty="0"/>
              <a:t>9 países</a:t>
            </a:r>
          </a:p>
          <a:p>
            <a:pPr marL="0" indent="0">
              <a:buNone/>
            </a:pPr>
            <a:endParaRPr lang="es-AR" sz="800" b="1" dirty="0"/>
          </a:p>
          <a:p>
            <a:pPr marL="0" indent="0">
              <a:buNone/>
            </a:pPr>
            <a:r>
              <a:rPr lang="es-AR" sz="1800" b="1" dirty="0"/>
              <a:t>LILDBI-Web Centralizado: </a:t>
            </a:r>
            <a:r>
              <a:rPr lang="es-AR" sz="1800" dirty="0"/>
              <a:t>5 países</a:t>
            </a:r>
          </a:p>
          <a:p>
            <a:pPr marL="0" indent="0">
              <a:buNone/>
            </a:pPr>
            <a:endParaRPr lang="es-AR" sz="800" b="1" dirty="0"/>
          </a:p>
          <a:p>
            <a:pPr marL="0" indent="0">
              <a:buNone/>
            </a:pPr>
            <a:r>
              <a:rPr lang="es-AR" sz="1800" b="1" dirty="0"/>
              <a:t>Base nacional: </a:t>
            </a:r>
            <a:r>
              <a:rPr lang="es-AR" sz="1800" dirty="0"/>
              <a:t>5 países informaron </a:t>
            </a:r>
            <a:r>
              <a:rPr lang="es-AR" sz="1800" b="1" dirty="0"/>
              <a:t>no</a:t>
            </a:r>
            <a:r>
              <a:rPr lang="es-AR" sz="1800" dirty="0"/>
              <a:t> publicar</a:t>
            </a:r>
          </a:p>
          <a:p>
            <a:r>
              <a:rPr lang="es-AR" sz="1800" dirty="0"/>
              <a:t>Potencial adopción de FI-</a:t>
            </a:r>
            <a:r>
              <a:rPr lang="es-AR" sz="1800" dirty="0" err="1"/>
              <a:t>Admin</a:t>
            </a:r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178373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Informe de seguimiento – sesión 2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996769"/>
              </p:ext>
            </p:extLst>
          </p:nvPr>
        </p:nvGraphicFramePr>
        <p:xfrm>
          <a:off x="654050" y="1312482"/>
          <a:ext cx="5076132" cy="4788178"/>
        </p:xfrm>
        <a:graphic>
          <a:graphicData uri="http://schemas.openxmlformats.org/drawingml/2006/table">
            <a:tbl>
              <a:tblPr/>
              <a:tblGrid>
                <a:gridCol w="1168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03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94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solidFill>
                            <a:schemeClr val="bg1"/>
                          </a:solidFill>
                          <a:effectLst/>
                        </a:rPr>
                        <a:t>País</a:t>
                      </a:r>
                      <a:endParaRPr lang="es-ES" sz="1600" b="1" noProof="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solidFill>
                            <a:schemeClr val="bg1"/>
                          </a:solidFill>
                          <a:effectLst/>
                        </a:rPr>
                        <a:t>Revistas</a:t>
                      </a:r>
                    </a:p>
                    <a:p>
                      <a:pPr algn="ctr" rtl="0" fontAlgn="b"/>
                      <a:r>
                        <a:rPr lang="es-ES" sz="1600" noProof="0" dirty="0">
                          <a:solidFill>
                            <a:schemeClr val="bg1"/>
                          </a:solidFill>
                          <a:effectLst/>
                        </a:rPr>
                        <a:t> actualizadas</a:t>
                      </a:r>
                      <a:endParaRPr lang="es-ES" sz="1600" b="1" noProof="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solidFill>
                            <a:schemeClr val="bg1"/>
                          </a:solidFill>
                          <a:effectLst/>
                        </a:rPr>
                        <a:t>Indización cerrada </a:t>
                      </a:r>
                    </a:p>
                    <a:p>
                      <a:pPr algn="ctr" rtl="0" fontAlgn="b"/>
                      <a:r>
                        <a:rPr lang="es-ES" sz="1600" noProof="0" dirty="0">
                          <a:solidFill>
                            <a:schemeClr val="bg1"/>
                          </a:solidFill>
                          <a:effectLst/>
                        </a:rPr>
                        <a:t>en LILACS</a:t>
                      </a:r>
                      <a:endParaRPr lang="es-ES" sz="1600" b="1" noProof="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solidFill>
                            <a:schemeClr val="bg1"/>
                          </a:solidFill>
                          <a:effectLst/>
                        </a:rPr>
                        <a:t>En</a:t>
                      </a:r>
                    </a:p>
                    <a:p>
                      <a:pPr algn="ctr" rtl="0" fontAlgn="b"/>
                      <a:r>
                        <a:rPr lang="es-ES" sz="1600" noProof="0" dirty="0">
                          <a:solidFill>
                            <a:schemeClr val="bg1"/>
                          </a:solidFill>
                          <a:effectLst/>
                        </a:rPr>
                        <a:t>actualización</a:t>
                      </a:r>
                      <a:endParaRPr lang="es-ES" sz="1600" b="1" noProof="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Argentina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24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Bolivia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2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3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Chile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1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1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>
                          <a:effectLst/>
                        </a:rPr>
                        <a:t>5</a:t>
                      </a:r>
                      <a:endParaRPr lang="es-ES" sz="1600" noProof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Colombia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2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1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11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Costa Rica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2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3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Cuba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Ecuador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8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3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Guatemala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5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2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Honduras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sin cambios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sin cambios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México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Panamá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2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Paraguay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>
                          <a:effectLst/>
                        </a:rPr>
                        <a:t>Perú</a:t>
                      </a:r>
                      <a:endParaRPr lang="es-ES" sz="1600" noProof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3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Puerto Rico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Uruguay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---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2494">
                <a:tc>
                  <a:txBody>
                    <a:bodyPr/>
                    <a:lstStyle/>
                    <a:p>
                      <a:pPr rtl="0" fontAlgn="b"/>
                      <a:r>
                        <a:rPr lang="es-ES" sz="1600" noProof="0" dirty="0">
                          <a:effectLst/>
                        </a:rPr>
                        <a:t>Venezuela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noProof="0" dirty="0">
                          <a:effectLst/>
                        </a:rPr>
                        <a:t>8</a:t>
                      </a:r>
                      <a:endParaRPr lang="es-ES" sz="1600" noProof="0" dirty="0">
                        <a:effectLst/>
                        <a:latin typeface="Calibri" pitchFamily="34" charset="0"/>
                      </a:endParaRPr>
                    </a:p>
                  </a:txBody>
                  <a:tcPr marL="17606" marR="17606" marT="11737" marB="11737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124574" y="4076700"/>
            <a:ext cx="28670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--- Aún no realizaron el informe</a:t>
            </a:r>
          </a:p>
          <a:p>
            <a:endParaRPr lang="es-ES" sz="1600" dirty="0"/>
          </a:p>
          <a:p>
            <a:r>
              <a:rPr lang="es-ES" sz="1600" dirty="0"/>
              <a:t>El Salvador, Nicaragua y República Dominicana no tienen revistas indizadas en LILACS.</a:t>
            </a:r>
          </a:p>
        </p:txBody>
      </p:sp>
    </p:spTree>
    <p:extLst>
      <p:ext uri="{BB962C8B-B14F-4D97-AF65-F5344CB8AC3E}">
        <p14:creationId xmlns:p14="http://schemas.microsoft.com/office/powerpoint/2010/main" val="140250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445" y="71438"/>
            <a:ext cx="8229600" cy="1143000"/>
          </a:xfrm>
        </p:spPr>
        <p:txBody>
          <a:bodyPr>
            <a:noAutofit/>
          </a:bodyPr>
          <a:lstStyle/>
          <a:p>
            <a:r>
              <a:rPr lang="pt-BR" sz="4000" dirty="0"/>
              <a:t>Red BVS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7736055"/>
              </p:ext>
            </p:extLst>
          </p:nvPr>
        </p:nvGraphicFramePr>
        <p:xfrm>
          <a:off x="457200" y="3475835"/>
          <a:ext cx="8229600" cy="2855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ângulo 2"/>
          <p:cNvSpPr/>
          <p:nvPr/>
        </p:nvSpPr>
        <p:spPr>
          <a:xfrm>
            <a:off x="509955" y="931596"/>
            <a:ext cx="81768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El marco operacional que estructura y orienta la ejecución y desarrollo de la BVS está basado en el trabajo cooperativo en red, que opera en tres dimensiones: </a:t>
            </a:r>
          </a:p>
          <a:p>
            <a:endParaRPr lang="es-ES" dirty="0"/>
          </a:p>
          <a:p>
            <a:pPr lvl="1"/>
            <a:r>
              <a:rPr lang="es-ES" b="1" dirty="0"/>
              <a:t>Redes sociales (instituciones, personas)</a:t>
            </a:r>
          </a:p>
          <a:p>
            <a:pPr lvl="1"/>
            <a:r>
              <a:rPr lang="es-ES" b="1" dirty="0"/>
              <a:t>Redes de contenidos </a:t>
            </a:r>
          </a:p>
          <a:p>
            <a:pPr lvl="1"/>
            <a:r>
              <a:rPr lang="es-ES" b="1" dirty="0"/>
              <a:t>Ambientes aprendices e informados</a:t>
            </a:r>
          </a:p>
          <a:p>
            <a:endParaRPr lang="es-ES" dirty="0"/>
          </a:p>
          <a:p>
            <a:r>
              <a:rPr lang="es-ES" dirty="0"/>
              <a:t>El sentido de red se refiere a la estructura y forma que representa la dinámica de las </a:t>
            </a:r>
            <a:r>
              <a:rPr lang="es-ES" b="1" dirty="0"/>
              <a:t>interrelaciones</a:t>
            </a:r>
            <a:r>
              <a:rPr lang="es-ES" dirty="0"/>
              <a:t> establecidas entre las instituciones, personas, sistemas, información y conocimiento, que constituyen y transcurren cada una de esas dimensiones.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280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015" y="-141052"/>
            <a:ext cx="8932985" cy="1143000"/>
          </a:xfrm>
        </p:spPr>
        <p:txBody>
          <a:bodyPr>
            <a:normAutofit/>
          </a:bodyPr>
          <a:lstStyle/>
          <a:p>
            <a:pPr algn="ctr"/>
            <a:r>
              <a:rPr lang="es-ES" sz="4000" dirty="0"/>
              <a:t>Instituciones de la Red BVS</a:t>
            </a:r>
          </a:p>
        </p:txBody>
      </p:sp>
      <p:grpSp>
        <p:nvGrpSpPr>
          <p:cNvPr id="38" name="Grupo 37"/>
          <p:cNvGrpSpPr/>
          <p:nvPr/>
        </p:nvGrpSpPr>
        <p:grpSpPr>
          <a:xfrm>
            <a:off x="622300" y="918411"/>
            <a:ext cx="8183403" cy="5194830"/>
            <a:chOff x="705379" y="1147011"/>
            <a:chExt cx="8183403" cy="5194830"/>
          </a:xfrm>
        </p:grpSpPr>
        <p:grpSp>
          <p:nvGrpSpPr>
            <p:cNvPr id="33" name="Grupo 32"/>
            <p:cNvGrpSpPr/>
            <p:nvPr/>
          </p:nvGrpSpPr>
          <p:grpSpPr>
            <a:xfrm>
              <a:off x="705379" y="1147011"/>
              <a:ext cx="5915765" cy="5194830"/>
              <a:chOff x="1474416" y="1218877"/>
              <a:chExt cx="5915765" cy="5194830"/>
            </a:xfrm>
          </p:grpSpPr>
          <p:grpSp>
            <p:nvGrpSpPr>
              <p:cNvPr id="25" name="Grupo 24"/>
              <p:cNvGrpSpPr/>
              <p:nvPr/>
            </p:nvGrpSpPr>
            <p:grpSpPr>
              <a:xfrm>
                <a:off x="1474416" y="1218877"/>
                <a:ext cx="5915765" cy="4429229"/>
                <a:chOff x="304800" y="1218877"/>
                <a:chExt cx="5915765" cy="4429229"/>
              </a:xfrm>
            </p:grpSpPr>
            <p:sp>
              <p:nvSpPr>
                <p:cNvPr id="16" name="Hexágono 15"/>
                <p:cNvSpPr/>
                <p:nvPr/>
              </p:nvSpPr>
              <p:spPr>
                <a:xfrm>
                  <a:off x="332635" y="1218877"/>
                  <a:ext cx="1699365" cy="1427162"/>
                </a:xfrm>
                <a:prstGeom prst="hexagon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7" name="Hexágono 16"/>
                <p:cNvSpPr/>
                <p:nvPr/>
              </p:nvSpPr>
              <p:spPr>
                <a:xfrm>
                  <a:off x="1727200" y="1969919"/>
                  <a:ext cx="1699365" cy="1427162"/>
                </a:xfrm>
                <a:prstGeom prst="hexagon">
                  <a:avLst/>
                </a:prstGeom>
              </p:spPr>
              <p:style>
                <a:lnRef idx="0">
                  <a:schemeClr val="dk1"/>
                </a:lnRef>
                <a:fillRef idx="3">
                  <a:schemeClr val="dk1"/>
                </a:fillRef>
                <a:effectRef idx="3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8" name="Hexágono 17"/>
                <p:cNvSpPr/>
                <p:nvPr/>
              </p:nvSpPr>
              <p:spPr>
                <a:xfrm>
                  <a:off x="304800" y="2689850"/>
                  <a:ext cx="1699365" cy="1427162"/>
                </a:xfrm>
                <a:prstGeom prst="hexagon">
                  <a:avLst/>
                </a:prstGeom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>
                    <a:solidFill>
                      <a:schemeClr val="tx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9" name="Hexágono 18"/>
                <p:cNvSpPr/>
                <p:nvPr/>
              </p:nvSpPr>
              <p:spPr>
                <a:xfrm>
                  <a:off x="3149600" y="1243248"/>
                  <a:ext cx="1699365" cy="1427162"/>
                </a:xfrm>
                <a:prstGeom prst="hexagon">
                  <a:avLst/>
                </a:prstGeom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21" name="Hexágono 20"/>
                <p:cNvSpPr/>
                <p:nvPr/>
              </p:nvSpPr>
              <p:spPr>
                <a:xfrm>
                  <a:off x="3124200" y="2733910"/>
                  <a:ext cx="1699365" cy="1427162"/>
                </a:xfrm>
                <a:prstGeom prst="hexagon">
                  <a:avLst/>
                </a:prstGeom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>
                    <a:solidFill>
                      <a:schemeClr val="tx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2" name="Hexágono 21"/>
                <p:cNvSpPr/>
                <p:nvPr/>
              </p:nvSpPr>
              <p:spPr>
                <a:xfrm>
                  <a:off x="3074879" y="4220944"/>
                  <a:ext cx="1699365" cy="1427162"/>
                </a:xfrm>
                <a:prstGeom prst="hexagon">
                  <a:avLst/>
                </a:prstGeom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rgbClr val="92D050"/>
                  </a:solidFill>
                </a:ln>
              </p:spPr>
              <p:style>
                <a:lnRef idx="1">
                  <a:schemeClr val="accent6"/>
                </a:lnRef>
                <a:fillRef idx="1003">
                  <a:schemeClr val="lt2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23" name="Hexágono 22"/>
                <p:cNvSpPr/>
                <p:nvPr/>
              </p:nvSpPr>
              <p:spPr>
                <a:xfrm>
                  <a:off x="4521200" y="3507363"/>
                  <a:ext cx="1699365" cy="1427162"/>
                </a:xfrm>
                <a:prstGeom prst="hexagon">
                  <a:avLst/>
                </a:prstGeom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24" name="Hexágono 23"/>
                <p:cNvSpPr/>
                <p:nvPr/>
              </p:nvSpPr>
              <p:spPr>
                <a:xfrm>
                  <a:off x="1692762" y="3443396"/>
                  <a:ext cx="1699365" cy="1427162"/>
                </a:xfrm>
                <a:prstGeom prst="hexagon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sp>
            <p:nvSpPr>
              <p:cNvPr id="32" name="Hexágono 31"/>
              <p:cNvSpPr/>
              <p:nvPr/>
            </p:nvSpPr>
            <p:spPr>
              <a:xfrm>
                <a:off x="5674463" y="4986545"/>
                <a:ext cx="1699365" cy="1427162"/>
              </a:xfrm>
              <a:prstGeom prst="hexagon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4" name="CaixaDeTexto 3"/>
            <p:cNvSpPr txBox="1"/>
            <p:nvPr/>
          </p:nvSpPr>
          <p:spPr>
            <a:xfrm>
              <a:off x="3290777" y="3044878"/>
              <a:ext cx="20447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Secretarias </a:t>
              </a:r>
            </a:p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de Salud</a:t>
              </a:r>
            </a:p>
          </p:txBody>
        </p:sp>
        <p:sp>
          <p:nvSpPr>
            <p:cNvPr id="3" name="CaixaDeTexto 2"/>
            <p:cNvSpPr txBox="1"/>
            <p:nvPr/>
          </p:nvSpPr>
          <p:spPr>
            <a:xfrm>
              <a:off x="4958130" y="3772447"/>
              <a:ext cx="1600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tx2">
                      <a:lumMod val="50000"/>
                    </a:schemeClr>
                  </a:solidFill>
                </a:rPr>
                <a:t>Institutos de Investigación</a:t>
              </a:r>
            </a:p>
          </p:txBody>
        </p:sp>
        <p:sp>
          <p:nvSpPr>
            <p:cNvPr id="26" name="CaixaDeTexto 25"/>
            <p:cNvSpPr txBox="1"/>
            <p:nvPr/>
          </p:nvSpPr>
          <p:spPr>
            <a:xfrm>
              <a:off x="3574361" y="1568204"/>
              <a:ext cx="1600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bg1">
                      <a:lumMod val="50000"/>
                    </a:schemeClr>
                  </a:solidFill>
                </a:rPr>
                <a:t>Hospitales Centros Clínicos</a:t>
              </a:r>
            </a:p>
          </p:txBody>
        </p:sp>
        <p:sp>
          <p:nvSpPr>
            <p:cNvPr id="27" name="CaixaDeTexto 26"/>
            <p:cNvSpPr txBox="1"/>
            <p:nvPr/>
          </p:nvSpPr>
          <p:spPr>
            <a:xfrm>
              <a:off x="2213713" y="2314912"/>
              <a:ext cx="1600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Ministerio de Salud</a:t>
              </a:r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724682" y="1599940"/>
              <a:ext cx="1600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Universidades </a:t>
              </a:r>
            </a:p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Facultades</a:t>
              </a:r>
            </a:p>
          </p:txBody>
        </p:sp>
        <p:sp>
          <p:nvSpPr>
            <p:cNvPr id="29" name="CaixaDeTexto 28"/>
            <p:cNvSpPr txBox="1"/>
            <p:nvPr/>
          </p:nvSpPr>
          <p:spPr>
            <a:xfrm>
              <a:off x="733214" y="3125172"/>
              <a:ext cx="1600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tx2">
                      <a:lumMod val="50000"/>
                    </a:schemeClr>
                  </a:solidFill>
                </a:rPr>
                <a:t>OPS/OMS</a:t>
              </a:r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2063062" y="3630893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Sociedades y Asociaciones Científicas</a:t>
              </a:r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3610713" y="4560808"/>
              <a:ext cx="1600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Sistemas/Redes de Información</a:t>
              </a:r>
            </a:p>
          </p:txBody>
        </p:sp>
        <p:sp>
          <p:nvSpPr>
            <p:cNvPr id="34" name="CaixaDeTexto 33"/>
            <p:cNvSpPr txBox="1"/>
            <p:nvPr/>
          </p:nvSpPr>
          <p:spPr>
            <a:xfrm>
              <a:off x="4921771" y="5311501"/>
              <a:ext cx="1600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Editores de Revistas</a:t>
              </a:r>
            </a:p>
          </p:txBody>
        </p:sp>
        <p:sp>
          <p:nvSpPr>
            <p:cNvPr id="35" name="Hexágono 34"/>
            <p:cNvSpPr/>
            <p:nvPr/>
          </p:nvSpPr>
          <p:spPr>
            <a:xfrm>
              <a:off x="6322163" y="4176727"/>
              <a:ext cx="1699365" cy="1427162"/>
            </a:xfrm>
            <a:prstGeom prst="hexagon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6" name="CaixaDeTexto 35"/>
            <p:cNvSpPr txBox="1"/>
            <p:nvPr/>
          </p:nvSpPr>
          <p:spPr>
            <a:xfrm>
              <a:off x="6322163" y="4669011"/>
              <a:ext cx="17626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 err="1">
                  <a:solidFill>
                    <a:schemeClr val="bg1"/>
                  </a:solidFill>
                </a:rPr>
                <a:t>ONG’s</a:t>
              </a:r>
              <a:endParaRPr lang="es-ES_tradnl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CaixaDeTexto 36"/>
            <p:cNvSpPr txBox="1"/>
            <p:nvPr/>
          </p:nvSpPr>
          <p:spPr>
            <a:xfrm>
              <a:off x="5857395" y="1176420"/>
              <a:ext cx="3031387" cy="2031325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_tradnl" dirty="0"/>
                <a:t>Bibliotecas</a:t>
              </a:r>
            </a:p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_tradnl" dirty="0"/>
                <a:t>Centros de Información</a:t>
              </a:r>
            </a:p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_tradnl" dirty="0"/>
                <a:t>Centros de Estudios</a:t>
              </a:r>
            </a:p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_tradnl" dirty="0"/>
                <a:t>Unidades de Conocimiento</a:t>
              </a:r>
            </a:p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_tradnl" dirty="0"/>
                <a:t>Unidades Técnicas</a:t>
              </a:r>
            </a:p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_tradnl" dirty="0"/>
                <a:t>Centros de Investigación</a:t>
              </a:r>
            </a:p>
            <a:p>
              <a:pPr marL="285750" indent="-285750">
                <a:buFont typeface="Courier New" panose="02070309020205020404" pitchFamily="49" charset="0"/>
                <a:buChar char="o"/>
              </a:pPr>
              <a:endParaRPr lang="es-ES_tradnl" dirty="0"/>
            </a:p>
          </p:txBody>
        </p:sp>
      </p:grpSp>
    </p:spTree>
    <p:extLst>
      <p:ext uri="{BB962C8B-B14F-4D97-AF65-F5344CB8AC3E}">
        <p14:creationId xmlns:p14="http://schemas.microsoft.com/office/powerpoint/2010/main" val="3612417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dirty="0"/>
              <a:t>Red BVS – Tipos de participación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867150"/>
          </a:xfrm>
        </p:spPr>
        <p:txBody>
          <a:bodyPr>
            <a:normAutofit fontScale="77500" lnSpcReduction="20000"/>
          </a:bodyPr>
          <a:lstStyle/>
          <a:p>
            <a:r>
              <a:rPr lang="es-BO" b="1" dirty="0"/>
              <a:t>Centros Coordinadores (CCN) – </a:t>
            </a:r>
            <a:r>
              <a:rPr lang="es-BO" dirty="0"/>
              <a:t>coordinan y promueven el desarrollo de la BVS y la contribución a las fuentes de información de la BVS en un país o área temática</a:t>
            </a:r>
          </a:p>
          <a:p>
            <a:pPr lvl="1"/>
            <a:r>
              <a:rPr lang="es-BO" dirty="0"/>
              <a:t>Coordinación de red nacional (de país)</a:t>
            </a:r>
          </a:p>
          <a:p>
            <a:pPr lvl="1"/>
            <a:r>
              <a:rPr lang="es-BO" dirty="0"/>
              <a:t>Coordinación de red temática </a:t>
            </a:r>
          </a:p>
          <a:p>
            <a:endParaRPr lang="es-BO" dirty="0"/>
          </a:p>
          <a:p>
            <a:r>
              <a:rPr lang="es-BO" b="1" dirty="0"/>
              <a:t>Centros Cooperantes (CC) -  </a:t>
            </a:r>
            <a:r>
              <a:rPr lang="es-BO" dirty="0"/>
              <a:t>cooperan con la actualización  de una o más fuentes de información o servicios de la BVS </a:t>
            </a:r>
          </a:p>
          <a:p>
            <a:pPr marL="457200" lvl="1" indent="0">
              <a:buNone/>
            </a:pPr>
            <a:r>
              <a:rPr lang="es-BO" dirty="0"/>
              <a:t>Fuentes: LILACS, </a:t>
            </a:r>
            <a:r>
              <a:rPr lang="es-BO" dirty="0" err="1"/>
              <a:t>SeCS</a:t>
            </a:r>
            <a:r>
              <a:rPr lang="es-BO" dirty="0"/>
              <a:t>, LIS, </a:t>
            </a:r>
            <a:r>
              <a:rPr lang="es-BO" dirty="0" err="1"/>
              <a:t>DirEve</a:t>
            </a:r>
            <a:r>
              <a:rPr lang="es-BO" dirty="0"/>
              <a:t>, Leyes, Multimedia, Recursos Educacionales Abiertos, Base de datos nacional, etc...</a:t>
            </a:r>
          </a:p>
          <a:p>
            <a:pPr marL="457200" lvl="1" indent="0">
              <a:buNone/>
            </a:pPr>
            <a:r>
              <a:rPr lang="es-BO" dirty="0"/>
              <a:t>Servicios: </a:t>
            </a:r>
            <a:r>
              <a:rPr lang="es-BO" dirty="0" err="1"/>
              <a:t>webmaster</a:t>
            </a:r>
            <a:r>
              <a:rPr lang="es-BO" dirty="0"/>
              <a:t>, capacitación de usuarios, etc…</a:t>
            </a:r>
          </a:p>
          <a:p>
            <a:pPr marL="457200" lvl="1" indent="0">
              <a:buNone/>
            </a:pPr>
            <a:endParaRPr lang="es-BO" dirty="0"/>
          </a:p>
        </p:txBody>
      </p:sp>
      <p:sp>
        <p:nvSpPr>
          <p:cNvPr id="2" name="CaixaDeTexto 1"/>
          <p:cNvSpPr txBox="1"/>
          <p:nvPr/>
        </p:nvSpPr>
        <p:spPr>
          <a:xfrm>
            <a:off x="996950" y="5314950"/>
            <a:ext cx="727075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algn="ctr"/>
            <a:r>
              <a:rPr lang="es-BO" sz="2000" dirty="0"/>
              <a:t>Tienen permiso para </a:t>
            </a:r>
            <a:r>
              <a:rPr lang="es-BO" sz="2000" dirty="0" err="1"/>
              <a:t>accesar</a:t>
            </a:r>
            <a:r>
              <a:rPr lang="es-BO" sz="2000" dirty="0"/>
              <a:t> y usar los aplicativos desarrollados por  BIREME para gestión de fuentes y servicios de la BVS</a:t>
            </a:r>
          </a:p>
        </p:txBody>
      </p:sp>
    </p:spTree>
    <p:extLst>
      <p:ext uri="{BB962C8B-B14F-4D97-AF65-F5344CB8AC3E}">
        <p14:creationId xmlns:p14="http://schemas.microsoft.com/office/powerpoint/2010/main" val="3590181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403350"/>
            <a:ext cx="8515350" cy="4525963"/>
          </a:xfrm>
        </p:spPr>
        <p:txBody>
          <a:bodyPr>
            <a:normAutofit/>
          </a:bodyPr>
          <a:lstStyle/>
          <a:p>
            <a:r>
              <a:rPr lang="es-BO" b="1" dirty="0"/>
              <a:t>Editores - </a:t>
            </a:r>
            <a:r>
              <a:rPr lang="es-BO" dirty="0"/>
              <a:t>publican las revistas científicas de acuerdo a los criterios de calidad de las fuentes de información y cooperan con LILACS-Express</a:t>
            </a:r>
          </a:p>
          <a:p>
            <a:pPr marL="0" indent="0">
              <a:buNone/>
            </a:pPr>
            <a:endParaRPr lang="es-BO" dirty="0"/>
          </a:p>
          <a:p>
            <a:r>
              <a:rPr lang="es-BO" b="1" dirty="0"/>
              <a:t>Unidades Participantes (UP) -  </a:t>
            </a:r>
            <a:r>
              <a:rPr lang="es-BO" dirty="0"/>
              <a:t>promueven el acceso a las fuentes de información de la BVS en su comunidad de usuarios – capacitación y otras actividades de promoción</a:t>
            </a:r>
          </a:p>
          <a:p>
            <a:pPr lvl="1"/>
            <a:endParaRPr lang="es-BO" dirty="0"/>
          </a:p>
        </p:txBody>
      </p:sp>
      <p:sp>
        <p:nvSpPr>
          <p:cNvPr id="7" name="Título 4"/>
          <p:cNvSpPr txBox="1">
            <a:spLocks/>
          </p:cNvSpPr>
          <p:nvPr/>
        </p:nvSpPr>
        <p:spPr>
          <a:xfrm>
            <a:off x="457200" y="2238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BO" dirty="0"/>
              <a:t>Red BVS – Tipos de participación</a:t>
            </a:r>
          </a:p>
        </p:txBody>
      </p:sp>
    </p:spTree>
    <p:extLst>
      <p:ext uri="{BB962C8B-B14F-4D97-AF65-F5344CB8AC3E}">
        <p14:creationId xmlns:p14="http://schemas.microsoft.com/office/powerpoint/2010/main" val="4245498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Gestión de la Red BVS</a:t>
            </a:r>
          </a:p>
        </p:txBody>
      </p:sp>
      <p:graphicFrame>
        <p:nvGraphicFramePr>
          <p:cNvPr id="9" name="Espaço Reservado para Conteú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929617"/>
              </p:ext>
            </p:extLst>
          </p:nvPr>
        </p:nvGraphicFramePr>
        <p:xfrm>
          <a:off x="269575" y="1171434"/>
          <a:ext cx="8698558" cy="5233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lipse 3"/>
          <p:cNvSpPr/>
          <p:nvPr/>
        </p:nvSpPr>
        <p:spPr>
          <a:xfrm>
            <a:off x="5480541" y="1682262"/>
            <a:ext cx="1863969" cy="401515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39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/>
              <a:t>Red BVS – Códigos Asignados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44500" y="1682749"/>
            <a:ext cx="19812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País representado por dos letras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581275" y="1682749"/>
            <a:ext cx="476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517900" y="1675426"/>
            <a:ext cx="144145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Número</a:t>
            </a:r>
          </a:p>
          <a:p>
            <a:pPr algn="ctr"/>
            <a:r>
              <a:rPr lang="es-ES_tradnl" b="1" dirty="0"/>
              <a:t>secuencial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130800" y="1651971"/>
            <a:ext cx="476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953125" y="1657350"/>
            <a:ext cx="144145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Punto Extensión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03300" y="2514600"/>
            <a:ext cx="1117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7030A0"/>
                </a:solidFill>
              </a:rPr>
              <a:t>PE</a:t>
            </a:r>
          </a:p>
          <a:p>
            <a:endParaRPr lang="es-ES_tradnl" sz="2400" b="1" dirty="0">
              <a:solidFill>
                <a:srgbClr val="7030A0"/>
              </a:solidFill>
            </a:endParaRPr>
          </a:p>
          <a:p>
            <a:r>
              <a:rPr lang="es-ES_tradnl" sz="2400" b="1" dirty="0">
                <a:solidFill>
                  <a:srgbClr val="7030A0"/>
                </a:solidFill>
              </a:rPr>
              <a:t>AR</a:t>
            </a:r>
          </a:p>
          <a:p>
            <a:endParaRPr lang="es-ES_tradnl" sz="2400" b="1" dirty="0">
              <a:solidFill>
                <a:srgbClr val="7030A0"/>
              </a:solidFill>
            </a:endParaRPr>
          </a:p>
          <a:p>
            <a:r>
              <a:rPr lang="es-ES_tradnl" sz="2400" b="1" dirty="0">
                <a:solidFill>
                  <a:srgbClr val="7030A0"/>
                </a:solidFill>
              </a:rPr>
              <a:t>CL</a:t>
            </a:r>
          </a:p>
          <a:p>
            <a:endParaRPr lang="es-ES_tradnl" sz="2400" b="1" dirty="0">
              <a:solidFill>
                <a:srgbClr val="7030A0"/>
              </a:solidFill>
            </a:endParaRPr>
          </a:p>
          <a:p>
            <a:r>
              <a:rPr lang="es-ES_tradnl" sz="2400" b="1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667125" y="2450584"/>
            <a:ext cx="1143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  <a:p>
            <a:pPr algn="ctr"/>
            <a:endParaRPr lang="es-ES_tradnl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s-ES_tradnl" sz="2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  <a:p>
            <a:pPr algn="ctr"/>
            <a:endParaRPr lang="es-ES_tradnl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s-ES_tradnl" sz="24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  <a:p>
            <a:pPr algn="ctr"/>
            <a:endParaRPr lang="es-ES_tradnl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s-ES_tradnl" sz="2400" b="1" dirty="0">
                <a:solidFill>
                  <a:schemeClr val="accent6">
                    <a:lumMod val="75000"/>
                  </a:schemeClr>
                </a:solidFill>
              </a:rPr>
              <a:t>…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5791200" y="2635250"/>
            <a:ext cx="114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00B050"/>
                </a:solidFill>
              </a:rPr>
              <a:t>.1 </a:t>
            </a:r>
          </a:p>
          <a:p>
            <a:endParaRPr lang="es-ES_tradnl" sz="2400" b="1" dirty="0">
              <a:solidFill>
                <a:srgbClr val="00B050"/>
              </a:solidFill>
            </a:endParaRPr>
          </a:p>
          <a:p>
            <a:r>
              <a:rPr lang="es-ES_tradnl" sz="2400" b="1" dirty="0">
                <a:solidFill>
                  <a:srgbClr val="00B050"/>
                </a:solidFill>
              </a:rPr>
              <a:t>.2 a .8</a:t>
            </a:r>
          </a:p>
          <a:p>
            <a:endParaRPr lang="es-ES_tradnl" sz="2400" b="1" dirty="0">
              <a:solidFill>
                <a:srgbClr val="00B050"/>
              </a:solidFill>
            </a:endParaRPr>
          </a:p>
          <a:p>
            <a:endParaRPr lang="es-ES_tradnl" sz="2400" b="1" dirty="0">
              <a:solidFill>
                <a:srgbClr val="00B050"/>
              </a:solidFill>
            </a:endParaRPr>
          </a:p>
          <a:p>
            <a:r>
              <a:rPr lang="es-ES_tradnl" sz="2400" b="1" dirty="0">
                <a:solidFill>
                  <a:srgbClr val="00B050"/>
                </a:solidFill>
              </a:rPr>
              <a:t>.9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381750" y="2482850"/>
            <a:ext cx="2305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Biblioteca, </a:t>
            </a:r>
          </a:p>
          <a:p>
            <a:r>
              <a:rPr lang="es-ES_tradnl" dirty="0"/>
              <a:t>Centro de Información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6788150" y="3253263"/>
            <a:ext cx="2305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Otras Bibliotecas o  </a:t>
            </a:r>
          </a:p>
          <a:p>
            <a:r>
              <a:rPr lang="es-ES_tradnl" dirty="0"/>
              <a:t>Unidades de una misma institución</a:t>
            </a:r>
            <a:endParaRPr lang="es-ES_tradnl" b="1" dirty="0">
              <a:solidFill>
                <a:srgbClr val="00B05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6362700" y="4532034"/>
            <a:ext cx="230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Editores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3517900" y="5266412"/>
            <a:ext cx="16129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dirty="0"/>
              <a:t>Representa la Institución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5999162" y="5311922"/>
            <a:ext cx="2301875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dirty="0"/>
              <a:t>Representa la unidad de la Institución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400050" y="5145464"/>
            <a:ext cx="2089150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dirty="0"/>
              <a:t>Representa el país de ubicación de la Institución</a:t>
            </a:r>
          </a:p>
        </p:txBody>
      </p:sp>
    </p:spTree>
    <p:extLst>
      <p:ext uri="{BB962C8B-B14F-4D97-AF65-F5344CB8AC3E}">
        <p14:creationId xmlns:p14="http://schemas.microsoft.com/office/powerpoint/2010/main" val="565555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dirty="0"/>
              <a:t>Red BVS – Códigos Asignados</a:t>
            </a:r>
          </a:p>
        </p:txBody>
      </p:sp>
      <p:sp>
        <p:nvSpPr>
          <p:cNvPr id="5" name="Retângulo 4"/>
          <p:cNvSpPr/>
          <p:nvPr/>
        </p:nvSpPr>
        <p:spPr>
          <a:xfrm>
            <a:off x="622300" y="141763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PE1</a:t>
            </a: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b="1" dirty="0"/>
              <a:t>Universidad Peruana Cayetano Heredia</a:t>
            </a:r>
          </a:p>
          <a:p>
            <a:endParaRPr lang="es-ES" sz="1400" b="1" dirty="0"/>
          </a:p>
        </p:txBody>
      </p:sp>
      <p:sp>
        <p:nvSpPr>
          <p:cNvPr id="6" name="Retângulo 5"/>
          <p:cNvSpPr/>
          <p:nvPr/>
        </p:nvSpPr>
        <p:spPr>
          <a:xfrm>
            <a:off x="1117600" y="1970088"/>
            <a:ext cx="8064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PE1</a:t>
            </a:r>
            <a:r>
              <a:rPr lang="es-ES" b="1" dirty="0">
                <a:solidFill>
                  <a:srgbClr val="FF0000"/>
                </a:solidFill>
              </a:rPr>
              <a:t>.1</a:t>
            </a:r>
            <a:r>
              <a:rPr lang="es-ES" b="1" dirty="0"/>
              <a:t> Universidad Peruana Cayetano Heredia</a:t>
            </a:r>
          </a:p>
          <a:p>
            <a:r>
              <a:rPr lang="es-ES" b="1" dirty="0"/>
              <a:t>Oficina Universitaria de Biblioteca</a:t>
            </a:r>
          </a:p>
          <a:p>
            <a:r>
              <a:rPr lang="es-ES" b="1" dirty="0"/>
              <a:t>Centro Coordinador Nacional Red Peruana de Bibliotecas en Salud – REPEBIS</a:t>
            </a:r>
          </a:p>
        </p:txBody>
      </p:sp>
      <p:sp>
        <p:nvSpPr>
          <p:cNvPr id="7" name="Retângulo 6"/>
          <p:cNvSpPr/>
          <p:nvPr/>
        </p:nvSpPr>
        <p:spPr>
          <a:xfrm>
            <a:off x="1101725" y="5019415"/>
            <a:ext cx="767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PE1</a:t>
            </a:r>
            <a:r>
              <a:rPr lang="es-ES" b="1" dirty="0"/>
              <a:t>.</a:t>
            </a:r>
            <a:r>
              <a:rPr lang="es-ES" b="1" dirty="0">
                <a:solidFill>
                  <a:srgbClr val="FF0000"/>
                </a:solidFill>
              </a:rPr>
              <a:t>9</a:t>
            </a:r>
            <a:r>
              <a:rPr lang="es-ES" b="1" dirty="0"/>
              <a:t> Universidad Peruana Cayetano Heredia</a:t>
            </a:r>
          </a:p>
          <a:p>
            <a:r>
              <a:rPr lang="es-ES" b="1" dirty="0"/>
              <a:t>Editor …</a:t>
            </a:r>
          </a:p>
        </p:txBody>
      </p:sp>
      <p:sp>
        <p:nvSpPr>
          <p:cNvPr id="9" name="Retângulo 8"/>
          <p:cNvSpPr/>
          <p:nvPr/>
        </p:nvSpPr>
        <p:spPr>
          <a:xfrm>
            <a:off x="1117600" y="2950369"/>
            <a:ext cx="7804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PE1</a:t>
            </a:r>
            <a:r>
              <a:rPr lang="es-ES" b="1" dirty="0">
                <a:solidFill>
                  <a:srgbClr val="FF0000"/>
                </a:solidFill>
              </a:rPr>
              <a:t>.2</a:t>
            </a:r>
            <a:r>
              <a:rPr lang="es-ES" b="1" dirty="0"/>
              <a:t> Universidad Peruana Cayetano Heredia</a:t>
            </a:r>
          </a:p>
          <a:p>
            <a:r>
              <a:rPr lang="es-ES" b="1" dirty="0"/>
              <a:t>Facultad de Salud Publica y Administración Carlos Vidal </a:t>
            </a:r>
            <a:r>
              <a:rPr lang="es-ES" b="1" dirty="0" err="1"/>
              <a:t>Layseca</a:t>
            </a:r>
            <a:endParaRPr lang="es-ES" b="1" dirty="0"/>
          </a:p>
          <a:p>
            <a:r>
              <a:rPr lang="es-ES" b="1" dirty="0"/>
              <a:t>Centro de Documentación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1117600" y="3956249"/>
            <a:ext cx="7804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PE1</a:t>
            </a:r>
            <a:r>
              <a:rPr lang="es-ES" b="1" dirty="0">
                <a:solidFill>
                  <a:srgbClr val="FF0000"/>
                </a:solidFill>
              </a:rPr>
              <a:t>.3</a:t>
            </a:r>
            <a:r>
              <a:rPr lang="es-ES" b="1" dirty="0"/>
              <a:t> Universidad Peruana Cayetano Heredia</a:t>
            </a:r>
          </a:p>
          <a:p>
            <a:r>
              <a:rPr lang="es-ES" b="1" dirty="0"/>
              <a:t>Facultad de Enfermería</a:t>
            </a:r>
          </a:p>
          <a:p>
            <a:r>
              <a:rPr lang="es-ES" b="1" dirty="0"/>
              <a:t>Biblioteca</a:t>
            </a:r>
          </a:p>
        </p:txBody>
      </p:sp>
    </p:spTree>
    <p:extLst>
      <p:ext uri="{BB962C8B-B14F-4D97-AF65-F5344CB8AC3E}">
        <p14:creationId xmlns:p14="http://schemas.microsoft.com/office/powerpoint/2010/main" val="1286816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2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Red BVS – importancia de los códigos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184225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sz="2000" dirty="0"/>
              <a:t>Todo el proceso de cooperación con BIREME utiliza este código como referencia</a:t>
            </a:r>
            <a:br>
              <a:rPr lang="es-ES" sz="2000" dirty="0"/>
            </a:br>
            <a:r>
              <a:rPr lang="es-ES" sz="2000" dirty="0">
                <a:sym typeface="Wingdings" panose="05000000000000000000" pitchFamily="2" charset="2"/>
              </a:rPr>
              <a:t></a:t>
            </a:r>
            <a:r>
              <a:rPr lang="es-ES" sz="2000" dirty="0"/>
              <a:t> monitoreo de la contribución a las bases</a:t>
            </a:r>
          </a:p>
          <a:p>
            <a:pPr marL="0" indent="0">
              <a:buNone/>
            </a:pPr>
            <a:endParaRPr lang="es-ES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es-ES" sz="2000" dirty="0"/>
              <a:t>Para acceso a la lista de los títulos abreviados de las revistas indizadas por el CC; a la lista de revistas por editor;  y a los registros pendientes (aba “Indizado por mi centro”); y a los informes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251673" y="3598017"/>
            <a:ext cx="5215669" cy="1417532"/>
            <a:chOff x="194531" y="4743084"/>
            <a:chExt cx="5215669" cy="141753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531" y="4743084"/>
              <a:ext cx="5215669" cy="14175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CaixaDeTexto 9"/>
            <p:cNvSpPr txBox="1"/>
            <p:nvPr/>
          </p:nvSpPr>
          <p:spPr>
            <a:xfrm>
              <a:off x="194531" y="5883617"/>
              <a:ext cx="2084738" cy="27699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pt-BR" sz="1200" b="1" dirty="0"/>
                <a:t>Perfil Documentalista y Editor</a:t>
              </a: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2550340" y="4991687"/>
            <a:ext cx="4769427" cy="1582737"/>
            <a:chOff x="4294065" y="5175626"/>
            <a:chExt cx="4769427" cy="158273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4065" y="5175626"/>
              <a:ext cx="4769427" cy="158273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CaixaDeTexto 11"/>
            <p:cNvSpPr txBox="1"/>
            <p:nvPr/>
          </p:nvSpPr>
          <p:spPr>
            <a:xfrm>
              <a:off x="5636409" y="6481364"/>
              <a:ext cx="2084738" cy="27699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pt-BR" sz="1200" b="1" dirty="0"/>
                <a:t>Perfil Documentalista y Editor</a:t>
              </a:r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5644524" y="3428514"/>
            <a:ext cx="2778555" cy="1759687"/>
            <a:chOff x="2309992" y="4995560"/>
            <a:chExt cx="2778555" cy="175968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3923" y="4995560"/>
              <a:ext cx="2714624" cy="168493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6" name="CaixaDeTexto 5"/>
            <p:cNvSpPr txBox="1"/>
            <p:nvPr/>
          </p:nvSpPr>
          <p:spPr>
            <a:xfrm>
              <a:off x="2309992" y="6478248"/>
              <a:ext cx="1920590" cy="27699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pt-BR" sz="1200" b="1" dirty="0"/>
                <a:t>Perfil LILACS-Express Editor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777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Permisos de cada perfil en FI-</a:t>
            </a:r>
            <a:r>
              <a:rPr lang="es-ES" dirty="0" err="1"/>
              <a:t>Admin</a:t>
            </a:r>
            <a:endParaRPr lang="es-ES" dirty="0"/>
          </a:p>
        </p:txBody>
      </p:sp>
      <p:sp>
        <p:nvSpPr>
          <p:cNvPr id="4" name="AutoShape 4" descr="Resultado de imagem para ms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6" descr="Resultado de imagem para ms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41694857"/>
              </p:ext>
            </p:extLst>
          </p:nvPr>
        </p:nvGraphicFramePr>
        <p:xfrm>
          <a:off x="376177" y="1260230"/>
          <a:ext cx="8131215" cy="4978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7181356" y="3055801"/>
            <a:ext cx="1822939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Crear </a:t>
            </a:r>
            <a:r>
              <a:rPr lang="es-ES" sz="1600" b="1" dirty="0"/>
              <a:t>todos</a:t>
            </a:r>
            <a:r>
              <a:rPr lang="es-ES" sz="1600" dirty="0"/>
              <a:t> usuarios como documentalistas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073042" y="4705830"/>
            <a:ext cx="286629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Después de monitoreo de calidad, cada CC puede tener </a:t>
            </a:r>
            <a:r>
              <a:rPr lang="es-ES" sz="1600" b="1" dirty="0"/>
              <a:t>un</a:t>
            </a:r>
            <a:r>
              <a:rPr lang="es-ES" sz="1600" dirty="0"/>
              <a:t> usuario con perfil Editor</a:t>
            </a:r>
          </a:p>
        </p:txBody>
      </p:sp>
    </p:spTree>
    <p:extLst>
      <p:ext uri="{BB962C8B-B14F-4D97-AF65-F5344CB8AC3E}">
        <p14:creationId xmlns:p14="http://schemas.microsoft.com/office/powerpoint/2010/main" val="167006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4793"/>
            <a:ext cx="8337550" cy="1143000"/>
          </a:xfrm>
        </p:spPr>
        <p:txBody>
          <a:bodyPr>
            <a:noAutofit/>
          </a:bodyPr>
          <a:lstStyle/>
          <a:p>
            <a:r>
              <a:rPr lang="es-ES" sz="2800" dirty="0"/>
              <a:t>Cuando crear los usuarios para cooperar con LILACS?</a:t>
            </a:r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642035"/>
              </p:ext>
            </p:extLst>
          </p:nvPr>
        </p:nvGraphicFramePr>
        <p:xfrm>
          <a:off x="495300" y="1360488"/>
          <a:ext cx="8229600" cy="5216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1908097" y="984281"/>
            <a:ext cx="6816803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000" dirty="0"/>
              <a:t>Si NO </a:t>
            </a:r>
            <a:r>
              <a:rPr lang="pt-BR" sz="2000" dirty="0" err="1"/>
              <a:t>hay</a:t>
            </a:r>
            <a:r>
              <a:rPr lang="pt-BR" sz="2000" dirty="0"/>
              <a:t> base de </a:t>
            </a:r>
            <a:r>
              <a:rPr lang="pt-BR" sz="2000" dirty="0" err="1"/>
              <a:t>datos</a:t>
            </a:r>
            <a:r>
              <a:rPr lang="pt-BR" sz="2000" dirty="0"/>
              <a:t> nacional</a:t>
            </a:r>
            <a:r>
              <a:rPr lang="pt-BR" sz="2000" dirty="0">
                <a:sym typeface="Wingdings" panose="05000000000000000000" pitchFamily="2" charset="2"/>
              </a:rPr>
              <a:t> toda </a:t>
            </a:r>
            <a:r>
              <a:rPr lang="pt-BR" sz="2000" dirty="0" err="1">
                <a:sym typeface="Wingdings" panose="05000000000000000000" pitchFamily="2" charset="2"/>
              </a:rPr>
              <a:t>la</a:t>
            </a:r>
            <a:r>
              <a:rPr lang="pt-BR" sz="2000" dirty="0">
                <a:sym typeface="Wingdings" panose="05000000000000000000" pitchFamily="2" charset="2"/>
              </a:rPr>
              <a:t> </a:t>
            </a:r>
            <a:r>
              <a:rPr lang="pt-BR" sz="2000" dirty="0" err="1">
                <a:sym typeface="Wingdings" panose="05000000000000000000" pitchFamily="2" charset="2"/>
              </a:rPr>
              <a:t>gestión</a:t>
            </a:r>
            <a:r>
              <a:rPr lang="pt-BR" sz="2000" dirty="0">
                <a:sym typeface="Wingdings" panose="05000000000000000000" pitchFamily="2" charset="2"/>
              </a:rPr>
              <a:t> </a:t>
            </a:r>
            <a:r>
              <a:rPr lang="pt-BR" sz="2000" dirty="0" err="1">
                <a:sym typeface="Wingdings" panose="05000000000000000000" pitchFamily="2" charset="2"/>
              </a:rPr>
              <a:t>en</a:t>
            </a:r>
            <a:r>
              <a:rPr lang="pt-BR" sz="2000" dirty="0">
                <a:sym typeface="Wingdings" panose="05000000000000000000" pitchFamily="2" charset="2"/>
              </a:rPr>
              <a:t> FI-</a:t>
            </a:r>
            <a:r>
              <a:rPr lang="pt-BR" sz="2000" dirty="0" err="1">
                <a:sym typeface="Wingdings" panose="05000000000000000000" pitchFamily="2" charset="2"/>
              </a:rPr>
              <a:t>Admin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476267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5300" y="2123829"/>
            <a:ext cx="8229600" cy="3356222"/>
          </a:xfrm>
          <a:noFill/>
          <a:ln w="508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pt-BR" sz="2800" dirty="0"/>
              <a:t>La </a:t>
            </a:r>
            <a:r>
              <a:rPr lang="pt-BR" sz="2800" dirty="0" err="1"/>
              <a:t>coordinación</a:t>
            </a:r>
            <a:r>
              <a:rPr lang="pt-BR" sz="2800" dirty="0"/>
              <a:t> </a:t>
            </a:r>
            <a:r>
              <a:rPr lang="pt-BR" sz="2800" dirty="0" err="1"/>
              <a:t>puede</a:t>
            </a:r>
            <a:r>
              <a:rPr lang="pt-BR" sz="2800" dirty="0"/>
              <a:t> </a:t>
            </a:r>
            <a:r>
              <a:rPr lang="pt-BR" sz="2800" dirty="0" err="1"/>
              <a:t>crear</a:t>
            </a:r>
            <a:r>
              <a:rPr lang="pt-BR" sz="2800" dirty="0"/>
              <a:t> una base de </a:t>
            </a:r>
            <a:r>
              <a:rPr lang="pt-BR" sz="2800" dirty="0" err="1"/>
              <a:t>datos</a:t>
            </a:r>
            <a:r>
              <a:rPr lang="pt-BR" sz="2800" dirty="0"/>
              <a:t> nacional </a:t>
            </a:r>
            <a:r>
              <a:rPr lang="pt-BR" sz="2800" dirty="0" err="1"/>
              <a:t>en</a:t>
            </a:r>
            <a:r>
              <a:rPr lang="pt-BR" sz="2800" dirty="0"/>
              <a:t> FI-</a:t>
            </a:r>
            <a:r>
              <a:rPr lang="pt-BR" sz="2800" dirty="0" err="1"/>
              <a:t>Admin</a:t>
            </a:r>
            <a:r>
              <a:rPr lang="pt-BR" sz="2800" dirty="0"/>
              <a:t>, pero </a:t>
            </a:r>
            <a:r>
              <a:rPr lang="pt-BR" sz="2800" dirty="0" err="1"/>
              <a:t>debe</a:t>
            </a:r>
            <a:r>
              <a:rPr lang="pt-BR" sz="2800" dirty="0"/>
              <a:t> </a:t>
            </a:r>
            <a:r>
              <a:rPr lang="pt-BR" sz="2800" dirty="0" err="1"/>
              <a:t>tener</a:t>
            </a:r>
            <a:r>
              <a:rPr lang="pt-BR" sz="2800" dirty="0"/>
              <a:t> </a:t>
            </a:r>
            <a:r>
              <a:rPr lang="pt-BR" sz="2800" dirty="0" err="1"/>
              <a:t>los</a:t>
            </a:r>
            <a:r>
              <a:rPr lang="pt-BR" sz="2800" dirty="0"/>
              <a:t> </a:t>
            </a:r>
            <a:r>
              <a:rPr lang="pt-BR" sz="2800" dirty="0" err="1"/>
              <a:t>criterios</a:t>
            </a:r>
            <a:r>
              <a:rPr lang="pt-BR" sz="2800" dirty="0"/>
              <a:t> de </a:t>
            </a:r>
            <a:r>
              <a:rPr lang="pt-BR" sz="2800" dirty="0" err="1"/>
              <a:t>selección</a:t>
            </a:r>
            <a:r>
              <a:rPr lang="pt-BR" sz="2800" dirty="0"/>
              <a:t> definidos (que complemente a LILACS,  </a:t>
            </a:r>
            <a:r>
              <a:rPr lang="pt-BR" sz="2800" dirty="0" err="1"/>
              <a:t>con</a:t>
            </a:r>
            <a:r>
              <a:rPr lang="pt-BR" sz="2800" dirty="0"/>
              <a:t> </a:t>
            </a:r>
            <a:r>
              <a:rPr lang="pt-BR" sz="2800" dirty="0" err="1"/>
              <a:t>contenido</a:t>
            </a:r>
            <a:r>
              <a:rPr lang="pt-BR" sz="2800" dirty="0"/>
              <a:t> </a:t>
            </a:r>
            <a:r>
              <a:rPr lang="pt-BR" sz="2800" dirty="0" err="1"/>
              <a:t>propio</a:t>
            </a:r>
            <a:r>
              <a:rPr lang="pt-BR" sz="2800" dirty="0"/>
              <a:t>) e informar a BIREME:</a:t>
            </a:r>
          </a:p>
          <a:p>
            <a:pPr lvl="1"/>
            <a:r>
              <a:rPr lang="pt-BR" sz="2400" dirty="0" err="1"/>
              <a:t>Nombre</a:t>
            </a:r>
            <a:r>
              <a:rPr lang="pt-BR" sz="2400" dirty="0"/>
              <a:t> completo de </a:t>
            </a:r>
            <a:r>
              <a:rPr lang="pt-BR" sz="2400" dirty="0" err="1"/>
              <a:t>la</a:t>
            </a:r>
            <a:r>
              <a:rPr lang="pt-BR" sz="2400" dirty="0"/>
              <a:t> base de </a:t>
            </a:r>
            <a:r>
              <a:rPr lang="pt-BR" sz="2400" dirty="0" err="1"/>
              <a:t>datos</a:t>
            </a:r>
            <a:r>
              <a:rPr lang="pt-BR" sz="2400" dirty="0"/>
              <a:t> </a:t>
            </a:r>
            <a:r>
              <a:rPr lang="pt-BR" sz="2400" dirty="0" err="1"/>
              <a:t>en</a:t>
            </a:r>
            <a:r>
              <a:rPr lang="pt-BR" sz="2400" dirty="0"/>
              <a:t> </a:t>
            </a:r>
            <a:r>
              <a:rPr lang="pt-BR" sz="2400" dirty="0" err="1"/>
              <a:t>los</a:t>
            </a:r>
            <a:r>
              <a:rPr lang="pt-BR" sz="2400" dirty="0"/>
              <a:t> 3 idiomas (Es, </a:t>
            </a:r>
            <a:r>
              <a:rPr lang="pt-BR" sz="2400" dirty="0" err="1"/>
              <a:t>Pt</a:t>
            </a:r>
            <a:r>
              <a:rPr lang="pt-BR" sz="2400" dirty="0"/>
              <a:t>, </a:t>
            </a:r>
            <a:r>
              <a:rPr lang="pt-BR" sz="2400" dirty="0" err="1"/>
              <a:t>En</a:t>
            </a:r>
            <a:r>
              <a:rPr lang="pt-BR" sz="2400" dirty="0"/>
              <a:t>)</a:t>
            </a:r>
          </a:p>
          <a:p>
            <a:pPr lvl="1"/>
            <a:r>
              <a:rPr lang="pt-BR" sz="2400" dirty="0"/>
              <a:t>Sigla de </a:t>
            </a:r>
            <a:r>
              <a:rPr lang="pt-BR" sz="2400" dirty="0" err="1"/>
              <a:t>la</a:t>
            </a:r>
            <a:r>
              <a:rPr lang="pt-BR" sz="2400" dirty="0"/>
              <a:t> base de </a:t>
            </a:r>
            <a:r>
              <a:rPr lang="pt-BR" sz="2400" dirty="0" err="1"/>
              <a:t>datos</a:t>
            </a:r>
            <a:endParaRPr lang="pt-BR" sz="2400" dirty="0"/>
          </a:p>
          <a:p>
            <a:pPr marL="457200" lvl="1" indent="0">
              <a:buNone/>
            </a:pPr>
            <a:endParaRPr lang="pt-BR" sz="2400" dirty="0"/>
          </a:p>
          <a:p>
            <a:pPr marL="57150" indent="0">
              <a:buNone/>
            </a:pPr>
            <a:endParaRPr lang="pt-BR" sz="2800" dirty="0"/>
          </a:p>
          <a:p>
            <a:pPr lvl="1"/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972971" y="1354138"/>
            <a:ext cx="6863289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000" dirty="0"/>
              <a:t>Si NO </a:t>
            </a:r>
            <a:r>
              <a:rPr lang="pt-BR" sz="2000" dirty="0" err="1"/>
              <a:t>hay</a:t>
            </a:r>
            <a:r>
              <a:rPr lang="pt-BR" sz="2000" dirty="0"/>
              <a:t> base de </a:t>
            </a:r>
            <a:r>
              <a:rPr lang="pt-BR" sz="2000" dirty="0" err="1"/>
              <a:t>datos</a:t>
            </a:r>
            <a:r>
              <a:rPr lang="pt-BR" sz="2000" dirty="0"/>
              <a:t> nacional </a:t>
            </a:r>
            <a:r>
              <a:rPr lang="pt-BR" sz="2000" dirty="0">
                <a:sym typeface="Wingdings" panose="05000000000000000000" pitchFamily="2" charset="2"/>
              </a:rPr>
              <a:t> toda </a:t>
            </a:r>
            <a:r>
              <a:rPr lang="pt-BR" sz="2000" dirty="0" err="1">
                <a:sym typeface="Wingdings" panose="05000000000000000000" pitchFamily="2" charset="2"/>
              </a:rPr>
              <a:t>la</a:t>
            </a:r>
            <a:r>
              <a:rPr lang="pt-BR" sz="2000" dirty="0">
                <a:sym typeface="Wingdings" panose="05000000000000000000" pitchFamily="2" charset="2"/>
              </a:rPr>
              <a:t> </a:t>
            </a:r>
            <a:r>
              <a:rPr lang="pt-BR" sz="2000" dirty="0" err="1">
                <a:sym typeface="Wingdings" panose="05000000000000000000" pitchFamily="2" charset="2"/>
              </a:rPr>
              <a:t>gestión</a:t>
            </a:r>
            <a:r>
              <a:rPr lang="pt-BR" sz="2000" dirty="0">
                <a:sym typeface="Wingdings" panose="05000000000000000000" pitchFamily="2" charset="2"/>
              </a:rPr>
              <a:t> </a:t>
            </a:r>
            <a:r>
              <a:rPr lang="pt-BR" sz="2000" dirty="0" err="1">
                <a:sym typeface="Wingdings" panose="05000000000000000000" pitchFamily="2" charset="2"/>
              </a:rPr>
              <a:t>en</a:t>
            </a:r>
            <a:r>
              <a:rPr lang="pt-BR" sz="2000" dirty="0">
                <a:sym typeface="Wingdings" panose="05000000000000000000" pitchFamily="2" charset="2"/>
              </a:rPr>
              <a:t> FI-</a:t>
            </a:r>
            <a:r>
              <a:rPr lang="pt-BR" sz="2000" dirty="0" err="1">
                <a:sym typeface="Wingdings" panose="05000000000000000000" pitchFamily="2" charset="2"/>
              </a:rPr>
              <a:t>Admin</a:t>
            </a:r>
            <a:endParaRPr lang="pt-BR" sz="2000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87350" y="74643"/>
            <a:ext cx="8337550" cy="1143000"/>
          </a:xfrm>
        </p:spPr>
        <p:txBody>
          <a:bodyPr>
            <a:noAutofit/>
          </a:bodyPr>
          <a:lstStyle/>
          <a:p>
            <a:r>
              <a:rPr lang="es-ES" sz="2800" dirty="0"/>
              <a:t>Cuando crear los usuarios para cooperar con LILACS?</a:t>
            </a:r>
          </a:p>
        </p:txBody>
      </p:sp>
    </p:spTree>
    <p:extLst>
      <p:ext uri="{BB962C8B-B14F-4D97-AF65-F5344CB8AC3E}">
        <p14:creationId xmlns:p14="http://schemas.microsoft.com/office/powerpoint/2010/main" val="1816011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793563"/>
              </p:ext>
            </p:extLst>
          </p:nvPr>
        </p:nvGraphicFramePr>
        <p:xfrm>
          <a:off x="457200" y="1404815"/>
          <a:ext cx="8229600" cy="5351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2278691" y="920355"/>
            <a:ext cx="5235536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2000" dirty="0"/>
              <a:t>Si hay base de datos nacional </a:t>
            </a:r>
            <a:r>
              <a:rPr lang="es-AR" sz="2000" dirty="0">
                <a:sym typeface="Wingdings" panose="05000000000000000000" pitchFamily="2" charset="2"/>
              </a:rPr>
              <a:t> gestión híbrida</a:t>
            </a:r>
            <a:endParaRPr lang="es-AR" sz="20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387350" y="74643"/>
            <a:ext cx="8337550" cy="1143000"/>
          </a:xfrm>
        </p:spPr>
        <p:txBody>
          <a:bodyPr>
            <a:noAutofit/>
          </a:bodyPr>
          <a:lstStyle/>
          <a:p>
            <a:r>
              <a:rPr lang="es-ES" sz="2800" dirty="0"/>
              <a:t>Cuando crear los usuarios para cooperar con LILACS?</a:t>
            </a:r>
          </a:p>
        </p:txBody>
      </p:sp>
    </p:spTree>
    <p:extLst>
      <p:ext uri="{BB962C8B-B14F-4D97-AF65-F5344CB8AC3E}">
        <p14:creationId xmlns:p14="http://schemas.microsoft.com/office/powerpoint/2010/main" val="2437701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5054"/>
            <a:ext cx="8229600" cy="1143000"/>
          </a:xfrm>
        </p:spPr>
        <p:txBody>
          <a:bodyPr>
            <a:noAutofit/>
          </a:bodyPr>
          <a:lstStyle/>
          <a:p>
            <a:r>
              <a:rPr lang="es-ES" sz="2800" dirty="0"/>
              <a:t>Sesión 04 - Tabla de control de creación de usuarios para FI-</a:t>
            </a:r>
            <a:r>
              <a:rPr lang="es-ES" sz="2800" dirty="0" err="1"/>
              <a:t>Admin</a:t>
            </a:r>
            <a:r>
              <a:rPr lang="es-ES" sz="2800" dirty="0"/>
              <a:t> por los coordinadores de los países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501650" y="1548554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sz="2400" dirty="0"/>
              <a:t>Hacer una lista con todos los usuarios que necesita crear</a:t>
            </a:r>
          </a:p>
          <a:p>
            <a:endParaRPr lang="es-ES" sz="2400" dirty="0"/>
          </a:p>
          <a:p>
            <a:endParaRPr lang="es-ES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es-ES" sz="2400" dirty="0"/>
              <a:t>Identificar los códigos correctos de los CC y Editores de las revistas LILACS </a:t>
            </a:r>
            <a:r>
              <a:rPr lang="es-ES" sz="2400" dirty="0">
                <a:sym typeface="Wingdings" panose="05000000000000000000" pitchFamily="2" charset="2"/>
              </a:rPr>
              <a:t> </a:t>
            </a:r>
            <a:r>
              <a:rPr lang="es-ES" sz="2400" dirty="0"/>
              <a:t>buscar el informe en FI-</a:t>
            </a:r>
            <a:r>
              <a:rPr lang="es-ES" sz="2400" dirty="0" err="1"/>
              <a:t>Admin</a:t>
            </a:r>
            <a:endParaRPr lang="es-ES" sz="2400" dirty="0"/>
          </a:p>
          <a:p>
            <a:endParaRPr lang="es-E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8" y="2022472"/>
            <a:ext cx="90678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upo 6"/>
          <p:cNvGrpSpPr/>
          <p:nvPr/>
        </p:nvGrpSpPr>
        <p:grpSpPr>
          <a:xfrm>
            <a:off x="794174" y="3739571"/>
            <a:ext cx="7436220" cy="2334946"/>
            <a:chOff x="794174" y="3709797"/>
            <a:chExt cx="7436220" cy="2334946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174" y="3709797"/>
              <a:ext cx="7436220" cy="2334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tângulo 5"/>
            <p:cNvSpPr/>
            <p:nvPr/>
          </p:nvSpPr>
          <p:spPr>
            <a:xfrm>
              <a:off x="3921378" y="4366850"/>
              <a:ext cx="2016360" cy="246185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Retângulo 8"/>
          <p:cNvSpPr/>
          <p:nvPr/>
        </p:nvSpPr>
        <p:spPr>
          <a:xfrm>
            <a:off x="3921378" y="5413161"/>
            <a:ext cx="2016360" cy="24618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tângulo 9"/>
          <p:cNvSpPr/>
          <p:nvPr/>
        </p:nvSpPr>
        <p:spPr>
          <a:xfrm>
            <a:off x="1611924" y="5060004"/>
            <a:ext cx="1277814" cy="7063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tângulo 10"/>
          <p:cNvSpPr/>
          <p:nvPr/>
        </p:nvSpPr>
        <p:spPr>
          <a:xfrm>
            <a:off x="6996145" y="4953033"/>
            <a:ext cx="1277814" cy="7063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754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16926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z="2800" dirty="0"/>
              <a:t>Sesión 04 - Tabla de control de creación de usuarios para FI-</a:t>
            </a:r>
            <a:r>
              <a:rPr lang="es-ES" sz="2800" dirty="0" err="1"/>
              <a:t>Admin</a:t>
            </a:r>
            <a:r>
              <a:rPr lang="es-ES" sz="2800" dirty="0"/>
              <a:t> por los coordinadores de los países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74650" y="1845464"/>
            <a:ext cx="850265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sz="2400" dirty="0"/>
              <a:t>Llene todos los datos de esta tabla y aguarde el comentario de validación por equipo LILACS</a:t>
            </a:r>
            <a:br>
              <a:rPr lang="es-ES" sz="2400" dirty="0"/>
            </a:br>
            <a:endParaRPr lang="es-ES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es-ES" sz="2400" dirty="0"/>
              <a:t>Evalúe si la revista también esta indizada en </a:t>
            </a:r>
            <a:r>
              <a:rPr lang="es-ES" sz="2400" dirty="0" err="1"/>
              <a:t>SciELO</a:t>
            </a:r>
            <a:r>
              <a:rPr lang="es-ES" sz="2400" dirty="0"/>
              <a:t> o MEDLINE e incluir observación que es una revista </a:t>
            </a:r>
            <a:r>
              <a:rPr lang="es-ES" sz="2400" dirty="0" err="1"/>
              <a:t>SciELO</a:t>
            </a:r>
            <a:r>
              <a:rPr lang="es-ES" sz="2400" dirty="0"/>
              <a:t> o MEDLINE</a:t>
            </a:r>
            <a:br>
              <a:rPr lang="es-ES" sz="2400" dirty="0"/>
            </a:br>
            <a:endParaRPr lang="es-ES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es-ES" sz="2400" dirty="0"/>
              <a:t>Para los nuevos registros y que necesite actualización </a:t>
            </a:r>
            <a:r>
              <a:rPr lang="es-ES" sz="2400" dirty="0">
                <a:sym typeface="Wingdings" panose="05000000000000000000" pitchFamily="2" charset="2"/>
              </a:rPr>
              <a:t> </a:t>
            </a:r>
            <a:r>
              <a:rPr lang="es-ES" sz="2400" dirty="0"/>
              <a:t> solicitar vía formulario: </a:t>
            </a:r>
            <a:br>
              <a:rPr lang="es-ES" sz="2400" dirty="0"/>
            </a:br>
            <a:r>
              <a:rPr lang="es-ES" sz="2400" dirty="0">
                <a:hlinkClick r:id="rId2"/>
              </a:rPr>
              <a:t>Formulario de Registro o Actualización de Centro Cooperante de la red BVS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515781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25469" y="-50672"/>
            <a:ext cx="9707671" cy="1143000"/>
          </a:xfrm>
        </p:spPr>
        <p:txBody>
          <a:bodyPr>
            <a:noAutofit/>
          </a:bodyPr>
          <a:lstStyle/>
          <a:p>
            <a:r>
              <a:rPr lang="es-ES" sz="3200" b="1" dirty="0"/>
              <a:t>Inclusión de CC y creación de usuarios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0189" y="897920"/>
            <a:ext cx="8880231" cy="5079384"/>
          </a:xfrm>
          <a:solidFill>
            <a:schemeClr val="bg1"/>
          </a:solidFill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s-ES" sz="2200" dirty="0"/>
              <a:t>Con la tabla de control de usuarios </a:t>
            </a:r>
            <a:r>
              <a:rPr lang="es-ES" sz="2200" dirty="0">
                <a:sym typeface="Wingdings" panose="05000000000000000000" pitchFamily="2" charset="2"/>
              </a:rPr>
              <a:t></a:t>
            </a:r>
            <a:r>
              <a:rPr lang="es-ES" sz="2200" dirty="0"/>
              <a:t> acceder al BIREME </a:t>
            </a:r>
            <a:r>
              <a:rPr lang="es-ES" sz="2200" dirty="0" err="1"/>
              <a:t>Accounts</a:t>
            </a:r>
            <a:r>
              <a:rPr lang="es-ES" sz="2200" dirty="0"/>
              <a:t>:</a:t>
            </a:r>
          </a:p>
          <a:p>
            <a:pPr marL="0" indent="0" algn="ctr">
              <a:buNone/>
            </a:pPr>
            <a:r>
              <a:rPr lang="es-ES" sz="2200" b="1" dirty="0">
                <a:hlinkClick r:id="rId2"/>
              </a:rPr>
              <a:t>http://accounts.bireme.org/</a:t>
            </a:r>
            <a:r>
              <a:rPr lang="es-ES" sz="2200" b="1" dirty="0"/>
              <a:t> </a:t>
            </a:r>
          </a:p>
          <a:p>
            <a:pPr marL="0" indent="0">
              <a:buNone/>
            </a:pPr>
            <a:r>
              <a:rPr lang="es-ES" sz="2000" b="1" dirty="0"/>
              <a:t>Pasos:</a:t>
            </a:r>
          </a:p>
          <a:p>
            <a:pPr marL="0" indent="0">
              <a:buNone/>
            </a:pPr>
            <a:r>
              <a:rPr lang="es-ES" sz="2000" b="1" dirty="0"/>
              <a:t>1- Países que ya solicitaron creación de sus redes:</a:t>
            </a:r>
          </a:p>
          <a:p>
            <a:pPr marL="457200" indent="-457200">
              <a:buFont typeface="+mj-lt"/>
              <a:buAutoNum type="arabicPeriod"/>
            </a:pPr>
            <a:endParaRPr lang="es-ES" sz="2200" b="1" dirty="0"/>
          </a:p>
          <a:p>
            <a:pPr marL="457200" indent="-457200">
              <a:buFont typeface="+mj-lt"/>
              <a:buAutoNum type="arabicPeriod"/>
            </a:pPr>
            <a:endParaRPr lang="es-ES" sz="2200" b="1" dirty="0"/>
          </a:p>
          <a:p>
            <a:pPr marL="457200" indent="-457200">
              <a:buFont typeface="+mj-lt"/>
              <a:buAutoNum type="arabicPeriod"/>
            </a:pPr>
            <a:endParaRPr lang="es-ES" sz="2200" b="1" dirty="0"/>
          </a:p>
          <a:p>
            <a:pPr marL="0" indent="0">
              <a:buNone/>
            </a:pPr>
            <a:endParaRPr lang="es-ES" sz="2200" b="1" dirty="0"/>
          </a:p>
          <a:p>
            <a:pPr marL="0" indent="0">
              <a:buNone/>
            </a:pPr>
            <a:endParaRPr lang="es-ES" sz="2200" b="1" dirty="0"/>
          </a:p>
          <a:p>
            <a:pPr marL="0" indent="0">
              <a:buNone/>
            </a:pPr>
            <a:r>
              <a:rPr lang="es-ES" sz="2000" b="1" dirty="0"/>
              <a:t>2- Si la red no está creada en </a:t>
            </a:r>
            <a:r>
              <a:rPr lang="es-ES" sz="2000" b="1" dirty="0" err="1"/>
              <a:t>Accounts</a:t>
            </a:r>
            <a:r>
              <a:rPr lang="es-ES" sz="2000" b="1" dirty="0"/>
              <a:t>:</a:t>
            </a:r>
          </a:p>
          <a:p>
            <a:pPr lvl="1"/>
            <a:r>
              <a:rPr lang="es-ES" sz="2000" dirty="0">
                <a:hlinkClick r:id="rId3"/>
              </a:rPr>
              <a:t>Solicitar creación de la red </a:t>
            </a:r>
            <a:r>
              <a:rPr lang="es-ES" sz="2000" dirty="0"/>
              <a:t>informando: </a:t>
            </a:r>
            <a:r>
              <a:rPr lang="es-ES" sz="2000" b="1" dirty="0"/>
              <a:t>país, acrónimo, CC responsable por la coordinación  y tipo de red (nacional, temática o institucional)</a:t>
            </a:r>
            <a:endParaRPr lang="es-ES" sz="2000" dirty="0"/>
          </a:p>
          <a:p>
            <a:pPr lvl="1"/>
            <a:r>
              <a:rPr lang="es-ES" sz="2000" dirty="0"/>
              <a:t>Si el coordinador nacional también coordina redes BVS temáticas o institucionales, él puede solicitar la creación de otras redes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124225"/>
              </p:ext>
            </p:extLst>
          </p:nvPr>
        </p:nvGraphicFramePr>
        <p:xfrm>
          <a:off x="1498600" y="2589370"/>
          <a:ext cx="6096000" cy="1531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830">
                <a:tc>
                  <a:txBody>
                    <a:bodyPr/>
                    <a:lstStyle/>
                    <a:p>
                      <a:r>
                        <a:rPr lang="es-ES" dirty="0"/>
                        <a:t>Argentina</a:t>
                      </a:r>
                      <a:endParaRPr lang="es-E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Perú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220">
                <a:tc>
                  <a:txBody>
                    <a:bodyPr/>
                    <a:lstStyle/>
                    <a:p>
                      <a:r>
                        <a:rPr lang="pt-BR" dirty="0"/>
                        <a:t>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Ecuador</a:t>
                      </a:r>
                      <a:endParaRPr lang="es-E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Nicaragua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Puerto Rico</a:t>
                      </a:r>
                      <a:endParaRPr lang="es-E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Chile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Panamá</a:t>
                      </a:r>
                      <a:endParaRPr lang="es-E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Uruguay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Paraguay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Venezuela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686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25469" y="31878"/>
            <a:ext cx="9707671" cy="1143000"/>
          </a:xfrm>
        </p:spPr>
        <p:txBody>
          <a:bodyPr>
            <a:noAutofit/>
          </a:bodyPr>
          <a:lstStyle/>
          <a:p>
            <a:r>
              <a:rPr lang="es-ES" sz="3200" b="1" dirty="0"/>
              <a:t>Inclusión de CC y creación de usuarios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3769" y="1450370"/>
            <a:ext cx="8880231" cy="507938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200" b="1" dirty="0"/>
              <a:t>Pasos: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s-ES" sz="2600" dirty="0">
                <a:hlinkClick r:id="rId2"/>
              </a:rPr>
              <a:t>Crear usuarios personales para los CC en BIREME </a:t>
            </a:r>
            <a:r>
              <a:rPr lang="es-ES" sz="2600" dirty="0" err="1">
                <a:hlinkClick r:id="rId2"/>
              </a:rPr>
              <a:t>Accounts</a:t>
            </a:r>
            <a:endParaRPr lang="es-ES" sz="2600" dirty="0"/>
          </a:p>
          <a:p>
            <a:pPr marL="914400" lvl="1" indent="-514350"/>
            <a:r>
              <a:rPr lang="es-ES" sz="2200" dirty="0"/>
              <a:t>De acuerdo con la tabla, crear usuarios</a:t>
            </a:r>
          </a:p>
          <a:p>
            <a:pPr marL="914400" lvl="1" indent="-514350"/>
            <a:r>
              <a:rPr lang="es-ES" sz="2200" dirty="0"/>
              <a:t>Si un código de CC no está en el listado de CC, informar LILACS por correo o por el grupo de coordinadores que vamos a chequear los datos de esto CC</a:t>
            </a:r>
          </a:p>
          <a:p>
            <a:pPr lvl="1"/>
            <a:endParaRPr lang="es-ES" sz="2200" dirty="0"/>
          </a:p>
          <a:p>
            <a:pPr marL="514350" indent="-514350">
              <a:buFont typeface="+mj-lt"/>
              <a:buAutoNum type="arabicPeriod" startAt="2"/>
            </a:pPr>
            <a:endParaRPr lang="es-ES" sz="2600" dirty="0"/>
          </a:p>
          <a:p>
            <a:pPr marL="457200" lvl="1" indent="0">
              <a:buNone/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967620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Evaluación de las sesiones virtuales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hlinkClick r:id="rId2"/>
              </a:rPr>
              <a:t>https://goo.gl/forms/QRv7pFrg6ib0ci1i1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2634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897"/>
            <a:ext cx="8229600" cy="1143000"/>
          </a:xfrm>
        </p:spPr>
        <p:txBody>
          <a:bodyPr>
            <a:normAutofit/>
          </a:bodyPr>
          <a:lstStyle/>
          <a:p>
            <a:r>
              <a:rPr lang="es-ES" b="1"/>
              <a:t>Importante!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568692"/>
              </p:ext>
            </p:extLst>
          </p:nvPr>
        </p:nvGraphicFramePr>
        <p:xfrm>
          <a:off x="488514" y="911157"/>
          <a:ext cx="8138478" cy="546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7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5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3606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Fecha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Tema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noProof="0" dirty="0"/>
                        <a:t>Entrega</a:t>
                      </a:r>
                      <a:r>
                        <a:rPr lang="es-ES" sz="1600" baseline="0" noProof="0" dirty="0"/>
                        <a:t> de  Tareas</a:t>
                      </a:r>
                      <a:endParaRPr lang="es-ES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10 mayo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Presentación</a:t>
                      </a:r>
                      <a:r>
                        <a:rPr lang="es-ES" baseline="0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inicial  - el contexto</a:t>
                      </a:r>
                      <a:endParaRPr lang="es-ES" noProof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16 mayo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821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16 mayo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Inclusión</a:t>
                      </a:r>
                      <a:r>
                        <a:rPr lang="es-ES" baseline="0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R</a:t>
                      </a:r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egistros LILACS-Express</a:t>
                      </a:r>
                      <a:r>
                        <a:rPr lang="es-ES" baseline="0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</a:t>
                      </a:r>
                      <a:r>
                        <a:rPr lang="es-ES" noProof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SciELO</a:t>
                      </a:r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y Editor)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30 mayo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800" kern="1200" noProof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800" kern="1200" noProof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06 jun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800" kern="1200" noProof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Revisión e indización de registros LILACS-Express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800" kern="1200" noProof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 jun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27 jun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noProof="0" dirty="0">
                          <a:solidFill>
                            <a:schemeClr val="tx1"/>
                          </a:solidFill>
                        </a:rPr>
                        <a:t>Creación de usuarios para</a:t>
                      </a:r>
                      <a:r>
                        <a:rPr lang="es-ES" b="0" baseline="0" noProof="0" dirty="0">
                          <a:solidFill>
                            <a:schemeClr val="tx1"/>
                          </a:solidFill>
                        </a:rPr>
                        <a:t> FI-</a:t>
                      </a:r>
                      <a:r>
                        <a:rPr lang="es-ES" b="0" baseline="0" noProof="0" dirty="0" err="1">
                          <a:solidFill>
                            <a:schemeClr val="tx1"/>
                          </a:solidFill>
                        </a:rPr>
                        <a:t>Admin</a:t>
                      </a:r>
                      <a:endParaRPr lang="es-ES" b="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11 jul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18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Criterios de selección de revistas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01 </a:t>
                      </a:r>
                      <a:r>
                        <a:rPr lang="es-ES" noProof="0" dirty="0" err="1"/>
                        <a:t>ago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08 </a:t>
                      </a:r>
                      <a:r>
                        <a:rPr lang="es-ES" noProof="0" dirty="0" err="1"/>
                        <a:t>ago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Proceso de selección de revistas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22 </a:t>
                      </a:r>
                      <a:r>
                        <a:rPr lang="es-ES" noProof="0" dirty="0" err="1"/>
                        <a:t>ago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800" kern="1200" noProof="0" dirty="0"/>
                        <a:t>7</a:t>
                      </a:r>
                      <a:endParaRPr lang="es-ES" sz="18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800" kern="1200" noProof="0" dirty="0"/>
                        <a:t>29 </a:t>
                      </a:r>
                      <a:r>
                        <a:rPr lang="es-ES" sz="1800" kern="1200" noProof="0" dirty="0" err="1"/>
                        <a:t>ago</a:t>
                      </a:r>
                      <a:endParaRPr lang="es-ES" sz="18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Actualización del status de las revistas indizadas en LILACS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800" kern="1200" noProof="0" dirty="0"/>
                        <a:t>12 set</a:t>
                      </a:r>
                      <a:endParaRPr lang="es-ES" sz="18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19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/>
                        <a:t>Actualización de datos y registros de nuevos de Centros Cooperantes</a:t>
                      </a:r>
                      <a:endParaRPr lang="es-ES" sz="18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03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9</a:t>
                      </a:r>
                      <a:endParaRPr lang="es-ES" b="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10 oct</a:t>
                      </a:r>
                      <a:endParaRPr lang="es-ES" b="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Migración de base de datos al FI-</a:t>
                      </a:r>
                      <a:r>
                        <a:rPr lang="es-ES" sz="1800" dirty="0" err="1"/>
                        <a:t>Admin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24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31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Flujo de contribución con LILACS después de la migración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14 nov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21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Por</a:t>
                      </a:r>
                      <a:r>
                        <a:rPr lang="es-ES" baseline="0" noProof="0" dirty="0"/>
                        <a:t> definir de acuerdo con la indicación del Grupo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5 dic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Elipse 4"/>
          <p:cNvSpPr/>
          <p:nvPr/>
        </p:nvSpPr>
        <p:spPr>
          <a:xfrm>
            <a:off x="7327725" y="2456382"/>
            <a:ext cx="1039661" cy="68893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1931095" y="2836530"/>
            <a:ext cx="3668039" cy="68893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27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Dudas?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b="1"/>
              <a:t>Grupo Coordinadores LILACS</a:t>
            </a:r>
            <a:endParaRPr lang="es-ES" b="1">
              <a:hlinkClick r:id="rId3"/>
            </a:endParaRPr>
          </a:p>
          <a:p>
            <a:r>
              <a:rPr lang="es-ES" sz="2400">
                <a:hlinkClick r:id="rId3"/>
              </a:rPr>
              <a:t>https://groups.google.com/forum/#!forum/coord-lilacs</a:t>
            </a:r>
            <a:r>
              <a:rPr lang="es-ES" sz="2400"/>
              <a:t> </a:t>
            </a:r>
          </a:p>
          <a:p>
            <a:pPr marL="0" indent="0" algn="ctr">
              <a:buNone/>
            </a:pPr>
            <a:endParaRPr lang="es-ES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525" y="3817327"/>
            <a:ext cx="154305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6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Clearance xmlns="32314d6f-7711-4059-82fe-3ca1658d9aac" xsi:nil="true"/>
    <DocumentID xmlns="40fd4455-0f53-4a8f-9f41-18a90389ffe1">2017-9999882189</DocumentI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 OPAS" ma:contentTypeID="0x0101006FC7944B218B465880B4E8486075E3DB009C5C9B862E7BF543A26046ACE21DA7A8" ma:contentTypeVersion="2" ma:contentTypeDescription="Tipo de conteúdo para documento OPAS" ma:contentTypeScope="" ma:versionID="94ca72f40fe7aa8a18b6af169b4da492">
  <xsd:schema xmlns:xsd="http://www.w3.org/2001/XMLSchema" xmlns:xs="http://www.w3.org/2001/XMLSchema" xmlns:p="http://schemas.microsoft.com/office/2006/metadata/properties" xmlns:ns2="40fd4455-0f53-4a8f-9f41-18a90389ffe1" xmlns:ns3="32314d6f-7711-4059-82fe-3ca1658d9aac" targetNamespace="http://schemas.microsoft.com/office/2006/metadata/properties" ma:root="true" ma:fieldsID="d83647a26e892d0f3f41edb057b03dcb" ns2:_="" ns3:_="">
    <xsd:import namespace="40fd4455-0f53-4a8f-9f41-18a90389ffe1"/>
    <xsd:import namespace="32314d6f-7711-4059-82fe-3ca1658d9aac"/>
    <xsd:element name="properties">
      <xsd:complexType>
        <xsd:sequence>
          <xsd:element name="documentManagement">
            <xsd:complexType>
              <xsd:all>
                <xsd:element ref="ns2:DocumentID" minOccurs="0"/>
                <xsd:element ref="ns3:SecurityClearanc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d4455-0f53-4a8f-9f41-18a90389ffe1" elementFormDefault="qualified">
    <xsd:import namespace="http://schemas.microsoft.com/office/2006/documentManagement/types"/>
    <xsd:import namespace="http://schemas.microsoft.com/office/infopath/2007/PartnerControls"/>
    <xsd:element name="DocumentID" ma:index="8" nillable="true" ma:displayName="Número de documento" ma:internalName="DocumentID">
      <xsd:simpleType>
        <xsd:restriction base="dms:Text">
          <xsd:maxLength value="16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14d6f-7711-4059-82fe-3ca1658d9aac" elementFormDefault="qualified">
    <xsd:import namespace="http://schemas.microsoft.com/office/2006/documentManagement/types"/>
    <xsd:import namespace="http://schemas.microsoft.com/office/infopath/2007/PartnerControls"/>
    <xsd:element name="SecurityClearance" ma:index="9" nillable="true" ma:displayName="Classificação de segurança" ma:list="{8f923816-ba80-48d1-8dd6-3a0ab9fd1459}" ma:internalName="SecurityClearance" ma:readOnly="false" ma:showField="PT-BR" ma:web="4dbe1d96-c829-4075-905b-499f05de977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55419D-0F34-43D6-B53E-F4BCE66BD7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9B4703-49C3-41A1-BC47-BABD96613E10}">
  <ds:schemaRefs>
    <ds:schemaRef ds:uri="http://purl.org/dc/terms/"/>
    <ds:schemaRef ds:uri="http://schemas.openxmlformats.org/package/2006/metadata/core-properties"/>
    <ds:schemaRef ds:uri="40fd4455-0f53-4a8f-9f41-18a90389ffe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2314d6f-7711-4059-82fe-3ca1658d9aa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BB4EBAB-3F08-4029-8B02-D1CA865AA0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fd4455-0f53-4a8f-9f41-18a90389ffe1"/>
    <ds:schemaRef ds:uri="32314d6f-7711-4059-82fe-3ca1658d9a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4561</TotalTime>
  <Words>1905</Words>
  <Application>Microsoft Office PowerPoint</Application>
  <PresentationFormat>Apresentação na tela (4:3)</PresentationFormat>
  <Paragraphs>442</Paragraphs>
  <Slides>23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Courier New</vt:lpstr>
      <vt:lpstr>Wingdings</vt:lpstr>
      <vt:lpstr>Office Theme</vt:lpstr>
      <vt:lpstr>Creación de usuario para Fuentes de Información de la BVS</vt:lpstr>
      <vt:lpstr>Agenda</vt:lpstr>
      <vt:lpstr>Informe de seguimiento – sesión 1</vt:lpstr>
      <vt:lpstr>Informe de seguimiento – sesión 2</vt:lpstr>
      <vt:lpstr>Red BVS</vt:lpstr>
      <vt:lpstr>Instituciones de la Red BVS</vt:lpstr>
      <vt:lpstr>Red BVS – Tipos de participación</vt:lpstr>
      <vt:lpstr>Apresentação do PowerPoint</vt:lpstr>
      <vt:lpstr>Gestión de la Red BVS</vt:lpstr>
      <vt:lpstr>Red BVS – Códigos Asignados</vt:lpstr>
      <vt:lpstr>Red BVS – Códigos Asignados</vt:lpstr>
      <vt:lpstr>Red BVS – importancia de los códigos</vt:lpstr>
      <vt:lpstr>Permisos de cada perfil en FI-Admin</vt:lpstr>
      <vt:lpstr>Cuando crear los usuarios para cooperar con LILACS?</vt:lpstr>
      <vt:lpstr>Cuando crear los usuarios para cooperar con LILACS?</vt:lpstr>
      <vt:lpstr>Cuando crear los usuarios para cooperar con LILACS?</vt:lpstr>
      <vt:lpstr>Sesión 04 - Tabla de control de creación de usuarios para FI-Admin por los coordinadores de los países</vt:lpstr>
      <vt:lpstr>Sesión 04 - Tabla de control de creación de usuarios para FI-Admin por los coordinadores de los países</vt:lpstr>
      <vt:lpstr>Inclusión de CC y creación de usuarios</vt:lpstr>
      <vt:lpstr>Inclusión de CC y creación de usuarios</vt:lpstr>
      <vt:lpstr>Evaluación de las sesiones virtuales</vt:lpstr>
      <vt:lpstr>Importante!</vt:lpstr>
      <vt:lpstr>Dudas?</vt:lpstr>
    </vt:vector>
  </TitlesOfParts>
  <Company>BIREME-OPS-OMS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Marina Pierri</dc:creator>
  <cp:lastModifiedBy>Mota, Jefferson da Justa (BIR)</cp:lastModifiedBy>
  <cp:revision>174</cp:revision>
  <dcterms:created xsi:type="dcterms:W3CDTF">2017-03-08T13:12:17Z</dcterms:created>
  <dcterms:modified xsi:type="dcterms:W3CDTF">2023-03-30T14:49:29Z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0x0101006FC7944B218B465880B4E8486075E3DB009C5C9B862E7BF543A26046ACE21DA7A8</vt:lpwstr>
  </property>
</Properties>
</file>