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459" r:id="rId3"/>
    <p:sldId id="513" r:id="rId4"/>
    <p:sldId id="556" r:id="rId5"/>
    <p:sldId id="561" r:id="rId6"/>
    <p:sldId id="562" r:id="rId7"/>
    <p:sldId id="563" r:id="rId8"/>
    <p:sldId id="634" r:id="rId9"/>
    <p:sldId id="565" r:id="rId10"/>
    <p:sldId id="639" r:id="rId11"/>
    <p:sldId id="567" r:id="rId12"/>
    <p:sldId id="640" r:id="rId13"/>
    <p:sldId id="569" r:id="rId14"/>
    <p:sldId id="641" r:id="rId15"/>
    <p:sldId id="571" r:id="rId16"/>
    <p:sldId id="642" r:id="rId17"/>
    <p:sldId id="557" r:id="rId18"/>
    <p:sldId id="558" r:id="rId19"/>
    <p:sldId id="487" r:id="rId20"/>
  </p:sldIdLst>
  <p:sldSz cx="9144000" cy="5143500" type="screen16x9"/>
  <p:notesSz cx="7315200" cy="12344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187" autoAdjust="0"/>
    <p:restoredTop sz="88289" autoAdjust="0"/>
  </p:normalViewPr>
  <p:slideViewPr>
    <p:cSldViewPr>
      <p:cViewPr>
        <p:scale>
          <a:sx n="75" d="100"/>
          <a:sy n="75" d="100"/>
        </p:scale>
        <p:origin x="-66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7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80" y="5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/>
          <a:lstStyle>
            <a:lvl1pPr algn="r">
              <a:defRPr sz="1600"/>
            </a:lvl1pPr>
          </a:lstStyle>
          <a:p>
            <a:fld id="{32836D55-C9C6-41FB-B0E7-05088DC87CF3}" type="datetimeFigureOut">
              <a:rPr lang="en-US" smtClean="0"/>
              <a:pPr/>
              <a:t>2023-03-25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11725960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 anchor="b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80" y="11725960"/>
            <a:ext cx="3170237" cy="616403"/>
          </a:xfrm>
          <a:prstGeom prst="rect">
            <a:avLst/>
          </a:prstGeom>
        </p:spPr>
        <p:txBody>
          <a:bodyPr vert="horz" lIns="123469" tIns="61735" rIns="123469" bIns="61735" rtlCol="0" anchor="b"/>
          <a:lstStyle>
            <a:lvl1pPr algn="r">
              <a:defRPr sz="1600"/>
            </a:lvl1pPr>
          </a:lstStyle>
          <a:p>
            <a:fld id="{94A01664-0125-4083-8587-AFF99C997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/>
          <a:lstStyle>
            <a:lvl1pPr algn="l">
              <a:defRPr sz="16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/>
          <a:lstStyle>
            <a:lvl1pPr algn="r">
              <a:defRPr sz="1600"/>
            </a:lvl1pPr>
          </a:lstStyle>
          <a:p>
            <a:pPr>
              <a:defRPr/>
            </a:pPr>
            <a:fld id="{7890D98F-6777-4E6F-ABF9-57B8519804F8}" type="datetimeFigureOut">
              <a:rPr lang="en-US"/>
              <a:pPr>
                <a:defRPr/>
              </a:pPr>
              <a:t>2023-03-25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55613" y="922338"/>
            <a:ext cx="8231188" cy="4629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0502" tIns="65253" rIns="130502" bIns="6525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3" y="5863591"/>
            <a:ext cx="5852159" cy="5554983"/>
          </a:xfrm>
          <a:prstGeom prst="rect">
            <a:avLst/>
          </a:prstGeom>
        </p:spPr>
        <p:txBody>
          <a:bodyPr vert="horz" lIns="130502" tIns="65253" rIns="130502" bIns="6525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11725038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 anchor="b"/>
          <a:lstStyle>
            <a:lvl1pPr algn="l">
              <a:defRPr sz="16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11725038"/>
            <a:ext cx="3169920" cy="617223"/>
          </a:xfrm>
          <a:prstGeom prst="rect">
            <a:avLst/>
          </a:prstGeom>
        </p:spPr>
        <p:txBody>
          <a:bodyPr vert="horz" lIns="130502" tIns="65253" rIns="130502" bIns="65253" rtlCol="0" anchor="b"/>
          <a:lstStyle>
            <a:lvl1pPr algn="r">
              <a:defRPr sz="1600"/>
            </a:lvl1pPr>
          </a:lstStyle>
          <a:p>
            <a:pPr>
              <a:defRPr/>
            </a:pPr>
            <a:fld id="{09AF5637-508C-4270-9C07-7A6F748877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AF5637-508C-4270-9C07-7A6F7488777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9E59A-8EC2-4DC5-999D-DAA8D02502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3048000" y="2857500"/>
            <a:ext cx="60960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4767264"/>
            <a:ext cx="246888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4767264"/>
            <a:ext cx="289560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79C8-1349-4548-830D-DF332C660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6344D-F0A0-4571-8A46-686886838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F2195-D903-4C08-986A-275315ADD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1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1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82B95-DEC4-4DAB-B860-318CD0CDE3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2EDE7-420D-4568-80FC-244092298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D2A85-AE74-436B-B7CE-78D8E73A9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0713E-C24A-4DA9-9E2B-69657B8B7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04790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E43FF-E978-4C0D-9E32-2BB2C2A56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966E-8C2D-4BC1-8E0A-7B3027E9F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DF35C-936D-46A5-8698-4D5B43DAA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05980"/>
            <a:ext cx="2057401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1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7D3F1-DC93-4A28-AD18-25E420037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362201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A9E59A-8EC2-4DC5-999D-DAA8D025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2857500"/>
            <a:ext cx="228601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776876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udung/python/issues/3" TargetMode="External"/><Relationship Id="rId2" Type="http://schemas.openxmlformats.org/officeDocument/2006/relationships/hyperlink" Target="https://github.com/dudung/python/blob/main/src/stepin/nonpython/markdown/README.md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udung/python/issues/4" TargetMode="External"/><Relationship Id="rId2" Type="http://schemas.openxmlformats.org/officeDocument/2006/relationships/hyperlink" Target="https://github.com/dudung/python/blob/main/src/stepin/nonpython/html/README.md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udung/python/issues/5" TargetMode="External"/><Relationship Id="rId2" Type="http://schemas.openxmlformats.org/officeDocument/2006/relationships/hyperlink" Target="https://github.com/dudung/python/blob/main/src/stepin/nonpython/mathjax/README.md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udung/python/issues/6" TargetMode="External"/><Relationship Id="rId2" Type="http://schemas.openxmlformats.org/officeDocument/2006/relationships/hyperlink" Target="https://github.com/dudung/python/blob/main/src/stepin/nonpython/mermaid/README.md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udung/python/issues/7" TargetMode="External"/><Relationship Id="rId2" Type="http://schemas.openxmlformats.org/officeDocument/2006/relationships/hyperlink" Target="https://github.com/dudung/python/blob/main/src/stepin/examples/numbers/README.md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udung/python/issues/4" TargetMode="External"/><Relationship Id="rId2" Type="http://schemas.openxmlformats.org/officeDocument/2006/relationships/hyperlink" Target="https://github.com/dudung/python/issues/3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dudung/python/issues/7" TargetMode="External"/><Relationship Id="rId5" Type="http://schemas.openxmlformats.org/officeDocument/2006/relationships/hyperlink" Target="https://github.com/dudung/python/issues/6" TargetMode="External"/><Relationship Id="rId4" Type="http://schemas.openxmlformats.org/officeDocument/2006/relationships/hyperlink" Target="https://github.com/dudung/python/issues/5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akademik.itb.ac.id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SK5003 Pemrograman dalam Sains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5E2BD2-9046-4A03-9863-E4C5FD7D6D94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857500"/>
            <a:ext cx="91440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4" name="Title 1"/>
          <p:cNvSpPr>
            <a:spLocks noGrp="1"/>
          </p:cNvSpPr>
          <p:nvPr>
            <p:ph type="ctrTitle"/>
          </p:nvPr>
        </p:nvSpPr>
        <p:spPr>
          <a:xfrm>
            <a:off x="342900" y="514350"/>
            <a:ext cx="8458201" cy="1843088"/>
          </a:xfrm>
        </p:spPr>
        <p:txBody>
          <a:bodyPr/>
          <a:lstStyle/>
          <a:p>
            <a:pPr eaLnBrk="1" hangingPunct="1"/>
            <a:r>
              <a:rPr lang="en-US" sz="4400" smtClean="0"/>
              <a:t>Non-Python (kode pendukung)</a:t>
            </a:r>
            <a:br>
              <a:rPr lang="en-US" sz="4400" smtClean="0"/>
            </a:br>
            <a:r>
              <a:rPr lang="en-US" sz="3200" smtClean="0">
                <a:solidFill>
                  <a:schemeClr val="bg1">
                    <a:lumMod val="75000"/>
                  </a:schemeClr>
                </a:solidFill>
              </a:rPr>
              <a:t>https://github.com/dudung/python</a:t>
            </a:r>
            <a:endParaRPr lang="en-US" sz="420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55" name="Subtitle 2"/>
          <p:cNvSpPr>
            <a:spLocks noGrp="1"/>
          </p:cNvSpPr>
          <p:nvPr>
            <p:ph type="subTitle" idx="1"/>
          </p:nvPr>
        </p:nvSpPr>
        <p:spPr>
          <a:xfrm>
            <a:off x="838202" y="2917124"/>
            <a:ext cx="7391398" cy="1254825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BR" sz="1800" smtClean="0">
                <a:solidFill>
                  <a:schemeClr val="bg1"/>
                </a:solidFill>
              </a:rPr>
              <a:t>Sparisoma Viridi</a:t>
            </a:r>
            <a:endParaRPr lang="pt-BR" sz="300" baseline="30000" smtClean="0">
              <a:solidFill>
                <a:schemeClr val="bg1"/>
              </a:solidFill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1400" smtClean="0">
                <a:solidFill>
                  <a:schemeClr val="bg1"/>
                </a:solidFill>
              </a:rPr>
              <a:t>Master Program in Computational Science, Nuclear Physics and Biophysics Research Division,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400" smtClean="0">
                <a:solidFill>
                  <a:schemeClr val="bg1"/>
                </a:solidFill>
              </a:rPr>
              <a:t>Department of Physics, Faculty of Mathematics and Natural Sciences, Institut Teknologi Bandung,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400" smtClean="0">
                <a:solidFill>
                  <a:schemeClr val="bg1"/>
                </a:solidFill>
              </a:rPr>
              <a:t>Bandung 40132, Indonesia</a:t>
            </a:r>
          </a:p>
          <a:p>
            <a:pPr algn="l" eaLnBrk="1" hangingPunct="1">
              <a:lnSpc>
                <a:spcPct val="80000"/>
              </a:lnSpc>
            </a:pPr>
            <a:endParaRPr lang="en-US" sz="1000" smtClean="0">
              <a:solidFill>
                <a:schemeClr val="bg1"/>
              </a:solidFill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1100" smtClean="0">
                <a:solidFill>
                  <a:schemeClr val="bg1"/>
                </a:solidFill>
              </a:rPr>
              <a:t>20230325-v1| </a:t>
            </a:r>
            <a:r>
              <a:rPr lang="en-US" sz="1100" smtClean="0">
                <a:solidFill>
                  <a:schemeClr val="bg1"/>
                </a:solidFill>
              </a:rPr>
              <a:t>https://</a:t>
            </a:r>
            <a:r>
              <a:rPr lang="en-US" sz="1100" smtClean="0">
                <a:solidFill>
                  <a:schemeClr val="bg1"/>
                </a:solidFill>
              </a:rPr>
              <a:t>doi.org/10.5281/zenodo.</a:t>
            </a:r>
            <a:r>
              <a:rPr lang="en-US" sz="1100" smtClean="0">
                <a:solidFill>
                  <a:schemeClr val="bg1"/>
                </a:solidFill>
              </a:rPr>
              <a:t>7768764</a:t>
            </a:r>
            <a:endParaRPr lang="en-US" sz="1100" smtClean="0">
              <a:solidFill>
                <a:schemeClr val="bg1"/>
              </a:solidFill>
            </a:endParaRPr>
          </a:p>
        </p:txBody>
      </p:sp>
      <p:sp>
        <p:nvSpPr>
          <p:cNvPr id="8" name="Rectangle 7">
            <a:hlinkClick r:id="rId3"/>
          </p:cNvPr>
          <p:cNvSpPr/>
          <p:nvPr/>
        </p:nvSpPr>
        <p:spPr>
          <a:xfrm>
            <a:off x="1736225" y="3948113"/>
            <a:ext cx="2469062" cy="238126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2" y="4767264"/>
            <a:ext cx="2895600" cy="273844"/>
          </a:xfrm>
        </p:spPr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Kerangka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tabLst>
                <a:tab pos="3657600" algn="r"/>
              </a:tabLst>
            </a:pPr>
            <a:r>
              <a:rPr lang="en-US" smtClean="0"/>
              <a:t>toc repo	3</a:t>
            </a:r>
          </a:p>
          <a:p>
            <a:pPr>
              <a:tabLst>
                <a:tab pos="3657600" algn="r"/>
              </a:tabLst>
            </a:pPr>
            <a:r>
              <a:rPr lang="en-US" smtClean="0"/>
              <a:t>markdown (15)	7</a:t>
            </a:r>
          </a:p>
          <a:p>
            <a:pPr>
              <a:tabLst>
                <a:tab pos="3657600" algn="r"/>
              </a:tabLst>
            </a:pPr>
            <a:r>
              <a:rPr lang="en-US" smtClean="0"/>
              <a:t>html (10)	9</a:t>
            </a:r>
          </a:p>
          <a:p>
            <a:pPr>
              <a:tabLst>
                <a:tab pos="3657600" algn="r"/>
              </a:tabLst>
            </a:pPr>
            <a:r>
              <a:rPr lang="en-US" smtClean="0"/>
              <a:t>mathjax (10)	11</a:t>
            </a:r>
          </a:p>
          <a:p>
            <a:pPr>
              <a:tabLst>
                <a:tab pos="3657600" algn="r"/>
              </a:tabLst>
            </a:pPr>
            <a:r>
              <a:rPr lang="en-US" smtClean="0"/>
              <a:t>mermaid (11)	13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tabLst>
                <a:tab pos="3657600" algn="r"/>
              </a:tabLst>
            </a:pPr>
            <a:r>
              <a:rPr lang="en-US" smtClean="0"/>
              <a:t>examples (5)	15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82B95-DEC4-4DAB-B860-318CD0CDE35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Calibri" pitchFamily="34" charset="0"/>
              </a:rPr>
              <a:t>toc repo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src (116)</a:t>
            </a:r>
            <a:endParaRPr lang="en-US"/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some phython codes</a:t>
            </a:r>
          </a:p>
          <a:p>
            <a:r>
              <a:rPr lang="en-US" smtClean="0"/>
              <a:t>stepin (116)</a:t>
            </a:r>
          </a:p>
          <a:p>
            <a:r>
              <a:rPr lang="en-US" smtClean="0"/>
              <a:t>import (0)</a:t>
            </a:r>
          </a:p>
          <a:p>
            <a:r>
              <a:rPr lang="en-US" smtClean="0"/>
              <a:t>apply (0)</a:t>
            </a:r>
          </a:p>
          <a:p>
            <a:r>
              <a:rPr lang="en-US" smtClean="0"/>
              <a:t>share (0)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stepin (116)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step in to learn python and non-python codes</a:t>
            </a:r>
          </a:p>
          <a:p>
            <a:r>
              <a:rPr lang="en-US" smtClean="0"/>
              <a:t>basics (61)</a:t>
            </a:r>
          </a:p>
          <a:p>
            <a:r>
              <a:rPr lang="en-US" smtClean="0"/>
              <a:t>nonpython (51)</a:t>
            </a:r>
          </a:p>
          <a:p>
            <a:r>
              <a:rPr lang="en-US" smtClean="0"/>
              <a:t>examples (5)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0713E-C24A-4DA9-9E2B-69657B8B78F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nonpython (51)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some basic non-python examples</a:t>
            </a:r>
          </a:p>
          <a:p>
            <a:r>
              <a:rPr lang="en-US" smtClean="0"/>
              <a:t>markdown (15)</a:t>
            </a:r>
          </a:p>
          <a:p>
            <a:r>
              <a:rPr lang="en-US" smtClean="0"/>
              <a:t>html (15)</a:t>
            </a:r>
          </a:p>
          <a:p>
            <a:r>
              <a:rPr lang="en-US" smtClean="0"/>
              <a:t>mathjax (10)</a:t>
            </a:r>
          </a:p>
          <a:p>
            <a:r>
              <a:rPr lang="en-US" smtClean="0"/>
              <a:t>mermaid (11)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0713E-C24A-4DA9-9E2B-69657B8B78F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Calibri" pitchFamily="34" charset="0"/>
              </a:rPr>
              <a:t>markdown (15)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markdown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Contoh: </a:t>
            </a:r>
            <a:r>
              <a:rPr lang="en-US" smtClean="0">
                <a:hlinkClick r:id="rId2"/>
              </a:rPr>
              <a:t>https://github.com/dudung/python/blob/main/src/stepin/nonpython/markdown/README.md</a:t>
            </a:r>
            <a:endParaRPr lang="en-US" smtClean="0"/>
          </a:p>
          <a:p>
            <a:r>
              <a:rPr lang="en-US" smtClean="0"/>
              <a:t>Praktek: </a:t>
            </a:r>
            <a:r>
              <a:rPr lang="en-US" smtClean="0">
                <a:hlinkClick r:id="rId3"/>
              </a:rPr>
              <a:t>https://github.com/dudung/python/issues/3</a:t>
            </a:r>
            <a:endParaRPr lang="en-US" smtClean="0"/>
          </a:p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Calibri" pitchFamily="34" charset="0"/>
              </a:rPr>
              <a:t>html (15)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Contoh: </a:t>
            </a:r>
            <a:r>
              <a:rPr lang="en-US" smtClean="0">
                <a:hlinkClick r:id="rId2"/>
              </a:rPr>
              <a:t>https://github.com/dudung/python/blob/main/src/stepin/nonpython/html/README.md</a:t>
            </a:r>
            <a:endParaRPr lang="en-US" smtClean="0"/>
          </a:p>
          <a:p>
            <a:r>
              <a:rPr lang="en-US" smtClean="0"/>
              <a:t>Praktek: </a:t>
            </a:r>
            <a:r>
              <a:rPr lang="en-US" smtClean="0">
                <a:hlinkClick r:id="rId3"/>
              </a:rPr>
              <a:t>https://github.com/dudung/python/issues/4</a:t>
            </a:r>
            <a:endParaRPr lang="en-US" smtClean="0"/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Calibri" pitchFamily="34" charset="0"/>
              </a:rPr>
              <a:t>mathjax (10)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mathjax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Contoh: </a:t>
            </a:r>
            <a:r>
              <a:rPr lang="en-US" smtClean="0">
                <a:hlinkClick r:id="rId2"/>
              </a:rPr>
              <a:t>https://github.com/dudung/python/blob/main/src/stepin/nonpython/mathjax/README.md</a:t>
            </a:r>
            <a:endParaRPr lang="en-US" smtClean="0"/>
          </a:p>
          <a:p>
            <a:r>
              <a:rPr lang="en-US" smtClean="0"/>
              <a:t>Praktek: </a:t>
            </a:r>
            <a:r>
              <a:rPr lang="en-US" smtClean="0">
                <a:hlinkClick r:id="rId3"/>
              </a:rPr>
              <a:t>https://github.com/dudung/python/issues/5</a:t>
            </a:r>
            <a:endParaRPr lang="en-US" smtClean="0"/>
          </a:p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Calibri" pitchFamily="34" charset="0"/>
              </a:rPr>
              <a:t>mermaid (11)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mermaid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Contoh: </a:t>
            </a:r>
            <a:r>
              <a:rPr lang="en-US" smtClean="0">
                <a:hlinkClick r:id="rId2"/>
              </a:rPr>
              <a:t>https://github.com/dudung/python/blob/main/src/stepin/nonpython/mermaid/README.md</a:t>
            </a:r>
            <a:endParaRPr lang="en-US" smtClean="0"/>
          </a:p>
          <a:p>
            <a:r>
              <a:rPr lang="en-US" smtClean="0"/>
              <a:t>Praktek: </a:t>
            </a:r>
            <a:r>
              <a:rPr lang="en-US" smtClean="0">
                <a:hlinkClick r:id="rId3"/>
              </a:rPr>
              <a:t>https://github.com/dudung/python/issues/6</a:t>
            </a:r>
            <a:endParaRPr lang="en-US" smtClean="0"/>
          </a:p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Calibri" pitchFamily="34" charset="0"/>
              </a:rPr>
              <a:t>examples (5)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examples/numbers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Contoh: </a:t>
            </a:r>
            <a:r>
              <a:rPr lang="en-US" smtClean="0">
                <a:hlinkClick r:id="rId2"/>
              </a:rPr>
              <a:t>https://github.com/dudung/python/blob/main/src/stepin/examples/numbers/README.md</a:t>
            </a:r>
            <a:endParaRPr lang="en-US" smtClean="0"/>
          </a:p>
          <a:p>
            <a:r>
              <a:rPr lang="en-US" smtClean="0"/>
              <a:t>Praktek: </a:t>
            </a:r>
            <a:r>
              <a:rPr lang="en-US" smtClean="0">
                <a:hlinkClick r:id="rId3"/>
              </a:rPr>
              <a:t>https://github.com/dudung/python/issues/7</a:t>
            </a:r>
            <a:endParaRPr lang="en-US" smtClean="0"/>
          </a:p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6344D-F0A0-4571-8A46-68688683826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9" name="Subtitle 2"/>
          <p:cNvSpPr>
            <a:spLocks/>
          </p:cNvSpPr>
          <p:nvPr/>
        </p:nvSpPr>
        <p:spPr bwMode="auto">
          <a:xfrm>
            <a:off x="3581399" y="3105150"/>
            <a:ext cx="510540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Calibri" pitchFamily="34" charset="0"/>
              </a:rPr>
              <a:t>Diskusi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Diskusi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Apakah ada pertanyaan?</a:t>
            </a:r>
          </a:p>
          <a:p>
            <a:r>
              <a:rPr lang="en-US" smtClean="0"/>
              <a:t>Atau ada yang ingin disampaikan?</a:t>
            </a:r>
          </a:p>
          <a:p>
            <a:r>
              <a:rPr lang="en-US" smtClean="0"/>
              <a:t>Diskusi dapat dilakukan di Issue, seperti</a:t>
            </a:r>
          </a:p>
          <a:p>
            <a:pPr lvl="1">
              <a:buNone/>
            </a:pPr>
            <a:r>
              <a:rPr lang="en-US" smtClean="0">
                <a:hlinkClick r:id="rId2"/>
              </a:rPr>
              <a:t>https://github.com/dudung/python/issues/3</a:t>
            </a:r>
            <a:r>
              <a:rPr lang="en-US" smtClean="0"/>
              <a:t> -- markdown</a:t>
            </a:r>
          </a:p>
          <a:p>
            <a:pPr lvl="1">
              <a:buNone/>
            </a:pPr>
            <a:r>
              <a:rPr lang="en-US" smtClean="0">
                <a:hlinkClick r:id="rId3"/>
              </a:rPr>
              <a:t>https://github.com/dudung/python/issues/4</a:t>
            </a:r>
            <a:r>
              <a:rPr lang="en-US" smtClean="0"/>
              <a:t> -- html</a:t>
            </a:r>
          </a:p>
          <a:p>
            <a:pPr lvl="1">
              <a:buNone/>
            </a:pPr>
            <a:r>
              <a:rPr lang="en-US" smtClean="0">
                <a:hlinkClick r:id="rId4"/>
              </a:rPr>
              <a:t>https://github.com/dudung/python/issues/5</a:t>
            </a:r>
            <a:r>
              <a:rPr lang="en-US" smtClean="0"/>
              <a:t> -- mathjax</a:t>
            </a:r>
          </a:p>
          <a:p>
            <a:pPr lvl="1">
              <a:buNone/>
            </a:pPr>
            <a:r>
              <a:rPr lang="en-US" smtClean="0">
                <a:hlinkClick r:id="rId5"/>
              </a:rPr>
              <a:t>https://github.com/dudung/python/issues/6</a:t>
            </a:r>
            <a:r>
              <a:rPr lang="en-US" smtClean="0"/>
              <a:t> -- mermaid</a:t>
            </a:r>
          </a:p>
          <a:p>
            <a:pPr lvl="1">
              <a:buNone/>
            </a:pPr>
            <a:r>
              <a:rPr lang="en-US" smtClean="0">
                <a:hlinkClick r:id="rId6"/>
              </a:rPr>
              <a:t>https://github.com/dudung/python/issues/7</a:t>
            </a:r>
            <a:r>
              <a:rPr lang="en-US" smtClean="0"/>
              <a:t> -- examples/numbers</a:t>
            </a:r>
          </a:p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SK5003 Pemrograman dalam Sains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2023-03-25 | 40132 | +62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179C8-1349-4548-830D-DF332C660C9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SK5003 Pemrograman dalam Sains</a:t>
            </a:r>
          </a:p>
        </p:txBody>
      </p:sp>
      <p:sp>
        <p:nvSpPr>
          <p:cNvPr id="4301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2023-03-25 | 40132 | +62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470EBE-197A-4ED7-87F9-BAF4AD9A6869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43013" name="Title 6"/>
          <p:cNvSpPr>
            <a:spLocks noGrp="1"/>
          </p:cNvSpPr>
          <p:nvPr>
            <p:ph type="title" idx="4294967295"/>
          </p:nvPr>
        </p:nvSpPr>
        <p:spPr>
          <a:xfrm>
            <a:off x="457200" y="2091929"/>
            <a:ext cx="8229600" cy="857250"/>
          </a:xfrm>
        </p:spPr>
        <p:txBody>
          <a:bodyPr/>
          <a:lstStyle/>
          <a:p>
            <a:pPr eaLnBrk="1" hangingPunct="1"/>
            <a:r>
              <a:rPr lang="en-US" smtClean="0"/>
              <a:t>Terima kasih</a:t>
            </a: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469075" y="4348100"/>
            <a:ext cx="821772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smtClean="0"/>
              <a:t>-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6128</TotalTime>
  <Words>456</Words>
  <Application>Microsoft Office PowerPoint</Application>
  <PresentationFormat>On-screen Show (16:9)</PresentationFormat>
  <Paragraphs>122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Non-Python (kode pendukung) https://github.com/dudung/python</vt:lpstr>
      <vt:lpstr>Kerangka</vt:lpstr>
      <vt:lpstr>Slide 3</vt:lpstr>
      <vt:lpstr>src (116)</vt:lpstr>
      <vt:lpstr>stepin (116)</vt:lpstr>
      <vt:lpstr>nonpython (51)</vt:lpstr>
      <vt:lpstr>Slide 7</vt:lpstr>
      <vt:lpstr>markdown</vt:lpstr>
      <vt:lpstr>Slide 9</vt:lpstr>
      <vt:lpstr>html</vt:lpstr>
      <vt:lpstr>Slide 11</vt:lpstr>
      <vt:lpstr>mathjax</vt:lpstr>
      <vt:lpstr>Slide 13</vt:lpstr>
      <vt:lpstr>mermaid</vt:lpstr>
      <vt:lpstr>Slide 15</vt:lpstr>
      <vt:lpstr>examples/numbers</vt:lpstr>
      <vt:lpstr>Slide 17</vt:lpstr>
      <vt:lpstr>Diskusi</vt:lpstr>
      <vt:lpstr>Terima kasih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Fisika | Teknologi Informasi dan Komunikasi</dc:title>
  <dc:creator>Sparisoma Viridi</dc:creator>
  <cp:lastModifiedBy>Sparisoma Viridi</cp:lastModifiedBy>
  <cp:revision>993</cp:revision>
  <dcterms:created xsi:type="dcterms:W3CDTF">2012-12-06T09:55:31Z</dcterms:created>
  <dcterms:modified xsi:type="dcterms:W3CDTF">2023-03-24T23:54:07Z</dcterms:modified>
</cp:coreProperties>
</file>