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4"/>
  </p:notesMasterIdLst>
  <p:sldIdLst>
    <p:sldId id="262" r:id="rId5"/>
    <p:sldId id="269" r:id="rId6"/>
    <p:sldId id="266" r:id="rId7"/>
    <p:sldId id="267" r:id="rId8"/>
    <p:sldId id="268" r:id="rId9"/>
    <p:sldId id="263" r:id="rId10"/>
    <p:sldId id="256" r:id="rId11"/>
    <p:sldId id="259" r:id="rId12"/>
    <p:sldId id="260" r:id="rId13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36171E3-5BD3-4455-ADD4-547C4AA26979}" v="38" dt="2023-02-18T23:56:46.66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2374" autoAdjust="0"/>
  </p:normalViewPr>
  <p:slideViewPr>
    <p:cSldViewPr snapToGrid="0">
      <p:cViewPr varScale="1">
        <p:scale>
          <a:sx n="65" d="100"/>
          <a:sy n="65" d="100"/>
        </p:scale>
        <p:origin x="343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96AA8F-9572-43BA-9D61-934E83D21B01}" type="datetimeFigureOut">
              <a:rPr lang="en-US" smtClean="0"/>
              <a:t>3/10/2023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33FDD2-84DA-469D-9B5A-2EB2EBB7D7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3315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order to prove that the green and red fluorescent signals from G-CEPIA-er and R-CEPIA3-mt do not overlap, images acquired with Argon (green) and Neon (red) lasers are shown. All images were acquired in standard imaging solution containing 11 mM glucose. DS-1 yielded signals in both the green and red channels while G-CEPIA-er and R-CEPIA3-mt were only visible at their respective channels.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33FDD2-84DA-469D-9B5A-2EB2EBB7D75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0390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33FDD2-84DA-469D-9B5A-2EB2EBB7D75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90027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CE550-A219-4B07-84A3-C102ADF96A38}" type="datetimeFigureOut">
              <a:rPr lang="en-US" smtClean="0"/>
              <a:t>3/10/2023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B1532-87BE-47BD-9DDF-253F46DF80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2281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CE550-A219-4B07-84A3-C102ADF96A38}" type="datetimeFigureOut">
              <a:rPr lang="en-US" smtClean="0"/>
              <a:t>3/10/2023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B1532-87BE-47BD-9DDF-253F46DF80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14102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CE550-A219-4B07-84A3-C102ADF96A38}" type="datetimeFigureOut">
              <a:rPr lang="en-US" smtClean="0"/>
              <a:t>3/10/2023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B1532-87BE-47BD-9DDF-253F46DF80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919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CE550-A219-4B07-84A3-C102ADF96A38}" type="datetimeFigureOut">
              <a:rPr lang="en-US" smtClean="0"/>
              <a:t>3/10/2023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B1532-87BE-47BD-9DDF-253F46DF80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13090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CE550-A219-4B07-84A3-C102ADF96A38}" type="datetimeFigureOut">
              <a:rPr lang="en-US" smtClean="0"/>
              <a:t>3/10/2023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B1532-87BE-47BD-9DDF-253F46DF80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11978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CE550-A219-4B07-84A3-C102ADF96A38}" type="datetimeFigureOut">
              <a:rPr lang="en-US" smtClean="0"/>
              <a:t>3/10/2023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B1532-87BE-47BD-9DDF-253F46DF80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0155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CE550-A219-4B07-84A3-C102ADF96A38}" type="datetimeFigureOut">
              <a:rPr lang="en-US" smtClean="0"/>
              <a:t>3/10/2023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B1532-87BE-47BD-9DDF-253F46DF80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9756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CE550-A219-4B07-84A3-C102ADF96A38}" type="datetimeFigureOut">
              <a:rPr lang="en-US" smtClean="0"/>
              <a:t>3/10/2023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B1532-87BE-47BD-9DDF-253F46DF80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7067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CE550-A219-4B07-84A3-C102ADF96A38}" type="datetimeFigureOut">
              <a:rPr lang="en-US" smtClean="0"/>
              <a:t>3/10/2023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B1532-87BE-47BD-9DDF-253F46DF80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87240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CE550-A219-4B07-84A3-C102ADF96A38}" type="datetimeFigureOut">
              <a:rPr lang="en-US" smtClean="0"/>
              <a:t>3/10/2023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B1532-87BE-47BD-9DDF-253F46DF80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75748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CE550-A219-4B07-84A3-C102ADF96A38}" type="datetimeFigureOut">
              <a:rPr lang="en-US" smtClean="0"/>
              <a:t>3/10/2023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B1532-87BE-47BD-9DDF-253F46DF80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8113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2CE550-A219-4B07-84A3-C102ADF96A38}" type="datetimeFigureOut">
              <a:rPr lang="en-US" smtClean="0"/>
              <a:t>3/10/2023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4B1532-87BE-47BD-9DDF-253F46DF80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44594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tif"/><Relationship Id="rId4" Type="http://schemas.openxmlformats.org/officeDocument/2006/relationships/image" Target="../media/image3.ti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tif"/><Relationship Id="rId3" Type="http://schemas.openxmlformats.org/officeDocument/2006/relationships/image" Target="../media/image5.png"/><Relationship Id="rId7" Type="http://schemas.openxmlformats.org/officeDocument/2006/relationships/image" Target="../media/image8.t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tif"/><Relationship Id="rId5" Type="http://schemas.openxmlformats.org/officeDocument/2006/relationships/image" Target="../media/image6.tif"/><Relationship Id="rId10" Type="http://schemas.microsoft.com/office/2007/relationships/hdphoto" Target="../media/hdphoto2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13" Type="http://schemas.openxmlformats.org/officeDocument/2006/relationships/image" Target="../media/image16.emf"/><Relationship Id="rId18" Type="http://schemas.openxmlformats.org/officeDocument/2006/relationships/oleObject" Target="../embeddings/oleObject9.bin"/><Relationship Id="rId3" Type="http://schemas.openxmlformats.org/officeDocument/2006/relationships/image" Target="../media/image11.emf"/><Relationship Id="rId21" Type="http://schemas.openxmlformats.org/officeDocument/2006/relationships/image" Target="../media/image20.emf"/><Relationship Id="rId7" Type="http://schemas.openxmlformats.org/officeDocument/2006/relationships/image" Target="../media/image13.emf"/><Relationship Id="rId12" Type="http://schemas.openxmlformats.org/officeDocument/2006/relationships/oleObject" Target="../embeddings/oleObject6.bin"/><Relationship Id="rId17" Type="http://schemas.openxmlformats.org/officeDocument/2006/relationships/image" Target="../media/image18.emf"/><Relationship Id="rId25" Type="http://schemas.openxmlformats.org/officeDocument/2006/relationships/image" Target="../media/image22.emf"/><Relationship Id="rId2" Type="http://schemas.openxmlformats.org/officeDocument/2006/relationships/oleObject" Target="../embeddings/oleObject1.bin"/><Relationship Id="rId16" Type="http://schemas.openxmlformats.org/officeDocument/2006/relationships/oleObject" Target="../embeddings/oleObject8.bin"/><Relationship Id="rId20" Type="http://schemas.openxmlformats.org/officeDocument/2006/relationships/oleObject" Target="../embeddings/oleObject10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3.bin"/><Relationship Id="rId11" Type="http://schemas.openxmlformats.org/officeDocument/2006/relationships/image" Target="../media/image15.emf"/><Relationship Id="rId24" Type="http://schemas.openxmlformats.org/officeDocument/2006/relationships/oleObject" Target="../embeddings/oleObject12.bin"/><Relationship Id="rId5" Type="http://schemas.openxmlformats.org/officeDocument/2006/relationships/image" Target="../media/image12.emf"/><Relationship Id="rId15" Type="http://schemas.openxmlformats.org/officeDocument/2006/relationships/image" Target="../media/image17.emf"/><Relationship Id="rId23" Type="http://schemas.openxmlformats.org/officeDocument/2006/relationships/image" Target="../media/image21.emf"/><Relationship Id="rId10" Type="http://schemas.openxmlformats.org/officeDocument/2006/relationships/oleObject" Target="../embeddings/oleObject5.bin"/><Relationship Id="rId19" Type="http://schemas.openxmlformats.org/officeDocument/2006/relationships/image" Target="../media/image19.emf"/><Relationship Id="rId4" Type="http://schemas.openxmlformats.org/officeDocument/2006/relationships/oleObject" Target="../embeddings/oleObject2.bin"/><Relationship Id="rId9" Type="http://schemas.openxmlformats.org/officeDocument/2006/relationships/image" Target="../media/image14.emf"/><Relationship Id="rId14" Type="http://schemas.openxmlformats.org/officeDocument/2006/relationships/oleObject" Target="../embeddings/oleObject7.bin"/><Relationship Id="rId22" Type="http://schemas.openxmlformats.org/officeDocument/2006/relationships/oleObject" Target="../embeddings/oleObject11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emf"/><Relationship Id="rId13" Type="http://schemas.openxmlformats.org/officeDocument/2006/relationships/oleObject" Target="../embeddings/oleObject18.bin"/><Relationship Id="rId18" Type="http://schemas.openxmlformats.org/officeDocument/2006/relationships/image" Target="../media/image30.emf"/><Relationship Id="rId3" Type="http://schemas.openxmlformats.org/officeDocument/2006/relationships/oleObject" Target="../embeddings/oleObject13.bin"/><Relationship Id="rId21" Type="http://schemas.openxmlformats.org/officeDocument/2006/relationships/image" Target="../media/image9.tif"/><Relationship Id="rId7" Type="http://schemas.openxmlformats.org/officeDocument/2006/relationships/oleObject" Target="../embeddings/oleObject15.bin"/><Relationship Id="rId12" Type="http://schemas.openxmlformats.org/officeDocument/2006/relationships/image" Target="../media/image27.emf"/><Relationship Id="rId17" Type="http://schemas.openxmlformats.org/officeDocument/2006/relationships/oleObject" Target="../embeddings/oleObject20.bin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9.emf"/><Relationship Id="rId20" Type="http://schemas.openxmlformats.org/officeDocument/2006/relationships/image" Target="../media/image3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emf"/><Relationship Id="rId11" Type="http://schemas.openxmlformats.org/officeDocument/2006/relationships/oleObject" Target="../embeddings/oleObject17.bin"/><Relationship Id="rId24" Type="http://schemas.openxmlformats.org/officeDocument/2006/relationships/image" Target="../media/image34.tif"/><Relationship Id="rId5" Type="http://schemas.openxmlformats.org/officeDocument/2006/relationships/oleObject" Target="../embeddings/oleObject14.bin"/><Relationship Id="rId15" Type="http://schemas.openxmlformats.org/officeDocument/2006/relationships/oleObject" Target="../embeddings/oleObject19.bin"/><Relationship Id="rId23" Type="http://schemas.openxmlformats.org/officeDocument/2006/relationships/image" Target="../media/image33.tif"/><Relationship Id="rId10" Type="http://schemas.openxmlformats.org/officeDocument/2006/relationships/image" Target="../media/image26.emf"/><Relationship Id="rId19" Type="http://schemas.openxmlformats.org/officeDocument/2006/relationships/oleObject" Target="../embeddings/oleObject21.bin"/><Relationship Id="rId4" Type="http://schemas.openxmlformats.org/officeDocument/2006/relationships/image" Target="../media/image23.emf"/><Relationship Id="rId9" Type="http://schemas.openxmlformats.org/officeDocument/2006/relationships/oleObject" Target="../embeddings/oleObject16.bin"/><Relationship Id="rId14" Type="http://schemas.openxmlformats.org/officeDocument/2006/relationships/image" Target="../media/image28.emf"/><Relationship Id="rId22" Type="http://schemas.openxmlformats.org/officeDocument/2006/relationships/image" Target="../media/image32.ti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5.bin"/><Relationship Id="rId13" Type="http://schemas.openxmlformats.org/officeDocument/2006/relationships/image" Target="../media/image40.emf"/><Relationship Id="rId18" Type="http://schemas.openxmlformats.org/officeDocument/2006/relationships/oleObject" Target="../embeddings/oleObject30.bin"/><Relationship Id="rId3" Type="http://schemas.openxmlformats.org/officeDocument/2006/relationships/image" Target="../media/image35.emf"/><Relationship Id="rId21" Type="http://schemas.openxmlformats.org/officeDocument/2006/relationships/image" Target="../media/image45.tif"/><Relationship Id="rId7" Type="http://schemas.openxmlformats.org/officeDocument/2006/relationships/image" Target="../media/image37.emf"/><Relationship Id="rId12" Type="http://schemas.openxmlformats.org/officeDocument/2006/relationships/oleObject" Target="../embeddings/oleObject27.bin"/><Relationship Id="rId17" Type="http://schemas.openxmlformats.org/officeDocument/2006/relationships/image" Target="../media/image42.emf"/><Relationship Id="rId2" Type="http://schemas.openxmlformats.org/officeDocument/2006/relationships/oleObject" Target="../embeddings/oleObject22.bin"/><Relationship Id="rId16" Type="http://schemas.openxmlformats.org/officeDocument/2006/relationships/oleObject" Target="../embeddings/oleObject29.bin"/><Relationship Id="rId20" Type="http://schemas.openxmlformats.org/officeDocument/2006/relationships/image" Target="../media/image44.tif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24.bin"/><Relationship Id="rId11" Type="http://schemas.openxmlformats.org/officeDocument/2006/relationships/image" Target="../media/image39.emf"/><Relationship Id="rId5" Type="http://schemas.openxmlformats.org/officeDocument/2006/relationships/image" Target="../media/image36.emf"/><Relationship Id="rId15" Type="http://schemas.openxmlformats.org/officeDocument/2006/relationships/image" Target="../media/image41.emf"/><Relationship Id="rId23" Type="http://schemas.openxmlformats.org/officeDocument/2006/relationships/image" Target="../media/image47.tif"/><Relationship Id="rId10" Type="http://schemas.openxmlformats.org/officeDocument/2006/relationships/oleObject" Target="../embeddings/oleObject26.bin"/><Relationship Id="rId19" Type="http://schemas.openxmlformats.org/officeDocument/2006/relationships/image" Target="../media/image43.emf"/><Relationship Id="rId4" Type="http://schemas.openxmlformats.org/officeDocument/2006/relationships/oleObject" Target="../embeddings/oleObject23.bin"/><Relationship Id="rId9" Type="http://schemas.openxmlformats.org/officeDocument/2006/relationships/image" Target="../media/image38.emf"/><Relationship Id="rId14" Type="http://schemas.openxmlformats.org/officeDocument/2006/relationships/oleObject" Target="../embeddings/oleObject28.bin"/><Relationship Id="rId22" Type="http://schemas.openxmlformats.org/officeDocument/2006/relationships/image" Target="../media/image46.ti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4.bin"/><Relationship Id="rId13" Type="http://schemas.openxmlformats.org/officeDocument/2006/relationships/image" Target="../media/image53.emf"/><Relationship Id="rId18" Type="http://schemas.openxmlformats.org/officeDocument/2006/relationships/oleObject" Target="../embeddings/oleObject39.bin"/><Relationship Id="rId3" Type="http://schemas.openxmlformats.org/officeDocument/2006/relationships/image" Target="../media/image48.emf"/><Relationship Id="rId21" Type="http://schemas.openxmlformats.org/officeDocument/2006/relationships/image" Target="../media/image57.emf"/><Relationship Id="rId7" Type="http://schemas.openxmlformats.org/officeDocument/2006/relationships/image" Target="../media/image50.emf"/><Relationship Id="rId12" Type="http://schemas.openxmlformats.org/officeDocument/2006/relationships/oleObject" Target="../embeddings/oleObject36.bin"/><Relationship Id="rId17" Type="http://schemas.openxmlformats.org/officeDocument/2006/relationships/image" Target="../media/image55.emf"/><Relationship Id="rId25" Type="http://schemas.openxmlformats.org/officeDocument/2006/relationships/image" Target="../media/image59.emf"/><Relationship Id="rId2" Type="http://schemas.openxmlformats.org/officeDocument/2006/relationships/oleObject" Target="../embeddings/oleObject31.bin"/><Relationship Id="rId16" Type="http://schemas.openxmlformats.org/officeDocument/2006/relationships/oleObject" Target="../embeddings/oleObject38.bin"/><Relationship Id="rId20" Type="http://schemas.openxmlformats.org/officeDocument/2006/relationships/oleObject" Target="../embeddings/oleObject40.bin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33.bin"/><Relationship Id="rId11" Type="http://schemas.openxmlformats.org/officeDocument/2006/relationships/image" Target="../media/image52.emf"/><Relationship Id="rId24" Type="http://schemas.openxmlformats.org/officeDocument/2006/relationships/oleObject" Target="../embeddings/oleObject42.bin"/><Relationship Id="rId5" Type="http://schemas.openxmlformats.org/officeDocument/2006/relationships/image" Target="../media/image49.emf"/><Relationship Id="rId15" Type="http://schemas.openxmlformats.org/officeDocument/2006/relationships/image" Target="../media/image54.emf"/><Relationship Id="rId23" Type="http://schemas.openxmlformats.org/officeDocument/2006/relationships/image" Target="../media/image58.emf"/><Relationship Id="rId10" Type="http://schemas.openxmlformats.org/officeDocument/2006/relationships/oleObject" Target="../embeddings/oleObject35.bin"/><Relationship Id="rId19" Type="http://schemas.openxmlformats.org/officeDocument/2006/relationships/image" Target="../media/image56.emf"/><Relationship Id="rId4" Type="http://schemas.openxmlformats.org/officeDocument/2006/relationships/oleObject" Target="../embeddings/oleObject32.bin"/><Relationship Id="rId9" Type="http://schemas.openxmlformats.org/officeDocument/2006/relationships/image" Target="../media/image51.emf"/><Relationship Id="rId14" Type="http://schemas.openxmlformats.org/officeDocument/2006/relationships/oleObject" Target="../embeddings/oleObject37.bin"/><Relationship Id="rId22" Type="http://schemas.openxmlformats.org/officeDocument/2006/relationships/oleObject" Target="../embeddings/oleObject41.bin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654B421-32B4-0109-312F-82C0DB5B6EF3}"/>
              </a:ext>
            </a:extLst>
          </p:cNvPr>
          <p:cNvSpPr txBox="1"/>
          <p:nvPr/>
        </p:nvSpPr>
        <p:spPr>
          <a:xfrm>
            <a:off x="247650" y="392430"/>
            <a:ext cx="1236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Figure S1</a:t>
            </a:r>
          </a:p>
        </p:txBody>
      </p:sp>
      <p:pic>
        <p:nvPicPr>
          <p:cNvPr id="16" name="Picture 15" descr="Chart&#10;&#10;Description automatically generated">
            <a:extLst>
              <a:ext uri="{FF2B5EF4-FFF2-40B4-BE49-F238E27FC236}">
                <a16:creationId xmlns:a16="http://schemas.microsoft.com/office/drawing/2014/main" id="{47B116DC-8EC2-14B9-65FC-04217158BD03}"/>
              </a:ext>
            </a:extLst>
          </p:cNvPr>
          <p:cNvPicPr preferRelativeResize="0"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1093692"/>
            <a:ext cx="2286000" cy="2286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8" name="Picture 17" descr="Chart&#10;&#10;Description automatically generated">
            <a:extLst>
              <a:ext uri="{FF2B5EF4-FFF2-40B4-BE49-F238E27FC236}">
                <a16:creationId xmlns:a16="http://schemas.microsoft.com/office/drawing/2014/main" id="{9334C175-BA3D-361E-A23B-08EFB7E2B235}"/>
              </a:ext>
            </a:extLst>
          </p:cNvPr>
          <p:cNvPicPr preferRelativeResize="0"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93692"/>
            <a:ext cx="2286000" cy="2286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0" name="Picture 19" descr="Chart&#10;&#10;Description automatically generated">
            <a:extLst>
              <a:ext uri="{FF2B5EF4-FFF2-40B4-BE49-F238E27FC236}">
                <a16:creationId xmlns:a16="http://schemas.microsoft.com/office/drawing/2014/main" id="{0376C575-E5A9-ECB5-47B8-239C60CF4F2B}"/>
              </a:ext>
            </a:extLst>
          </p:cNvPr>
          <p:cNvPicPr preferRelativeResize="0"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093692"/>
            <a:ext cx="2286000" cy="2286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80A08DFD-E023-3D93-2AB2-2CC22C0E51CD}"/>
              </a:ext>
            </a:extLst>
          </p:cNvPr>
          <p:cNvSpPr txBox="1"/>
          <p:nvPr/>
        </p:nvSpPr>
        <p:spPr>
          <a:xfrm>
            <a:off x="1394460" y="1242060"/>
            <a:ext cx="7954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r=0.922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6B782B5-97DE-B17A-1218-5D7B622D89E5}"/>
              </a:ext>
            </a:extLst>
          </p:cNvPr>
          <p:cNvSpPr txBox="1"/>
          <p:nvPr/>
        </p:nvSpPr>
        <p:spPr>
          <a:xfrm>
            <a:off x="3649980" y="1234440"/>
            <a:ext cx="7954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r=0.764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3A599CD-6D68-76DB-70B8-BCB322B4FE53}"/>
              </a:ext>
            </a:extLst>
          </p:cNvPr>
          <p:cNvSpPr txBox="1"/>
          <p:nvPr/>
        </p:nvSpPr>
        <p:spPr>
          <a:xfrm>
            <a:off x="5996940" y="1203960"/>
            <a:ext cx="7954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r=0.649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25DB90F-66EC-B305-B541-720ECFE94077}"/>
              </a:ext>
            </a:extLst>
          </p:cNvPr>
          <p:cNvSpPr txBox="1"/>
          <p:nvPr/>
        </p:nvSpPr>
        <p:spPr>
          <a:xfrm>
            <a:off x="10078" y="100024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B0CBD69-7C50-64D6-7392-2B3BF954B9FC}"/>
              </a:ext>
            </a:extLst>
          </p:cNvPr>
          <p:cNvSpPr txBox="1"/>
          <p:nvPr/>
        </p:nvSpPr>
        <p:spPr>
          <a:xfrm>
            <a:off x="2242738" y="1000244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E2D6210-D96D-88D1-B08A-2D50AA2D3FAF}"/>
              </a:ext>
            </a:extLst>
          </p:cNvPr>
          <p:cNvSpPr txBox="1"/>
          <p:nvPr/>
        </p:nvSpPr>
        <p:spPr>
          <a:xfrm>
            <a:off x="4503462" y="971669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B33193F5-EC25-B533-B90B-41F600F98FA3}"/>
              </a:ext>
            </a:extLst>
          </p:cNvPr>
          <p:cNvCxnSpPr>
            <a:cxnSpLocks/>
          </p:cNvCxnSpPr>
          <p:nvPr/>
        </p:nvCxnSpPr>
        <p:spPr>
          <a:xfrm>
            <a:off x="274831" y="800228"/>
            <a:ext cx="6269685" cy="1777"/>
          </a:xfrm>
          <a:prstGeom prst="line">
            <a:avLst/>
          </a:prstGeom>
          <a:ln w="254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A picture containing text, light, dark, star&#10;&#10;Description automatically generated">
            <a:extLst>
              <a:ext uri="{FF2B5EF4-FFF2-40B4-BE49-F238E27FC236}">
                <a16:creationId xmlns:a16="http://schemas.microsoft.com/office/drawing/2014/main" id="{FCDEE747-25F0-639A-FD08-88697FD48E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21" t="30975" r="33334" b="30972"/>
          <a:stretch/>
        </p:blipFill>
        <p:spPr>
          <a:xfrm>
            <a:off x="2328018" y="4497315"/>
            <a:ext cx="2091137" cy="1397378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D9F0579-EECD-ED7A-9031-365D93367E4F}"/>
              </a:ext>
            </a:extLst>
          </p:cNvPr>
          <p:cNvSpPr/>
          <p:nvPr/>
        </p:nvSpPr>
        <p:spPr>
          <a:xfrm>
            <a:off x="3331632" y="4835453"/>
            <a:ext cx="375529" cy="396154"/>
          </a:xfrm>
          <a:prstGeom prst="rect">
            <a:avLst/>
          </a:prstGeom>
          <a:noFill/>
          <a:ln w="127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A picture containing text, light, dark, star&#10;&#10;Description automatically generated">
            <a:extLst>
              <a:ext uri="{FF2B5EF4-FFF2-40B4-BE49-F238E27FC236}">
                <a16:creationId xmlns:a16="http://schemas.microsoft.com/office/drawing/2014/main" id="{E92A2046-8211-765C-CC41-B4425241C5C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51" t="40183" r="52723" b="49029"/>
          <a:stretch/>
        </p:blipFill>
        <p:spPr>
          <a:xfrm>
            <a:off x="5041063" y="4497315"/>
            <a:ext cx="1347873" cy="1421902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23C74E66-4E41-6C63-56EB-DF284B8DD9B8}"/>
              </a:ext>
            </a:extLst>
          </p:cNvPr>
          <p:cNvSpPr/>
          <p:nvPr/>
        </p:nvSpPr>
        <p:spPr>
          <a:xfrm>
            <a:off x="3052471" y="5231607"/>
            <a:ext cx="375529" cy="396154"/>
          </a:xfrm>
          <a:prstGeom prst="rect">
            <a:avLst/>
          </a:prstGeom>
          <a:noFill/>
          <a:ln w="127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 descr="A picture containing text, light, dark, star&#10;&#10;Description automatically generated">
            <a:extLst>
              <a:ext uri="{FF2B5EF4-FFF2-40B4-BE49-F238E27FC236}">
                <a16:creationId xmlns:a16="http://schemas.microsoft.com/office/drawing/2014/main" id="{08C36D0D-EE08-2CE1-8C36-03BF6D4665B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95" t="50971" r="60179" b="38241"/>
          <a:stretch/>
        </p:blipFill>
        <p:spPr>
          <a:xfrm>
            <a:off x="329819" y="4497315"/>
            <a:ext cx="1324626" cy="1397378"/>
          </a:xfrm>
          <a:prstGeom prst="rect">
            <a:avLst/>
          </a:prstGeom>
        </p:spPr>
      </p:pic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5E23AB51-00F7-F68F-A751-25E9629199B6}"/>
              </a:ext>
            </a:extLst>
          </p:cNvPr>
          <p:cNvCxnSpPr>
            <a:cxnSpLocks/>
          </p:cNvCxnSpPr>
          <p:nvPr/>
        </p:nvCxnSpPr>
        <p:spPr>
          <a:xfrm flipH="1" flipV="1">
            <a:off x="1654445" y="4497315"/>
            <a:ext cx="1406796" cy="734292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6FA6CE35-779B-08E5-0B06-D35540165623}"/>
              </a:ext>
            </a:extLst>
          </p:cNvPr>
          <p:cNvCxnSpPr/>
          <p:nvPr/>
        </p:nvCxnSpPr>
        <p:spPr>
          <a:xfrm flipH="1">
            <a:off x="1654445" y="5627761"/>
            <a:ext cx="1398026" cy="266932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DB82146F-E233-028A-F838-14AC027A7561}"/>
              </a:ext>
            </a:extLst>
          </p:cNvPr>
          <p:cNvCxnSpPr>
            <a:cxnSpLocks/>
          </p:cNvCxnSpPr>
          <p:nvPr/>
        </p:nvCxnSpPr>
        <p:spPr>
          <a:xfrm flipH="1">
            <a:off x="3698391" y="4497315"/>
            <a:ext cx="1342672" cy="331543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05A5DCC2-43CF-E9F1-3F1A-F8129A0C8313}"/>
              </a:ext>
            </a:extLst>
          </p:cNvPr>
          <p:cNvCxnSpPr>
            <a:cxnSpLocks/>
          </p:cNvCxnSpPr>
          <p:nvPr/>
        </p:nvCxnSpPr>
        <p:spPr>
          <a:xfrm flipH="1" flipV="1">
            <a:off x="3694702" y="5238202"/>
            <a:ext cx="1346361" cy="656491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C20C537A-79CE-504E-5A5F-4D7002C796F9}"/>
              </a:ext>
            </a:extLst>
          </p:cNvPr>
          <p:cNvSpPr txBox="1"/>
          <p:nvPr/>
        </p:nvSpPr>
        <p:spPr>
          <a:xfrm>
            <a:off x="2100094" y="437299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26712965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4" descr="A picture containing dark, star, night, outdoor object&#10;&#10;Description automatically generated">
            <a:extLst>
              <a:ext uri="{FF2B5EF4-FFF2-40B4-BE49-F238E27FC236}">
                <a16:creationId xmlns:a16="http://schemas.microsoft.com/office/drawing/2014/main" id="{6A367521-3B40-72FD-E331-771726947DDC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17" t="634" r="9" b="487"/>
          <a:stretch/>
        </p:blipFill>
        <p:spPr>
          <a:xfrm>
            <a:off x="3991816" y="1139470"/>
            <a:ext cx="2743200" cy="2743200"/>
          </a:xfrm>
          <a:prstGeom prst="rect">
            <a:avLst/>
          </a:prstGeom>
        </p:spPr>
      </p:pic>
      <p:pic>
        <p:nvPicPr>
          <p:cNvPr id="5" name="Picture 4" descr="A picture containing tree&#10;&#10;Description automatically generated">
            <a:extLst>
              <a:ext uri="{FF2B5EF4-FFF2-40B4-BE49-F238E27FC236}">
                <a16:creationId xmlns:a16="http://schemas.microsoft.com/office/drawing/2014/main" id="{4E745405-76BD-476A-5128-8E132D6953AB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9" t="-325" r="-63" b="-44"/>
          <a:stretch/>
        </p:blipFill>
        <p:spPr>
          <a:xfrm>
            <a:off x="1171278" y="1120547"/>
            <a:ext cx="2743200" cy="278104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523AF5D-4C9C-FE05-B366-FEFA6FAC9F95}"/>
              </a:ext>
            </a:extLst>
          </p:cNvPr>
          <p:cNvSpPr txBox="1"/>
          <p:nvPr/>
        </p:nvSpPr>
        <p:spPr>
          <a:xfrm>
            <a:off x="1649044" y="827415"/>
            <a:ext cx="17876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Green channel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C6EEFF0-E55B-DFBE-C127-D4E02E5AE35A}"/>
              </a:ext>
            </a:extLst>
          </p:cNvPr>
          <p:cNvSpPr txBox="1"/>
          <p:nvPr/>
        </p:nvSpPr>
        <p:spPr>
          <a:xfrm>
            <a:off x="4584998" y="851188"/>
            <a:ext cx="1556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Red channel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D079EC8-079A-A22B-BBE6-7C8B88FDF3F0}"/>
              </a:ext>
            </a:extLst>
          </p:cNvPr>
          <p:cNvSpPr txBox="1"/>
          <p:nvPr/>
        </p:nvSpPr>
        <p:spPr>
          <a:xfrm>
            <a:off x="-1859623" y="1777825"/>
            <a:ext cx="25795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                                           b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38E2274-6D2F-3259-2B89-C8389581AA42}"/>
              </a:ext>
            </a:extLst>
          </p:cNvPr>
          <p:cNvSpPr txBox="1"/>
          <p:nvPr/>
        </p:nvSpPr>
        <p:spPr>
          <a:xfrm>
            <a:off x="247650" y="392430"/>
            <a:ext cx="2198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Supplementary S2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E5DEC676-E730-FB2E-BD13-99A2F1D5B9F1}"/>
              </a:ext>
            </a:extLst>
          </p:cNvPr>
          <p:cNvCxnSpPr>
            <a:cxnSpLocks/>
          </p:cNvCxnSpPr>
          <p:nvPr/>
        </p:nvCxnSpPr>
        <p:spPr>
          <a:xfrm>
            <a:off x="274831" y="800228"/>
            <a:ext cx="6269685" cy="1777"/>
          </a:xfrm>
          <a:prstGeom prst="line">
            <a:avLst/>
          </a:prstGeom>
          <a:ln w="254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A3239C27-4A70-48F6-BFBF-A192677F34FE}"/>
              </a:ext>
            </a:extLst>
          </p:cNvPr>
          <p:cNvSpPr txBox="1"/>
          <p:nvPr/>
        </p:nvSpPr>
        <p:spPr>
          <a:xfrm>
            <a:off x="364702" y="2326404"/>
            <a:ext cx="7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DS-1</a:t>
            </a:r>
          </a:p>
        </p:txBody>
      </p:sp>
      <p:pic>
        <p:nvPicPr>
          <p:cNvPr id="23" name="Picture 22" descr="A picture containing outdoor, dark, outdoor object, night&#10;&#10;Description automatically generated">
            <a:extLst>
              <a:ext uri="{FF2B5EF4-FFF2-40B4-BE49-F238E27FC236}">
                <a16:creationId xmlns:a16="http://schemas.microsoft.com/office/drawing/2014/main" id="{567EF660-21DA-253D-930A-2EE0B5017839}"/>
              </a:ext>
            </a:extLst>
          </p:cNvPr>
          <p:cNvPicPr preferRelativeResize="0"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1816" y="3969661"/>
            <a:ext cx="2743200" cy="2743200"/>
          </a:xfrm>
          <a:prstGeom prst="rect">
            <a:avLst/>
          </a:prstGeom>
        </p:spPr>
      </p:pic>
      <p:pic>
        <p:nvPicPr>
          <p:cNvPr id="24" name="Picture 23" descr="A picture containing night sky&#10;&#10;Description automatically generated">
            <a:extLst>
              <a:ext uri="{FF2B5EF4-FFF2-40B4-BE49-F238E27FC236}">
                <a16:creationId xmlns:a16="http://schemas.microsoft.com/office/drawing/2014/main" id="{1E3B34F3-9F9C-7E97-76A9-CF21C5314F61}"/>
              </a:ext>
            </a:extLst>
          </p:cNvPr>
          <p:cNvPicPr preferRelativeResize="0">
            <a:picLocks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1278" y="6798157"/>
            <a:ext cx="2743200" cy="2743200"/>
          </a:xfrm>
          <a:prstGeom prst="rect">
            <a:avLst/>
          </a:prstGeom>
        </p:spPr>
      </p:pic>
      <p:pic>
        <p:nvPicPr>
          <p:cNvPr id="25" name="Picture 24" descr="A picture containing text, green, night sky&#10;&#10;Description automatically generated">
            <a:extLst>
              <a:ext uri="{FF2B5EF4-FFF2-40B4-BE49-F238E27FC236}">
                <a16:creationId xmlns:a16="http://schemas.microsoft.com/office/drawing/2014/main" id="{E5FF224F-EFD5-92D8-A75B-B7404B4F3A6F}"/>
              </a:ext>
            </a:extLst>
          </p:cNvPr>
          <p:cNvPicPr preferRelativeResize="0">
            <a:picLocks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1278" y="3971925"/>
            <a:ext cx="2743200" cy="2743200"/>
          </a:xfrm>
          <a:prstGeom prst="rect">
            <a:avLst/>
          </a:prstGeom>
        </p:spPr>
      </p:pic>
      <p:pic>
        <p:nvPicPr>
          <p:cNvPr id="26" name="Picture 25" descr="Red lights in the dark&#10;&#10;Description automatically generated with medium confidence">
            <a:extLst>
              <a:ext uri="{FF2B5EF4-FFF2-40B4-BE49-F238E27FC236}">
                <a16:creationId xmlns:a16="http://schemas.microsoft.com/office/drawing/2014/main" id="{C8698FB7-97AA-94AF-794A-B6539B5B8B38}"/>
              </a:ext>
            </a:extLst>
          </p:cNvPr>
          <p:cNvPicPr preferRelativeResize="0">
            <a:picLocks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1816" y="6812552"/>
            <a:ext cx="2743200" cy="2743200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14A74B92-8FA9-7A6B-14B8-9F9AA6910F8B}"/>
              </a:ext>
            </a:extLst>
          </p:cNvPr>
          <p:cNvSpPr txBox="1"/>
          <p:nvPr/>
        </p:nvSpPr>
        <p:spPr>
          <a:xfrm>
            <a:off x="48811" y="5081915"/>
            <a:ext cx="11624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G-CEPIA-er</a:t>
            </a:r>
          </a:p>
          <a:p>
            <a:pPr algn="ctr"/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alone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5CF3A99-4615-8EB5-828D-70BA0EC11D36}"/>
              </a:ext>
            </a:extLst>
          </p:cNvPr>
          <p:cNvSpPr txBox="1"/>
          <p:nvPr/>
        </p:nvSpPr>
        <p:spPr>
          <a:xfrm>
            <a:off x="-58986" y="7908147"/>
            <a:ext cx="13019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R-CEPIA3-mt</a:t>
            </a:r>
          </a:p>
          <a:p>
            <a:pPr algn="ctr"/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alone</a:t>
            </a:r>
          </a:p>
        </p:txBody>
      </p:sp>
    </p:spTree>
    <p:extLst>
      <p:ext uri="{BB962C8B-B14F-4D97-AF65-F5344CB8AC3E}">
        <p14:creationId xmlns:p14="http://schemas.microsoft.com/office/powerpoint/2010/main" val="14415874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09889D14-AE7D-4B88-F868-7BF85874C37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48927766"/>
              </p:ext>
            </p:extLst>
          </p:nvPr>
        </p:nvGraphicFramePr>
        <p:xfrm>
          <a:off x="176382" y="884005"/>
          <a:ext cx="2184400" cy="1822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9" r:id="rId2" imgW="3820680" imgH="2750496" progId="Prism9.Document">
                  <p:embed/>
                </p:oleObj>
              </mc:Choice>
              <mc:Fallback>
                <p:oleObj name="Prism 9" r:id="rId2" imgW="3820680" imgH="2750496" progId="Prism9.Document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09889D14-AE7D-4B88-F868-7BF85874C375}"/>
                          </a:ext>
                        </a:extLst>
                      </p:cNvPr>
                      <p:cNvPicPr preferRelativeResize="0"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76382" y="884005"/>
                        <a:ext cx="2184400" cy="1822450"/>
                      </a:xfrm>
                      <a:prstGeom prst="rect">
                        <a:avLst/>
                      </a:prstGeom>
                      <a:ln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5B0DC2EA-2B1A-5DFA-5E6D-10216E82C2C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86653502"/>
              </p:ext>
            </p:extLst>
          </p:nvPr>
        </p:nvGraphicFramePr>
        <p:xfrm>
          <a:off x="2361971" y="884005"/>
          <a:ext cx="2181225" cy="1820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9" r:id="rId4" imgW="3817439" imgH="2750496" progId="Prism9.Document">
                  <p:embed/>
                </p:oleObj>
              </mc:Choice>
              <mc:Fallback>
                <p:oleObj name="Prism 9" r:id="rId4" imgW="3817439" imgH="2750496" progId="Prism9.Document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5B0DC2EA-2B1A-5DFA-5E6D-10216E82C2C4}"/>
                          </a:ext>
                        </a:extLst>
                      </p:cNvPr>
                      <p:cNvPicPr preferRelativeResize="0"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361971" y="884005"/>
                        <a:ext cx="2181225" cy="1820863"/>
                      </a:xfrm>
                      <a:prstGeom prst="rect">
                        <a:avLst/>
                      </a:prstGeom>
                      <a:ln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5D132347-C148-059C-E6A0-A6E0668B219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29220511"/>
              </p:ext>
            </p:extLst>
          </p:nvPr>
        </p:nvGraphicFramePr>
        <p:xfrm>
          <a:off x="2361971" y="2705874"/>
          <a:ext cx="2181225" cy="1819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9" r:id="rId6" imgW="3817439" imgH="2750496" progId="Prism9.Document">
                  <p:embed/>
                </p:oleObj>
              </mc:Choice>
              <mc:Fallback>
                <p:oleObj name="Prism 9" r:id="rId6" imgW="3817439" imgH="2750496" progId="Prism9.Document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5D132347-C148-059C-E6A0-A6E0668B2198}"/>
                          </a:ext>
                        </a:extLst>
                      </p:cNvPr>
                      <p:cNvPicPr preferRelativeResize="0"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361971" y="2705874"/>
                        <a:ext cx="2181225" cy="1819275"/>
                      </a:xfrm>
                      <a:prstGeom prst="rect">
                        <a:avLst/>
                      </a:prstGeom>
                      <a:ln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BAE381CA-1E48-D95C-AACF-26F37E5BF98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76668155"/>
              </p:ext>
            </p:extLst>
          </p:nvPr>
        </p:nvGraphicFramePr>
        <p:xfrm>
          <a:off x="4540816" y="884005"/>
          <a:ext cx="2181225" cy="1819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9" r:id="rId8" imgW="3817439" imgH="2750496" progId="Prism9.Document">
                  <p:embed/>
                </p:oleObj>
              </mc:Choice>
              <mc:Fallback>
                <p:oleObj name="Prism 9" r:id="rId8" imgW="3817439" imgH="2750496" progId="Prism9.Document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BAE381CA-1E48-D95C-AACF-26F37E5BF981}"/>
                          </a:ext>
                        </a:extLst>
                      </p:cNvPr>
                      <p:cNvPicPr preferRelativeResize="0"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4540816" y="884005"/>
                        <a:ext cx="2181225" cy="1819275"/>
                      </a:xfrm>
                      <a:prstGeom prst="rect">
                        <a:avLst/>
                      </a:prstGeom>
                      <a:ln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25D9F7BB-1831-BA45-D06B-6157CA34432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25511626"/>
              </p:ext>
            </p:extLst>
          </p:nvPr>
        </p:nvGraphicFramePr>
        <p:xfrm>
          <a:off x="176382" y="2705979"/>
          <a:ext cx="2181225" cy="1819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9" r:id="rId10" imgW="3817439" imgH="2750496" progId="Prism9.Document">
                  <p:embed/>
                </p:oleObj>
              </mc:Choice>
              <mc:Fallback>
                <p:oleObj name="Prism 9" r:id="rId10" imgW="3817439" imgH="2750496" progId="Prism9.Document">
                  <p:embed/>
                  <p:pic>
                    <p:nvPicPr>
                      <p:cNvPr id="8" name="Object 7">
                        <a:extLst>
                          <a:ext uri="{FF2B5EF4-FFF2-40B4-BE49-F238E27FC236}">
                            <a16:creationId xmlns:a16="http://schemas.microsoft.com/office/drawing/2014/main" id="{25D9F7BB-1831-BA45-D06B-6157CA344324}"/>
                          </a:ext>
                        </a:extLst>
                      </p:cNvPr>
                      <p:cNvPicPr preferRelativeResize="0"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76382" y="2705979"/>
                        <a:ext cx="2181225" cy="1819275"/>
                      </a:xfrm>
                      <a:prstGeom prst="rect">
                        <a:avLst/>
                      </a:prstGeom>
                      <a:ln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BB4BC4D4-3811-09DC-7FA8-A6E3424370C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25769515"/>
              </p:ext>
            </p:extLst>
          </p:nvPr>
        </p:nvGraphicFramePr>
        <p:xfrm>
          <a:off x="2361971" y="6348024"/>
          <a:ext cx="2181225" cy="1820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9" r:id="rId12" imgW="3817439" imgH="2750496" progId="Prism9.Document">
                  <p:embed/>
                </p:oleObj>
              </mc:Choice>
              <mc:Fallback>
                <p:oleObj name="Prism 9" r:id="rId12" imgW="3817439" imgH="2750496" progId="Prism9.Document">
                  <p:embed/>
                  <p:pic>
                    <p:nvPicPr>
                      <p:cNvPr id="9" name="Object 8">
                        <a:extLst>
                          <a:ext uri="{FF2B5EF4-FFF2-40B4-BE49-F238E27FC236}">
                            <a16:creationId xmlns:a16="http://schemas.microsoft.com/office/drawing/2014/main" id="{BB4BC4D4-3811-09DC-7FA8-A6E3424370CC}"/>
                          </a:ext>
                        </a:extLst>
                      </p:cNvPr>
                      <p:cNvPicPr preferRelativeResize="0"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2361971" y="6348024"/>
                        <a:ext cx="2181225" cy="1820863"/>
                      </a:xfrm>
                      <a:prstGeom prst="rect">
                        <a:avLst/>
                      </a:prstGeom>
                      <a:ln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4A219EBB-D202-F5B3-DB1C-D8E94C0F09B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5308165"/>
              </p:ext>
            </p:extLst>
          </p:nvPr>
        </p:nvGraphicFramePr>
        <p:xfrm>
          <a:off x="176382" y="4524778"/>
          <a:ext cx="2182812" cy="1820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9" r:id="rId14" imgW="3817439" imgH="2750496" progId="Prism9.Document">
                  <p:embed/>
                </p:oleObj>
              </mc:Choice>
              <mc:Fallback>
                <p:oleObj name="Prism 9" r:id="rId14" imgW="3817439" imgH="2750496" progId="Prism9.Document">
                  <p:embed/>
                  <p:pic>
                    <p:nvPicPr>
                      <p:cNvPr id="10" name="Object 9">
                        <a:extLst>
                          <a:ext uri="{FF2B5EF4-FFF2-40B4-BE49-F238E27FC236}">
                            <a16:creationId xmlns:a16="http://schemas.microsoft.com/office/drawing/2014/main" id="{4A219EBB-D202-F5B3-DB1C-D8E94C0F09BE}"/>
                          </a:ext>
                        </a:extLst>
                      </p:cNvPr>
                      <p:cNvPicPr preferRelativeResize="0"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76382" y="4524778"/>
                        <a:ext cx="2182812" cy="1820863"/>
                      </a:xfrm>
                      <a:prstGeom prst="rect">
                        <a:avLst/>
                      </a:prstGeom>
                      <a:ln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82B268FC-BCB1-1645-85D1-36CF1D731C8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61739711"/>
              </p:ext>
            </p:extLst>
          </p:nvPr>
        </p:nvGraphicFramePr>
        <p:xfrm>
          <a:off x="2361177" y="4526155"/>
          <a:ext cx="2182812" cy="1820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9" r:id="rId16" imgW="3703276" imgH="2750496" progId="Prism9.Document">
                  <p:embed/>
                </p:oleObj>
              </mc:Choice>
              <mc:Fallback>
                <p:oleObj name="Prism 9" r:id="rId16" imgW="3703276" imgH="2750496" progId="Prism9.Document">
                  <p:embed/>
                  <p:pic>
                    <p:nvPicPr>
                      <p:cNvPr id="11" name="Object 10">
                        <a:extLst>
                          <a:ext uri="{FF2B5EF4-FFF2-40B4-BE49-F238E27FC236}">
                            <a16:creationId xmlns:a16="http://schemas.microsoft.com/office/drawing/2014/main" id="{82B268FC-BCB1-1645-85D1-36CF1D731C8E}"/>
                          </a:ext>
                        </a:extLst>
                      </p:cNvPr>
                      <p:cNvPicPr preferRelativeResize="0"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2361177" y="4526155"/>
                        <a:ext cx="2182812" cy="1820862"/>
                      </a:xfrm>
                      <a:prstGeom prst="rect">
                        <a:avLst/>
                      </a:prstGeom>
                      <a:ln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>
            <a:extLst>
              <a:ext uri="{FF2B5EF4-FFF2-40B4-BE49-F238E27FC236}">
                <a16:creationId xmlns:a16="http://schemas.microsoft.com/office/drawing/2014/main" id="{EFDCCF22-0514-B7F1-F053-56405F12D33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13912507"/>
              </p:ext>
            </p:extLst>
          </p:nvPr>
        </p:nvGraphicFramePr>
        <p:xfrm>
          <a:off x="4540022" y="2703704"/>
          <a:ext cx="2182813" cy="1820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9" r:id="rId18" imgW="3817439" imgH="2750496" progId="Prism9.Document">
                  <p:embed/>
                </p:oleObj>
              </mc:Choice>
              <mc:Fallback>
                <p:oleObj name="Prism 9" r:id="rId18" imgW="3817439" imgH="2750496" progId="Prism9.Document">
                  <p:embed/>
                  <p:pic>
                    <p:nvPicPr>
                      <p:cNvPr id="12" name="Object 11">
                        <a:extLst>
                          <a:ext uri="{FF2B5EF4-FFF2-40B4-BE49-F238E27FC236}">
                            <a16:creationId xmlns:a16="http://schemas.microsoft.com/office/drawing/2014/main" id="{EFDCCF22-0514-B7F1-F053-56405F12D33D}"/>
                          </a:ext>
                        </a:extLst>
                      </p:cNvPr>
                      <p:cNvPicPr preferRelativeResize="0"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4540022" y="2703704"/>
                        <a:ext cx="2182813" cy="1820863"/>
                      </a:xfrm>
                      <a:prstGeom prst="rect">
                        <a:avLst/>
                      </a:prstGeom>
                      <a:ln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>
            <a:extLst>
              <a:ext uri="{FF2B5EF4-FFF2-40B4-BE49-F238E27FC236}">
                <a16:creationId xmlns:a16="http://schemas.microsoft.com/office/drawing/2014/main" id="{506C69E8-6826-166D-388C-DEDD95D9A7F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38881974"/>
              </p:ext>
            </p:extLst>
          </p:nvPr>
        </p:nvGraphicFramePr>
        <p:xfrm>
          <a:off x="176382" y="6345165"/>
          <a:ext cx="2182812" cy="1820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9" r:id="rId20" imgW="3817439" imgH="2750496" progId="Prism9.Document">
                  <p:embed/>
                </p:oleObj>
              </mc:Choice>
              <mc:Fallback>
                <p:oleObj name="Prism 9" r:id="rId20" imgW="3817439" imgH="2750496" progId="Prism9.Document">
                  <p:embed/>
                  <p:pic>
                    <p:nvPicPr>
                      <p:cNvPr id="13" name="Object 12">
                        <a:extLst>
                          <a:ext uri="{FF2B5EF4-FFF2-40B4-BE49-F238E27FC236}">
                            <a16:creationId xmlns:a16="http://schemas.microsoft.com/office/drawing/2014/main" id="{506C69E8-6826-166D-388C-DEDD95D9A7F7}"/>
                          </a:ext>
                        </a:extLst>
                      </p:cNvPr>
                      <p:cNvPicPr preferRelativeResize="0"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176382" y="6345165"/>
                        <a:ext cx="2182812" cy="1820862"/>
                      </a:xfrm>
                      <a:prstGeom prst="rect">
                        <a:avLst/>
                      </a:prstGeom>
                      <a:ln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>
            <a:extLst>
              <a:ext uri="{FF2B5EF4-FFF2-40B4-BE49-F238E27FC236}">
                <a16:creationId xmlns:a16="http://schemas.microsoft.com/office/drawing/2014/main" id="{CF860D90-0E4A-BD6A-207D-5477ABEFC59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55333134"/>
              </p:ext>
            </p:extLst>
          </p:nvPr>
        </p:nvGraphicFramePr>
        <p:xfrm>
          <a:off x="4540022" y="6344689"/>
          <a:ext cx="2182812" cy="1820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9" r:id="rId22" imgW="3703276" imgH="2750496" progId="Prism9.Document">
                  <p:embed/>
                </p:oleObj>
              </mc:Choice>
              <mc:Fallback>
                <p:oleObj name="Prism 9" r:id="rId22" imgW="3703276" imgH="2750496" progId="Prism9.Document">
                  <p:embed/>
                  <p:pic>
                    <p:nvPicPr>
                      <p:cNvPr id="14" name="Object 13">
                        <a:extLst>
                          <a:ext uri="{FF2B5EF4-FFF2-40B4-BE49-F238E27FC236}">
                            <a16:creationId xmlns:a16="http://schemas.microsoft.com/office/drawing/2014/main" id="{CF860D90-0E4A-BD6A-207D-5477ABEFC591}"/>
                          </a:ext>
                        </a:extLst>
                      </p:cNvPr>
                      <p:cNvPicPr preferRelativeResize="0"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4540022" y="6344689"/>
                        <a:ext cx="2182812" cy="1820863"/>
                      </a:xfrm>
                      <a:prstGeom prst="rect">
                        <a:avLst/>
                      </a:prstGeom>
                      <a:ln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>
            <a:extLst>
              <a:ext uri="{FF2B5EF4-FFF2-40B4-BE49-F238E27FC236}">
                <a16:creationId xmlns:a16="http://schemas.microsoft.com/office/drawing/2014/main" id="{D571EB23-C226-C913-52D6-ACD8B340499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36193084"/>
              </p:ext>
            </p:extLst>
          </p:nvPr>
        </p:nvGraphicFramePr>
        <p:xfrm>
          <a:off x="4538435" y="4524991"/>
          <a:ext cx="2185987" cy="1819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9" r:id="rId24" imgW="3692471" imgH="2750496" progId="Prism9.Document">
                  <p:embed/>
                </p:oleObj>
              </mc:Choice>
              <mc:Fallback>
                <p:oleObj name="Prism 9" r:id="rId24" imgW="3692471" imgH="2750496" progId="Prism9.Document">
                  <p:embed/>
                  <p:pic>
                    <p:nvPicPr>
                      <p:cNvPr id="15" name="Object 14">
                        <a:extLst>
                          <a:ext uri="{FF2B5EF4-FFF2-40B4-BE49-F238E27FC236}">
                            <a16:creationId xmlns:a16="http://schemas.microsoft.com/office/drawing/2014/main" id="{D571EB23-C226-C913-52D6-ACD8B3404996}"/>
                          </a:ext>
                        </a:extLst>
                      </p:cNvPr>
                      <p:cNvPicPr preferRelativeResize="0"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4538435" y="4524991"/>
                        <a:ext cx="2185987" cy="1819275"/>
                      </a:xfrm>
                      <a:prstGeom prst="rect">
                        <a:avLst/>
                      </a:prstGeom>
                      <a:ln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1F44FDB3-3CD6-75E1-65D0-EF4BC604E79A}"/>
              </a:ext>
            </a:extLst>
          </p:cNvPr>
          <p:cNvSpPr txBox="1"/>
          <p:nvPr/>
        </p:nvSpPr>
        <p:spPr>
          <a:xfrm>
            <a:off x="247650" y="392430"/>
            <a:ext cx="1236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Figure S3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BAA1755-8860-C586-E93A-FBCC0844B73C}"/>
              </a:ext>
            </a:extLst>
          </p:cNvPr>
          <p:cNvCxnSpPr>
            <a:cxnSpLocks/>
          </p:cNvCxnSpPr>
          <p:nvPr/>
        </p:nvCxnSpPr>
        <p:spPr>
          <a:xfrm>
            <a:off x="274831" y="800228"/>
            <a:ext cx="6269685" cy="1777"/>
          </a:xfrm>
          <a:prstGeom prst="line">
            <a:avLst/>
          </a:prstGeom>
          <a:ln w="254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ED6B895-D9DB-6B2C-C561-29659CA7AA74}"/>
              </a:ext>
            </a:extLst>
          </p:cNvPr>
          <p:cNvCxnSpPr/>
          <p:nvPr/>
        </p:nvCxnSpPr>
        <p:spPr>
          <a:xfrm>
            <a:off x="548640" y="1739973"/>
            <a:ext cx="1630680" cy="0"/>
          </a:xfrm>
          <a:prstGeom prst="line">
            <a:avLst/>
          </a:prstGeom>
          <a:ln w="349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06227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B3B86E4A-3E69-109E-F79D-242D3D16C91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75943861"/>
              </p:ext>
            </p:extLst>
          </p:nvPr>
        </p:nvGraphicFramePr>
        <p:xfrm>
          <a:off x="114300" y="977900"/>
          <a:ext cx="2194560" cy="182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9" r:id="rId3" imgW="3806995" imgH="2718443" progId="Prism9.Document">
                  <p:embed/>
                </p:oleObj>
              </mc:Choice>
              <mc:Fallback>
                <p:oleObj name="Prism 9" r:id="rId3" imgW="3806995" imgH="2718443" progId="Prism9.Document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B3B86E4A-3E69-109E-F79D-242D3D16C918}"/>
                          </a:ext>
                        </a:extLst>
                      </p:cNvPr>
                      <p:cNvPicPr preferRelativeResize="0"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4300" y="977900"/>
                        <a:ext cx="2194560" cy="1828800"/>
                      </a:xfrm>
                      <a:prstGeom prst="rect">
                        <a:avLst/>
                      </a:prstGeom>
                      <a:ln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3AFA4695-9B34-7CE8-7231-FD35FF4E1BD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70857351"/>
              </p:ext>
            </p:extLst>
          </p:nvPr>
        </p:nvGraphicFramePr>
        <p:xfrm>
          <a:off x="2301875" y="977900"/>
          <a:ext cx="2194560" cy="182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9" r:id="rId5" imgW="3805194" imgH="2718443" progId="Prism9.Document">
                  <p:embed/>
                </p:oleObj>
              </mc:Choice>
              <mc:Fallback>
                <p:oleObj name="Prism 9" r:id="rId5" imgW="3805194" imgH="2718443" progId="Prism9.Document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3AFA4695-9B34-7CE8-7231-FD35FF4E1BD8}"/>
                          </a:ext>
                        </a:extLst>
                      </p:cNvPr>
                      <p:cNvPicPr preferRelativeResize="0"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301875" y="977900"/>
                        <a:ext cx="2194560" cy="1828800"/>
                      </a:xfrm>
                      <a:prstGeom prst="rect">
                        <a:avLst/>
                      </a:prstGeom>
                      <a:ln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0F44E23B-3616-DB6C-C311-58F7374B555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45150628"/>
              </p:ext>
            </p:extLst>
          </p:nvPr>
        </p:nvGraphicFramePr>
        <p:xfrm>
          <a:off x="4491038" y="977900"/>
          <a:ext cx="2194560" cy="182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9" r:id="rId7" imgW="3805194" imgH="2718443" progId="Prism9.Document">
                  <p:embed/>
                </p:oleObj>
              </mc:Choice>
              <mc:Fallback>
                <p:oleObj name="Prism 9" r:id="rId7" imgW="3805194" imgH="2718443" progId="Prism9.Document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0F44E23B-3616-DB6C-C311-58F7374B555E}"/>
                          </a:ext>
                        </a:extLst>
                      </p:cNvPr>
                      <p:cNvPicPr preferRelativeResize="0"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491038" y="977900"/>
                        <a:ext cx="2194560" cy="1828800"/>
                      </a:xfrm>
                      <a:prstGeom prst="rect">
                        <a:avLst/>
                      </a:prstGeom>
                      <a:ln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7D2DCD8E-D177-5CD3-0D51-0676F06232B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33169468"/>
              </p:ext>
            </p:extLst>
          </p:nvPr>
        </p:nvGraphicFramePr>
        <p:xfrm>
          <a:off x="114300" y="2806700"/>
          <a:ext cx="2194560" cy="182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9" r:id="rId9" imgW="3805194" imgH="2718443" progId="Prism9.Document">
                  <p:embed/>
                </p:oleObj>
              </mc:Choice>
              <mc:Fallback>
                <p:oleObj name="Prism 9" r:id="rId9" imgW="3805194" imgH="2718443" progId="Prism9.Document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7D2DCD8E-D177-5CD3-0D51-0676F06232BA}"/>
                          </a:ext>
                        </a:extLst>
                      </p:cNvPr>
                      <p:cNvPicPr preferRelativeResize="0"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14300" y="2806700"/>
                        <a:ext cx="2194560" cy="1828800"/>
                      </a:xfrm>
                      <a:prstGeom prst="rect">
                        <a:avLst/>
                      </a:prstGeom>
                      <a:ln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95F31DB2-60FA-6D28-1569-F3CCB1C2833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69622480"/>
              </p:ext>
            </p:extLst>
          </p:nvPr>
        </p:nvGraphicFramePr>
        <p:xfrm>
          <a:off x="2301875" y="2806700"/>
          <a:ext cx="2194560" cy="182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9" r:id="rId11" imgW="3805194" imgH="2718443" progId="Prism9.Document">
                  <p:embed/>
                </p:oleObj>
              </mc:Choice>
              <mc:Fallback>
                <p:oleObj name="Prism 9" r:id="rId11" imgW="3805194" imgH="2718443" progId="Prism9.Document">
                  <p:embed/>
                  <p:pic>
                    <p:nvPicPr>
                      <p:cNvPr id="8" name="Object 7">
                        <a:extLst>
                          <a:ext uri="{FF2B5EF4-FFF2-40B4-BE49-F238E27FC236}">
                            <a16:creationId xmlns:a16="http://schemas.microsoft.com/office/drawing/2014/main" id="{95F31DB2-60FA-6D28-1569-F3CCB1C28338}"/>
                          </a:ext>
                        </a:extLst>
                      </p:cNvPr>
                      <p:cNvPicPr preferRelativeResize="0"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2301875" y="2806700"/>
                        <a:ext cx="2194560" cy="1828800"/>
                      </a:xfrm>
                      <a:prstGeom prst="rect">
                        <a:avLst/>
                      </a:prstGeom>
                      <a:ln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5E2C199F-6346-EE72-3D6C-1CAD91058D0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7932627"/>
              </p:ext>
            </p:extLst>
          </p:nvPr>
        </p:nvGraphicFramePr>
        <p:xfrm>
          <a:off x="4491038" y="2806700"/>
          <a:ext cx="2194560" cy="182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9" r:id="rId13" imgW="3805194" imgH="2718443" progId="Prism9.Document">
                  <p:embed/>
                </p:oleObj>
              </mc:Choice>
              <mc:Fallback>
                <p:oleObj name="Prism 9" r:id="rId13" imgW="3805194" imgH="2718443" progId="Prism9.Document">
                  <p:embed/>
                  <p:pic>
                    <p:nvPicPr>
                      <p:cNvPr id="10" name="Object 9">
                        <a:extLst>
                          <a:ext uri="{FF2B5EF4-FFF2-40B4-BE49-F238E27FC236}">
                            <a16:creationId xmlns:a16="http://schemas.microsoft.com/office/drawing/2014/main" id="{5E2C199F-6346-EE72-3D6C-1CAD91058D07}"/>
                          </a:ext>
                        </a:extLst>
                      </p:cNvPr>
                      <p:cNvPicPr preferRelativeResize="0"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4491038" y="2806700"/>
                        <a:ext cx="2194560" cy="1828800"/>
                      </a:xfrm>
                      <a:prstGeom prst="rect">
                        <a:avLst/>
                      </a:prstGeom>
                      <a:ln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B24C0754-6468-C631-553F-8B478F0F870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59762488"/>
              </p:ext>
            </p:extLst>
          </p:nvPr>
        </p:nvGraphicFramePr>
        <p:xfrm>
          <a:off x="114300" y="4635500"/>
          <a:ext cx="2194560" cy="182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9" r:id="rId15" imgW="3805194" imgH="2718443" progId="Prism9.Document">
                  <p:embed/>
                </p:oleObj>
              </mc:Choice>
              <mc:Fallback>
                <p:oleObj name="Prism 9" r:id="rId15" imgW="3805194" imgH="2718443" progId="Prism9.Document">
                  <p:embed/>
                  <p:pic>
                    <p:nvPicPr>
                      <p:cNvPr id="11" name="Object 10">
                        <a:extLst>
                          <a:ext uri="{FF2B5EF4-FFF2-40B4-BE49-F238E27FC236}">
                            <a16:creationId xmlns:a16="http://schemas.microsoft.com/office/drawing/2014/main" id="{B24C0754-6468-C631-553F-8B478F0F8705}"/>
                          </a:ext>
                        </a:extLst>
                      </p:cNvPr>
                      <p:cNvPicPr preferRelativeResize="0"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14300" y="4635500"/>
                        <a:ext cx="2194560" cy="1828800"/>
                      </a:xfrm>
                      <a:prstGeom prst="rect">
                        <a:avLst/>
                      </a:prstGeom>
                      <a:ln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>
            <a:extLst>
              <a:ext uri="{FF2B5EF4-FFF2-40B4-BE49-F238E27FC236}">
                <a16:creationId xmlns:a16="http://schemas.microsoft.com/office/drawing/2014/main" id="{B2412C11-13DB-1F21-15AA-AF2B0FE1ED5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15256553"/>
              </p:ext>
            </p:extLst>
          </p:nvPr>
        </p:nvGraphicFramePr>
        <p:xfrm>
          <a:off x="2301875" y="4635500"/>
          <a:ext cx="2194560" cy="182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9" r:id="rId17" imgW="3805194" imgH="2718443" progId="Prism9.Document">
                  <p:embed/>
                </p:oleObj>
              </mc:Choice>
              <mc:Fallback>
                <p:oleObj name="Prism 9" r:id="rId17" imgW="3805194" imgH="2718443" progId="Prism9.Document">
                  <p:embed/>
                  <p:pic>
                    <p:nvPicPr>
                      <p:cNvPr id="12" name="Object 11">
                        <a:extLst>
                          <a:ext uri="{FF2B5EF4-FFF2-40B4-BE49-F238E27FC236}">
                            <a16:creationId xmlns:a16="http://schemas.microsoft.com/office/drawing/2014/main" id="{B2412C11-13DB-1F21-15AA-AF2B0FE1ED50}"/>
                          </a:ext>
                        </a:extLst>
                      </p:cNvPr>
                      <p:cNvPicPr preferRelativeResize="0"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2301875" y="4635500"/>
                        <a:ext cx="2194560" cy="1828800"/>
                      </a:xfrm>
                      <a:prstGeom prst="rect">
                        <a:avLst/>
                      </a:prstGeom>
                      <a:ln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>
            <a:extLst>
              <a:ext uri="{FF2B5EF4-FFF2-40B4-BE49-F238E27FC236}">
                <a16:creationId xmlns:a16="http://schemas.microsoft.com/office/drawing/2014/main" id="{B214A4C3-79E3-0351-F707-1CDB7052E95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38274675"/>
              </p:ext>
            </p:extLst>
          </p:nvPr>
        </p:nvGraphicFramePr>
        <p:xfrm>
          <a:off x="4491038" y="4635500"/>
          <a:ext cx="2194560" cy="182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9" r:id="rId19" imgW="3805194" imgH="2718443" progId="Prism9.Document">
                  <p:embed/>
                </p:oleObj>
              </mc:Choice>
              <mc:Fallback>
                <p:oleObj name="Prism 9" r:id="rId19" imgW="3805194" imgH="2718443" progId="Prism9.Document">
                  <p:embed/>
                  <p:pic>
                    <p:nvPicPr>
                      <p:cNvPr id="13" name="Object 12">
                        <a:extLst>
                          <a:ext uri="{FF2B5EF4-FFF2-40B4-BE49-F238E27FC236}">
                            <a16:creationId xmlns:a16="http://schemas.microsoft.com/office/drawing/2014/main" id="{B214A4C3-79E3-0351-F707-1CDB7052E95B}"/>
                          </a:ext>
                        </a:extLst>
                      </p:cNvPr>
                      <p:cNvPicPr preferRelativeResize="0"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4491038" y="4635500"/>
                        <a:ext cx="2194560" cy="1828800"/>
                      </a:xfrm>
                      <a:prstGeom prst="rect">
                        <a:avLst/>
                      </a:prstGeom>
                      <a:ln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8EAF6BB3-A9B0-3101-23FE-0DFB1EBD6FF2}"/>
              </a:ext>
            </a:extLst>
          </p:cNvPr>
          <p:cNvSpPr txBox="1"/>
          <p:nvPr/>
        </p:nvSpPr>
        <p:spPr>
          <a:xfrm>
            <a:off x="247650" y="392430"/>
            <a:ext cx="1236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Figure S4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C7BF20D-6253-EBFA-C39A-19FC8289072D}"/>
              </a:ext>
            </a:extLst>
          </p:cNvPr>
          <p:cNvCxnSpPr>
            <a:cxnSpLocks/>
          </p:cNvCxnSpPr>
          <p:nvPr/>
        </p:nvCxnSpPr>
        <p:spPr>
          <a:xfrm>
            <a:off x="274831" y="800228"/>
            <a:ext cx="6269685" cy="1777"/>
          </a:xfrm>
          <a:prstGeom prst="line">
            <a:avLst/>
          </a:prstGeom>
          <a:ln w="254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 descr="A picture containing text, green, night sky&#10;&#10;Description automatically generated">
            <a:extLst>
              <a:ext uri="{FF2B5EF4-FFF2-40B4-BE49-F238E27FC236}">
                <a16:creationId xmlns:a16="http://schemas.microsoft.com/office/drawing/2014/main" id="{98A23988-4CA1-8607-F64E-30A8273F44B2}"/>
              </a:ext>
            </a:extLst>
          </p:cNvPr>
          <p:cNvPicPr preferRelativeResize="0">
            <a:picLocks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78" y="6755978"/>
            <a:ext cx="1645920" cy="1645920"/>
          </a:xfrm>
          <a:prstGeom prst="rect">
            <a:avLst/>
          </a:prstGeom>
        </p:spPr>
      </p:pic>
      <p:pic>
        <p:nvPicPr>
          <p:cNvPr id="19" name="Picture 18" descr="A picture containing dark, night sky&#10;&#10;Description automatically generated">
            <a:extLst>
              <a:ext uri="{FF2B5EF4-FFF2-40B4-BE49-F238E27FC236}">
                <a16:creationId xmlns:a16="http://schemas.microsoft.com/office/drawing/2014/main" id="{66007041-FAF4-2E2A-293A-5A5F53192266}"/>
              </a:ext>
            </a:extLst>
          </p:cNvPr>
          <p:cNvPicPr preferRelativeResize="0">
            <a:picLocks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3235" y="6755978"/>
            <a:ext cx="1645920" cy="1645920"/>
          </a:xfrm>
          <a:prstGeom prst="rect">
            <a:avLst/>
          </a:prstGeom>
        </p:spPr>
      </p:pic>
      <p:pic>
        <p:nvPicPr>
          <p:cNvPr id="21" name="Picture 20" descr="A picture containing text, green, night sky&#10;&#10;Description automatically generated">
            <a:extLst>
              <a:ext uri="{FF2B5EF4-FFF2-40B4-BE49-F238E27FC236}">
                <a16:creationId xmlns:a16="http://schemas.microsoft.com/office/drawing/2014/main" id="{EB72317C-8612-8BB2-B211-EC30113CBBF2}"/>
              </a:ext>
            </a:extLst>
          </p:cNvPr>
          <p:cNvPicPr preferRelativeResize="0">
            <a:picLocks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8292" y="6755978"/>
            <a:ext cx="1645920" cy="1645920"/>
          </a:xfrm>
          <a:prstGeom prst="rect">
            <a:avLst/>
          </a:prstGeom>
        </p:spPr>
      </p:pic>
      <p:pic>
        <p:nvPicPr>
          <p:cNvPr id="23" name="Picture 22" descr="A picture containing text, green, night sky&#10;&#10;Description automatically generated">
            <a:extLst>
              <a:ext uri="{FF2B5EF4-FFF2-40B4-BE49-F238E27FC236}">
                <a16:creationId xmlns:a16="http://schemas.microsoft.com/office/drawing/2014/main" id="{57634539-FBE9-C043-7C90-A8655888ED90}"/>
              </a:ext>
            </a:extLst>
          </p:cNvPr>
          <p:cNvPicPr preferRelativeResize="0">
            <a:picLocks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3349" y="6755978"/>
            <a:ext cx="1645920" cy="1645920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725D5BA1-59BF-8379-6427-CC0A880CDF46}"/>
              </a:ext>
            </a:extLst>
          </p:cNvPr>
          <p:cNvSpPr txBox="1"/>
          <p:nvPr/>
        </p:nvSpPr>
        <p:spPr>
          <a:xfrm>
            <a:off x="569357" y="6472371"/>
            <a:ext cx="6035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11G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6959576-9730-ACC6-1A31-B510D0DBFFD7}"/>
              </a:ext>
            </a:extLst>
          </p:cNvPr>
          <p:cNvSpPr txBox="1"/>
          <p:nvPr/>
        </p:nvSpPr>
        <p:spPr>
          <a:xfrm>
            <a:off x="2255178" y="6472371"/>
            <a:ext cx="642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CPA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A3252AD-FBB1-B87B-38DF-BA46970D64AA}"/>
              </a:ext>
            </a:extLst>
          </p:cNvPr>
          <p:cNvSpPr txBox="1"/>
          <p:nvPr/>
        </p:nvSpPr>
        <p:spPr>
          <a:xfrm>
            <a:off x="3979471" y="6472371"/>
            <a:ext cx="6035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11G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88A3E12-83A6-09E4-2D5D-9ADE87246B1D}"/>
              </a:ext>
            </a:extLst>
          </p:cNvPr>
          <p:cNvSpPr txBox="1"/>
          <p:nvPr/>
        </p:nvSpPr>
        <p:spPr>
          <a:xfrm>
            <a:off x="5708028" y="6472371"/>
            <a:ext cx="5565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KCl</a:t>
            </a:r>
            <a:endParaRPr lang="en-US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02783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DA855697-3EA1-7DD2-C468-A2CE820344B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88222014"/>
              </p:ext>
            </p:extLst>
          </p:nvPr>
        </p:nvGraphicFramePr>
        <p:xfrm>
          <a:off x="152400" y="933450"/>
          <a:ext cx="2194560" cy="182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9" r:id="rId2" imgW="3700034" imgH="2730688" progId="Prism9.Document">
                  <p:embed/>
                </p:oleObj>
              </mc:Choice>
              <mc:Fallback>
                <p:oleObj name="Prism 9" r:id="rId2" imgW="3700034" imgH="2730688" progId="Prism9.Document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DA855697-3EA1-7DD2-C468-A2CE820344B7}"/>
                          </a:ext>
                        </a:extLst>
                      </p:cNvPr>
                      <p:cNvPicPr preferRelativeResize="0"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52400" y="933450"/>
                        <a:ext cx="2194560" cy="1828800"/>
                      </a:xfrm>
                      <a:prstGeom prst="rect">
                        <a:avLst/>
                      </a:prstGeom>
                      <a:ln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2A02078E-48AF-22F3-80BC-992D0632E00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51078992"/>
              </p:ext>
            </p:extLst>
          </p:nvPr>
        </p:nvGraphicFramePr>
        <p:xfrm>
          <a:off x="2346960" y="933450"/>
          <a:ext cx="2194560" cy="182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9" r:id="rId4" imgW="3697153" imgH="2729247" progId="Prism9.Document">
                  <p:embed/>
                </p:oleObj>
              </mc:Choice>
              <mc:Fallback>
                <p:oleObj name="Prism 9" r:id="rId4" imgW="3697153" imgH="2729247" progId="Prism9.Document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2A02078E-48AF-22F3-80BC-992D0632E00C}"/>
                          </a:ext>
                        </a:extLst>
                      </p:cNvPr>
                      <p:cNvPicPr preferRelativeResize="0"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346960" y="933450"/>
                        <a:ext cx="2194560" cy="1828800"/>
                      </a:xfrm>
                      <a:prstGeom prst="rect">
                        <a:avLst/>
                      </a:prstGeom>
                      <a:ln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4C848060-A8FB-ECDD-88B7-75F2BFF6415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22997951"/>
              </p:ext>
            </p:extLst>
          </p:nvPr>
        </p:nvGraphicFramePr>
        <p:xfrm>
          <a:off x="152400" y="2763724"/>
          <a:ext cx="2194560" cy="182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9" r:id="rId6" imgW="3700034" imgH="2710879" progId="Prism9.Document">
                  <p:embed/>
                </p:oleObj>
              </mc:Choice>
              <mc:Fallback>
                <p:oleObj name="Prism 9" r:id="rId6" imgW="3700034" imgH="2710879" progId="Prism9.Document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4C848060-A8FB-ECDD-88B7-75F2BFF64158}"/>
                          </a:ext>
                        </a:extLst>
                      </p:cNvPr>
                      <p:cNvPicPr preferRelativeResize="0"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2400" y="2763724"/>
                        <a:ext cx="2194560" cy="1828800"/>
                      </a:xfrm>
                      <a:prstGeom prst="rect">
                        <a:avLst/>
                      </a:prstGeom>
                      <a:ln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FD3414CC-2686-9D21-1DCB-04A1E5B084F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71936990"/>
              </p:ext>
            </p:extLst>
          </p:nvPr>
        </p:nvGraphicFramePr>
        <p:xfrm>
          <a:off x="2346960" y="4593999"/>
          <a:ext cx="2194560" cy="182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9" r:id="rId8" imgW="3700034" imgH="2710879" progId="Prism9.Document">
                  <p:embed/>
                </p:oleObj>
              </mc:Choice>
              <mc:Fallback>
                <p:oleObj name="Prism 9" r:id="rId8" imgW="3700034" imgH="2710879" progId="Prism9.Document">
                  <p:embed/>
                  <p:pic>
                    <p:nvPicPr>
                      <p:cNvPr id="8" name="Object 7">
                        <a:extLst>
                          <a:ext uri="{FF2B5EF4-FFF2-40B4-BE49-F238E27FC236}">
                            <a16:creationId xmlns:a16="http://schemas.microsoft.com/office/drawing/2014/main" id="{FD3414CC-2686-9D21-1DCB-04A1E5B084F0}"/>
                          </a:ext>
                        </a:extLst>
                      </p:cNvPr>
                      <p:cNvPicPr preferRelativeResize="0"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2346960" y="4593999"/>
                        <a:ext cx="2194560" cy="1828800"/>
                      </a:xfrm>
                      <a:prstGeom prst="rect">
                        <a:avLst/>
                      </a:prstGeom>
                      <a:ln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E251113C-224F-8BD6-6DEA-2E47ADFE41F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085328"/>
              </p:ext>
            </p:extLst>
          </p:nvPr>
        </p:nvGraphicFramePr>
        <p:xfrm>
          <a:off x="152400" y="4593999"/>
          <a:ext cx="2194560" cy="182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9" r:id="rId10" imgW="3695713" imgH="2710879" progId="Prism9.Document">
                  <p:embed/>
                </p:oleObj>
              </mc:Choice>
              <mc:Fallback>
                <p:oleObj name="Prism 9" r:id="rId10" imgW="3695713" imgH="2710879" progId="Prism9.Document">
                  <p:embed/>
                  <p:pic>
                    <p:nvPicPr>
                      <p:cNvPr id="9" name="Object 8">
                        <a:extLst>
                          <a:ext uri="{FF2B5EF4-FFF2-40B4-BE49-F238E27FC236}">
                            <a16:creationId xmlns:a16="http://schemas.microsoft.com/office/drawing/2014/main" id="{E251113C-224F-8BD6-6DEA-2E47ADFE41FD}"/>
                          </a:ext>
                        </a:extLst>
                      </p:cNvPr>
                      <p:cNvPicPr preferRelativeResize="0"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2400" y="4593999"/>
                        <a:ext cx="2194560" cy="1828800"/>
                      </a:xfrm>
                      <a:prstGeom prst="rect">
                        <a:avLst/>
                      </a:prstGeom>
                      <a:ln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B8DBE687-D1F6-6F3E-AA08-DA04CB24919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67684668"/>
              </p:ext>
            </p:extLst>
          </p:nvPr>
        </p:nvGraphicFramePr>
        <p:xfrm>
          <a:off x="4541520" y="4591050"/>
          <a:ext cx="2194560" cy="182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9" r:id="rId12" imgW="3700034" imgH="2710879" progId="Prism9.Document">
                  <p:embed/>
                </p:oleObj>
              </mc:Choice>
              <mc:Fallback>
                <p:oleObj name="Prism 9" r:id="rId12" imgW="3700034" imgH="2710879" progId="Prism9.Document">
                  <p:embed/>
                  <p:pic>
                    <p:nvPicPr>
                      <p:cNvPr id="10" name="Object 9">
                        <a:extLst>
                          <a:ext uri="{FF2B5EF4-FFF2-40B4-BE49-F238E27FC236}">
                            <a16:creationId xmlns:a16="http://schemas.microsoft.com/office/drawing/2014/main" id="{B8DBE687-D1F6-6F3E-AA08-DA04CB249191}"/>
                          </a:ext>
                        </a:extLst>
                      </p:cNvPr>
                      <p:cNvPicPr preferRelativeResize="0"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4541520" y="4591050"/>
                        <a:ext cx="2194560" cy="1828800"/>
                      </a:xfrm>
                      <a:prstGeom prst="rect">
                        <a:avLst/>
                      </a:prstGeom>
                      <a:ln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7EB9F5C1-7782-A26A-4107-1BAFD2B383A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9891858"/>
              </p:ext>
            </p:extLst>
          </p:nvPr>
        </p:nvGraphicFramePr>
        <p:xfrm>
          <a:off x="4541520" y="933450"/>
          <a:ext cx="2194560" cy="182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9" r:id="rId14" imgW="3704716" imgH="2710879" progId="Prism9.Document">
                  <p:embed/>
                </p:oleObj>
              </mc:Choice>
              <mc:Fallback>
                <p:oleObj name="Prism 9" r:id="rId14" imgW="3704716" imgH="2710879" progId="Prism9.Document">
                  <p:embed/>
                  <p:pic>
                    <p:nvPicPr>
                      <p:cNvPr id="11" name="Object 10">
                        <a:extLst>
                          <a:ext uri="{FF2B5EF4-FFF2-40B4-BE49-F238E27FC236}">
                            <a16:creationId xmlns:a16="http://schemas.microsoft.com/office/drawing/2014/main" id="{7EB9F5C1-7782-A26A-4107-1BAFD2B383A9}"/>
                          </a:ext>
                        </a:extLst>
                      </p:cNvPr>
                      <p:cNvPicPr preferRelativeResize="0"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4541520" y="933450"/>
                        <a:ext cx="2194560" cy="1828800"/>
                      </a:xfrm>
                      <a:prstGeom prst="rect">
                        <a:avLst/>
                      </a:prstGeom>
                      <a:ln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>
            <a:extLst>
              <a:ext uri="{FF2B5EF4-FFF2-40B4-BE49-F238E27FC236}">
                <a16:creationId xmlns:a16="http://schemas.microsoft.com/office/drawing/2014/main" id="{B77AEF12-AEAE-E369-4BD1-9DE1D502D35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35017848"/>
              </p:ext>
            </p:extLst>
          </p:nvPr>
        </p:nvGraphicFramePr>
        <p:xfrm>
          <a:off x="2346960" y="2762250"/>
          <a:ext cx="2194560" cy="182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9" r:id="rId16" imgW="3700034" imgH="2710879" progId="Prism9.Document">
                  <p:embed/>
                </p:oleObj>
              </mc:Choice>
              <mc:Fallback>
                <p:oleObj name="Prism 9" r:id="rId16" imgW="3700034" imgH="2710879" progId="Prism9.Document">
                  <p:embed/>
                  <p:pic>
                    <p:nvPicPr>
                      <p:cNvPr id="13" name="Object 12">
                        <a:extLst>
                          <a:ext uri="{FF2B5EF4-FFF2-40B4-BE49-F238E27FC236}">
                            <a16:creationId xmlns:a16="http://schemas.microsoft.com/office/drawing/2014/main" id="{B77AEF12-AEAE-E369-4BD1-9DE1D502D353}"/>
                          </a:ext>
                        </a:extLst>
                      </p:cNvPr>
                      <p:cNvPicPr preferRelativeResize="0"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2346960" y="2762250"/>
                        <a:ext cx="2194560" cy="1828800"/>
                      </a:xfrm>
                      <a:prstGeom prst="rect">
                        <a:avLst/>
                      </a:prstGeom>
                      <a:ln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>
            <a:extLst>
              <a:ext uri="{FF2B5EF4-FFF2-40B4-BE49-F238E27FC236}">
                <a16:creationId xmlns:a16="http://schemas.microsoft.com/office/drawing/2014/main" id="{D9F1DFEA-D201-576A-1D7D-F75E3711FA1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7396796"/>
              </p:ext>
            </p:extLst>
          </p:nvPr>
        </p:nvGraphicFramePr>
        <p:xfrm>
          <a:off x="4541520" y="2762250"/>
          <a:ext cx="2194560" cy="182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9" r:id="rId18" imgW="3700034" imgH="2710879" progId="Prism9.Document">
                  <p:embed/>
                </p:oleObj>
              </mc:Choice>
              <mc:Fallback>
                <p:oleObj name="Prism 9" r:id="rId18" imgW="3700034" imgH="2710879" progId="Prism9.Document">
                  <p:embed/>
                  <p:pic>
                    <p:nvPicPr>
                      <p:cNvPr id="14" name="Object 13">
                        <a:extLst>
                          <a:ext uri="{FF2B5EF4-FFF2-40B4-BE49-F238E27FC236}">
                            <a16:creationId xmlns:a16="http://schemas.microsoft.com/office/drawing/2014/main" id="{D9F1DFEA-D201-576A-1D7D-F75E3711FA1D}"/>
                          </a:ext>
                        </a:extLst>
                      </p:cNvPr>
                      <p:cNvPicPr preferRelativeResize="0"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4541520" y="2762250"/>
                        <a:ext cx="2194560" cy="1828800"/>
                      </a:xfrm>
                      <a:prstGeom prst="rect">
                        <a:avLst/>
                      </a:prstGeom>
                      <a:ln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518A4561-9AB0-D4F5-3C82-20532BA8633F}"/>
              </a:ext>
            </a:extLst>
          </p:cNvPr>
          <p:cNvSpPr txBox="1"/>
          <p:nvPr/>
        </p:nvSpPr>
        <p:spPr>
          <a:xfrm>
            <a:off x="247650" y="392430"/>
            <a:ext cx="1236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Figure S5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CBA179A-7CB2-62A4-8FE0-C550C5587B0A}"/>
              </a:ext>
            </a:extLst>
          </p:cNvPr>
          <p:cNvCxnSpPr>
            <a:cxnSpLocks/>
          </p:cNvCxnSpPr>
          <p:nvPr/>
        </p:nvCxnSpPr>
        <p:spPr>
          <a:xfrm>
            <a:off x="274831" y="800228"/>
            <a:ext cx="6269685" cy="1777"/>
          </a:xfrm>
          <a:prstGeom prst="line">
            <a:avLst/>
          </a:prstGeom>
          <a:ln w="254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 descr="Red lights in the dark&#10;&#10;Description automatically generated with medium confidence">
            <a:extLst>
              <a:ext uri="{FF2B5EF4-FFF2-40B4-BE49-F238E27FC236}">
                <a16:creationId xmlns:a16="http://schemas.microsoft.com/office/drawing/2014/main" id="{4245DF9A-123C-13FF-866F-7701D2EB091A}"/>
              </a:ext>
            </a:extLst>
          </p:cNvPr>
          <p:cNvPicPr preferRelativeResize="0">
            <a:picLocks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" y="6763360"/>
            <a:ext cx="1645920" cy="1645920"/>
          </a:xfrm>
          <a:prstGeom prst="rect">
            <a:avLst/>
          </a:prstGeom>
        </p:spPr>
      </p:pic>
      <p:pic>
        <p:nvPicPr>
          <p:cNvPr id="17" name="Picture 16" descr="Red lights in the dark&#10;&#10;Description automatically generated with medium confidence">
            <a:extLst>
              <a:ext uri="{FF2B5EF4-FFF2-40B4-BE49-F238E27FC236}">
                <a16:creationId xmlns:a16="http://schemas.microsoft.com/office/drawing/2014/main" id="{3BA308B7-EAFC-4726-6E1A-6351E5C001BD}"/>
              </a:ext>
            </a:extLst>
          </p:cNvPr>
          <p:cNvPicPr preferRelativeResize="0">
            <a:picLocks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2314" y="6763360"/>
            <a:ext cx="1645920" cy="1645920"/>
          </a:xfrm>
          <a:prstGeom prst="rect">
            <a:avLst/>
          </a:prstGeom>
        </p:spPr>
      </p:pic>
      <p:pic>
        <p:nvPicPr>
          <p:cNvPr id="19" name="Picture 18" descr="Red lights in the dark&#10;&#10;Description automatically generated with medium confidence">
            <a:extLst>
              <a:ext uri="{FF2B5EF4-FFF2-40B4-BE49-F238E27FC236}">
                <a16:creationId xmlns:a16="http://schemas.microsoft.com/office/drawing/2014/main" id="{8095CA26-752A-F056-6A37-37A5F59AC603}"/>
              </a:ext>
            </a:extLst>
          </p:cNvPr>
          <p:cNvPicPr preferRelativeResize="0">
            <a:picLocks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9378" y="6763360"/>
            <a:ext cx="1645920" cy="1645920"/>
          </a:xfrm>
          <a:prstGeom prst="rect">
            <a:avLst/>
          </a:prstGeom>
        </p:spPr>
      </p:pic>
      <p:pic>
        <p:nvPicPr>
          <p:cNvPr id="21" name="Picture 20" descr="Red lights in the dark&#10;&#10;Description automatically generated with low confidence">
            <a:extLst>
              <a:ext uri="{FF2B5EF4-FFF2-40B4-BE49-F238E27FC236}">
                <a16:creationId xmlns:a16="http://schemas.microsoft.com/office/drawing/2014/main" id="{0061CE6A-5339-E5A0-6801-27223FF29AAD}"/>
              </a:ext>
            </a:extLst>
          </p:cNvPr>
          <p:cNvPicPr preferRelativeResize="0">
            <a:picLocks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6443" y="6763360"/>
            <a:ext cx="1645920" cy="164592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21829BEF-4E3C-F8DF-04E4-4924237536C5}"/>
              </a:ext>
            </a:extLst>
          </p:cNvPr>
          <p:cNvSpPr txBox="1"/>
          <p:nvPr/>
        </p:nvSpPr>
        <p:spPr>
          <a:xfrm>
            <a:off x="616429" y="6472371"/>
            <a:ext cx="6035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11G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85D2BEE-ADEF-DCA3-5E35-80FA34A2F5CC}"/>
              </a:ext>
            </a:extLst>
          </p:cNvPr>
          <p:cNvSpPr txBox="1"/>
          <p:nvPr/>
        </p:nvSpPr>
        <p:spPr>
          <a:xfrm>
            <a:off x="2284257" y="6472371"/>
            <a:ext cx="642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CPA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801D922-7343-5722-AA55-4478179D1ED1}"/>
              </a:ext>
            </a:extLst>
          </p:cNvPr>
          <p:cNvSpPr txBox="1"/>
          <p:nvPr/>
        </p:nvSpPr>
        <p:spPr>
          <a:xfrm>
            <a:off x="3990557" y="6472371"/>
            <a:ext cx="6035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11G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0510979-2FC5-5E4C-B687-AF2FF724B790}"/>
              </a:ext>
            </a:extLst>
          </p:cNvPr>
          <p:cNvSpPr txBox="1"/>
          <p:nvPr/>
        </p:nvSpPr>
        <p:spPr>
          <a:xfrm>
            <a:off x="5701122" y="6472371"/>
            <a:ext cx="5565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KCl</a:t>
            </a:r>
            <a:endParaRPr lang="en-US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6973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6AD6DEE2-F6A9-DB4A-D360-6B79A73C8BE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82991522"/>
              </p:ext>
            </p:extLst>
          </p:nvPr>
        </p:nvGraphicFramePr>
        <p:xfrm>
          <a:off x="137606" y="906470"/>
          <a:ext cx="2194560" cy="182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9" r:id="rId2" imgW="3820680" imgH="2687830" progId="Prism9.Document">
                  <p:embed/>
                </p:oleObj>
              </mc:Choice>
              <mc:Fallback>
                <p:oleObj name="Prism 9" r:id="rId2" imgW="3820680" imgH="2687830" progId="Prism9.Document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6AD6DEE2-F6A9-DB4A-D360-6B79A73C8BE5}"/>
                          </a:ext>
                        </a:extLst>
                      </p:cNvPr>
                      <p:cNvPicPr preferRelativeResize="0"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37606" y="906470"/>
                        <a:ext cx="2194560" cy="1828800"/>
                      </a:xfrm>
                      <a:prstGeom prst="rect">
                        <a:avLst/>
                      </a:prstGeom>
                      <a:ln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6C415AD0-6934-35B3-DFCD-726F7AE93B3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3389921"/>
              </p:ext>
            </p:extLst>
          </p:nvPr>
        </p:nvGraphicFramePr>
        <p:xfrm>
          <a:off x="2329778" y="906761"/>
          <a:ext cx="2194560" cy="182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9" r:id="rId4" imgW="3820680" imgH="2687830" progId="Prism9.Document">
                  <p:embed/>
                </p:oleObj>
              </mc:Choice>
              <mc:Fallback>
                <p:oleObj name="Prism 9" r:id="rId4" imgW="3820680" imgH="2687830" progId="Prism9.Document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6C415AD0-6934-35B3-DFCD-726F7AE93B3C}"/>
                          </a:ext>
                        </a:extLst>
                      </p:cNvPr>
                      <p:cNvPicPr preferRelativeResize="0"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329778" y="906761"/>
                        <a:ext cx="2194560" cy="1828800"/>
                      </a:xfrm>
                      <a:prstGeom prst="rect">
                        <a:avLst/>
                      </a:prstGeom>
                      <a:ln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>
            <a:extLst>
              <a:ext uri="{FF2B5EF4-FFF2-40B4-BE49-F238E27FC236}">
                <a16:creationId xmlns:a16="http://schemas.microsoft.com/office/drawing/2014/main" id="{E00352D9-4F56-BF33-2C52-FE7E0373419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24431862"/>
              </p:ext>
            </p:extLst>
          </p:nvPr>
        </p:nvGraphicFramePr>
        <p:xfrm>
          <a:off x="4524072" y="900120"/>
          <a:ext cx="2194560" cy="182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9" r:id="rId6" imgW="3820680" imgH="2687830" progId="Prism9.Document">
                  <p:embed/>
                </p:oleObj>
              </mc:Choice>
              <mc:Fallback>
                <p:oleObj name="Prism 9" r:id="rId6" imgW="3820680" imgH="2687830" progId="Prism9.Document">
                  <p:embed/>
                  <p:pic>
                    <p:nvPicPr>
                      <p:cNvPr id="16" name="Object 15">
                        <a:extLst>
                          <a:ext uri="{FF2B5EF4-FFF2-40B4-BE49-F238E27FC236}">
                            <a16:creationId xmlns:a16="http://schemas.microsoft.com/office/drawing/2014/main" id="{E00352D9-4F56-BF33-2C52-FE7E0373419F}"/>
                          </a:ext>
                        </a:extLst>
                      </p:cNvPr>
                      <p:cNvPicPr preferRelativeResize="0"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524072" y="900120"/>
                        <a:ext cx="2194560" cy="1828800"/>
                      </a:xfrm>
                      <a:prstGeom prst="rect">
                        <a:avLst/>
                      </a:prstGeom>
                      <a:ln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6">
            <a:extLst>
              <a:ext uri="{FF2B5EF4-FFF2-40B4-BE49-F238E27FC236}">
                <a16:creationId xmlns:a16="http://schemas.microsoft.com/office/drawing/2014/main" id="{5E52EB22-8AEB-BA5B-E17F-96E1D45DA79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81332204"/>
              </p:ext>
            </p:extLst>
          </p:nvPr>
        </p:nvGraphicFramePr>
        <p:xfrm>
          <a:off x="137606" y="2736675"/>
          <a:ext cx="2194560" cy="182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9" r:id="rId8" imgW="3820680" imgH="2687830" progId="Prism9.Document">
                  <p:embed/>
                </p:oleObj>
              </mc:Choice>
              <mc:Fallback>
                <p:oleObj name="Prism 9" r:id="rId8" imgW="3820680" imgH="2687830" progId="Prism9.Document">
                  <p:embed/>
                  <p:pic>
                    <p:nvPicPr>
                      <p:cNvPr id="17" name="Object 16">
                        <a:extLst>
                          <a:ext uri="{FF2B5EF4-FFF2-40B4-BE49-F238E27FC236}">
                            <a16:creationId xmlns:a16="http://schemas.microsoft.com/office/drawing/2014/main" id="{5E52EB22-8AEB-BA5B-E17F-96E1D45DA793}"/>
                          </a:ext>
                        </a:extLst>
                      </p:cNvPr>
                      <p:cNvPicPr preferRelativeResize="0"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37606" y="2736675"/>
                        <a:ext cx="2194560" cy="1828800"/>
                      </a:xfrm>
                      <a:prstGeom prst="rect">
                        <a:avLst/>
                      </a:prstGeom>
                      <a:ln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7">
            <a:extLst>
              <a:ext uri="{FF2B5EF4-FFF2-40B4-BE49-F238E27FC236}">
                <a16:creationId xmlns:a16="http://schemas.microsoft.com/office/drawing/2014/main" id="{06E588CE-C385-87CA-541B-7E3A2F677C3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75974140"/>
              </p:ext>
            </p:extLst>
          </p:nvPr>
        </p:nvGraphicFramePr>
        <p:xfrm>
          <a:off x="2336128" y="2741102"/>
          <a:ext cx="2194560" cy="182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9" r:id="rId10" imgW="3820680" imgH="2687830" progId="Prism9.Document">
                  <p:embed/>
                </p:oleObj>
              </mc:Choice>
              <mc:Fallback>
                <p:oleObj name="Prism 9" r:id="rId10" imgW="3820680" imgH="2687830" progId="Prism9.Document">
                  <p:embed/>
                  <p:pic>
                    <p:nvPicPr>
                      <p:cNvPr id="18" name="Object 17">
                        <a:extLst>
                          <a:ext uri="{FF2B5EF4-FFF2-40B4-BE49-F238E27FC236}">
                            <a16:creationId xmlns:a16="http://schemas.microsoft.com/office/drawing/2014/main" id="{06E588CE-C385-87CA-541B-7E3A2F677C38}"/>
                          </a:ext>
                        </a:extLst>
                      </p:cNvPr>
                      <p:cNvPicPr preferRelativeResize="0"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2336128" y="2741102"/>
                        <a:ext cx="2194560" cy="1828800"/>
                      </a:xfrm>
                      <a:prstGeom prst="rect">
                        <a:avLst/>
                      </a:prstGeom>
                      <a:ln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18">
            <a:extLst>
              <a:ext uri="{FF2B5EF4-FFF2-40B4-BE49-F238E27FC236}">
                <a16:creationId xmlns:a16="http://schemas.microsoft.com/office/drawing/2014/main" id="{2EA2D59E-80F3-B836-8CB3-F290A698A6F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98670595"/>
              </p:ext>
            </p:extLst>
          </p:nvPr>
        </p:nvGraphicFramePr>
        <p:xfrm>
          <a:off x="4537380" y="2744256"/>
          <a:ext cx="2194560" cy="182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9" r:id="rId12" imgW="3820680" imgH="2687830" progId="Prism9.Document">
                  <p:embed/>
                </p:oleObj>
              </mc:Choice>
              <mc:Fallback>
                <p:oleObj name="Prism 9" r:id="rId12" imgW="3820680" imgH="2687830" progId="Prism9.Document">
                  <p:embed/>
                  <p:pic>
                    <p:nvPicPr>
                      <p:cNvPr id="19" name="Object 18">
                        <a:extLst>
                          <a:ext uri="{FF2B5EF4-FFF2-40B4-BE49-F238E27FC236}">
                            <a16:creationId xmlns:a16="http://schemas.microsoft.com/office/drawing/2014/main" id="{2EA2D59E-80F3-B836-8CB3-F290A698A6F2}"/>
                          </a:ext>
                        </a:extLst>
                      </p:cNvPr>
                      <p:cNvPicPr preferRelativeResize="0"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4537380" y="2744256"/>
                        <a:ext cx="2194560" cy="1828800"/>
                      </a:xfrm>
                      <a:prstGeom prst="rect">
                        <a:avLst/>
                      </a:prstGeom>
                      <a:ln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9">
            <a:extLst>
              <a:ext uri="{FF2B5EF4-FFF2-40B4-BE49-F238E27FC236}">
                <a16:creationId xmlns:a16="http://schemas.microsoft.com/office/drawing/2014/main" id="{EC60BDB5-9AC8-2E76-B982-9ECE574ACB5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30583846"/>
              </p:ext>
            </p:extLst>
          </p:nvPr>
        </p:nvGraphicFramePr>
        <p:xfrm>
          <a:off x="137606" y="4569093"/>
          <a:ext cx="2194560" cy="182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9" r:id="rId14" imgW="3820680" imgH="2687830" progId="Prism9.Document">
                  <p:embed/>
                </p:oleObj>
              </mc:Choice>
              <mc:Fallback>
                <p:oleObj name="Prism 9" r:id="rId14" imgW="3820680" imgH="2687830" progId="Prism9.Document">
                  <p:embed/>
                  <p:pic>
                    <p:nvPicPr>
                      <p:cNvPr id="20" name="Object 19">
                        <a:extLst>
                          <a:ext uri="{FF2B5EF4-FFF2-40B4-BE49-F238E27FC236}">
                            <a16:creationId xmlns:a16="http://schemas.microsoft.com/office/drawing/2014/main" id="{EC60BDB5-9AC8-2E76-B982-9ECE574ACB5B}"/>
                          </a:ext>
                        </a:extLst>
                      </p:cNvPr>
                      <p:cNvPicPr preferRelativeResize="0"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37606" y="4569093"/>
                        <a:ext cx="2194560" cy="1828800"/>
                      </a:xfrm>
                      <a:prstGeom prst="rect">
                        <a:avLst/>
                      </a:prstGeom>
                      <a:ln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>
            <a:extLst>
              <a:ext uri="{FF2B5EF4-FFF2-40B4-BE49-F238E27FC236}">
                <a16:creationId xmlns:a16="http://schemas.microsoft.com/office/drawing/2014/main" id="{B71ED8A4-90CE-A2B4-987A-20D8C4F9C48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6442330"/>
              </p:ext>
            </p:extLst>
          </p:nvPr>
        </p:nvGraphicFramePr>
        <p:xfrm>
          <a:off x="2336128" y="4569093"/>
          <a:ext cx="2194560" cy="182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9" r:id="rId16" imgW="3820680" imgH="2687830" progId="Prism9.Document">
                  <p:embed/>
                </p:oleObj>
              </mc:Choice>
              <mc:Fallback>
                <p:oleObj name="Prism 9" r:id="rId16" imgW="3820680" imgH="2687830" progId="Prism9.Document">
                  <p:embed/>
                  <p:pic>
                    <p:nvPicPr>
                      <p:cNvPr id="21" name="Object 20">
                        <a:extLst>
                          <a:ext uri="{FF2B5EF4-FFF2-40B4-BE49-F238E27FC236}">
                            <a16:creationId xmlns:a16="http://schemas.microsoft.com/office/drawing/2014/main" id="{B71ED8A4-90CE-A2B4-987A-20D8C4F9C487}"/>
                          </a:ext>
                        </a:extLst>
                      </p:cNvPr>
                      <p:cNvPicPr preferRelativeResize="0"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2336128" y="4569093"/>
                        <a:ext cx="2194560" cy="1828800"/>
                      </a:xfrm>
                      <a:prstGeom prst="rect">
                        <a:avLst/>
                      </a:prstGeom>
                      <a:ln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22">
            <a:extLst>
              <a:ext uri="{FF2B5EF4-FFF2-40B4-BE49-F238E27FC236}">
                <a16:creationId xmlns:a16="http://schemas.microsoft.com/office/drawing/2014/main" id="{E9B71D83-D851-BDA5-3465-39B9240C4FA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54986457"/>
              </p:ext>
            </p:extLst>
          </p:nvPr>
        </p:nvGraphicFramePr>
        <p:xfrm>
          <a:off x="4531144" y="4569093"/>
          <a:ext cx="2194560" cy="182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9" r:id="rId18" imgW="3820680" imgH="2687830" progId="Prism9.Document">
                  <p:embed/>
                </p:oleObj>
              </mc:Choice>
              <mc:Fallback>
                <p:oleObj name="Prism 9" r:id="rId18" imgW="3820680" imgH="2687830" progId="Prism9.Document">
                  <p:embed/>
                  <p:pic>
                    <p:nvPicPr>
                      <p:cNvPr id="23" name="Object 22">
                        <a:extLst>
                          <a:ext uri="{FF2B5EF4-FFF2-40B4-BE49-F238E27FC236}">
                            <a16:creationId xmlns:a16="http://schemas.microsoft.com/office/drawing/2014/main" id="{E9B71D83-D851-BDA5-3465-39B9240C4FAC}"/>
                          </a:ext>
                        </a:extLst>
                      </p:cNvPr>
                      <p:cNvPicPr preferRelativeResize="0"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4531144" y="4569093"/>
                        <a:ext cx="2194560" cy="1828800"/>
                      </a:xfrm>
                      <a:prstGeom prst="rect">
                        <a:avLst/>
                      </a:prstGeom>
                      <a:ln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23">
            <a:extLst>
              <a:ext uri="{FF2B5EF4-FFF2-40B4-BE49-F238E27FC236}">
                <a16:creationId xmlns:a16="http://schemas.microsoft.com/office/drawing/2014/main" id="{C072825B-8240-BB02-78EC-07912C262BB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07533392"/>
              </p:ext>
            </p:extLst>
          </p:nvPr>
        </p:nvGraphicFramePr>
        <p:xfrm>
          <a:off x="137606" y="6400260"/>
          <a:ext cx="2194560" cy="182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9" r:id="rId20" imgW="3820680" imgH="2687830" progId="Prism9.Document">
                  <p:embed/>
                </p:oleObj>
              </mc:Choice>
              <mc:Fallback>
                <p:oleObj name="Prism 9" r:id="rId20" imgW="3820680" imgH="2687830" progId="Prism9.Document">
                  <p:embed/>
                  <p:pic>
                    <p:nvPicPr>
                      <p:cNvPr id="24" name="Object 23">
                        <a:extLst>
                          <a:ext uri="{FF2B5EF4-FFF2-40B4-BE49-F238E27FC236}">
                            <a16:creationId xmlns:a16="http://schemas.microsoft.com/office/drawing/2014/main" id="{C072825B-8240-BB02-78EC-07912C262BB5}"/>
                          </a:ext>
                        </a:extLst>
                      </p:cNvPr>
                      <p:cNvPicPr preferRelativeResize="0"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137606" y="6400260"/>
                        <a:ext cx="2194560" cy="1828800"/>
                      </a:xfrm>
                      <a:prstGeom prst="rect">
                        <a:avLst/>
                      </a:prstGeom>
                      <a:ln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24">
            <a:extLst>
              <a:ext uri="{FF2B5EF4-FFF2-40B4-BE49-F238E27FC236}">
                <a16:creationId xmlns:a16="http://schemas.microsoft.com/office/drawing/2014/main" id="{3734076F-1DE1-5909-9FCC-4D378646ECF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44568518"/>
              </p:ext>
            </p:extLst>
          </p:nvPr>
        </p:nvGraphicFramePr>
        <p:xfrm>
          <a:off x="2329778" y="6403435"/>
          <a:ext cx="2194560" cy="182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9" r:id="rId22" imgW="3820680" imgH="2687830" progId="Prism9.Document">
                  <p:embed/>
                </p:oleObj>
              </mc:Choice>
              <mc:Fallback>
                <p:oleObj name="Prism 9" r:id="rId22" imgW="3820680" imgH="2687830" progId="Prism9.Document">
                  <p:embed/>
                  <p:pic>
                    <p:nvPicPr>
                      <p:cNvPr id="25" name="Object 24">
                        <a:extLst>
                          <a:ext uri="{FF2B5EF4-FFF2-40B4-BE49-F238E27FC236}">
                            <a16:creationId xmlns:a16="http://schemas.microsoft.com/office/drawing/2014/main" id="{3734076F-1DE1-5909-9FCC-4D378646ECF7}"/>
                          </a:ext>
                        </a:extLst>
                      </p:cNvPr>
                      <p:cNvPicPr preferRelativeResize="0"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2329778" y="6403435"/>
                        <a:ext cx="2194560" cy="1828800"/>
                      </a:xfrm>
                      <a:prstGeom prst="rect">
                        <a:avLst/>
                      </a:prstGeom>
                      <a:ln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27">
            <a:extLst>
              <a:ext uri="{FF2B5EF4-FFF2-40B4-BE49-F238E27FC236}">
                <a16:creationId xmlns:a16="http://schemas.microsoft.com/office/drawing/2014/main" id="{94A18AC9-7AB1-E8EF-F385-16DEA361794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33231853"/>
              </p:ext>
            </p:extLst>
          </p:nvPr>
        </p:nvGraphicFramePr>
        <p:xfrm>
          <a:off x="4527698" y="6398455"/>
          <a:ext cx="2194560" cy="182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9" r:id="rId24" imgW="3820680" imgH="2687830" progId="Prism9.Document">
                  <p:embed/>
                </p:oleObj>
              </mc:Choice>
              <mc:Fallback>
                <p:oleObj name="Prism 9" r:id="rId24" imgW="3820680" imgH="2687830" progId="Prism9.Document">
                  <p:embed/>
                  <p:pic>
                    <p:nvPicPr>
                      <p:cNvPr id="28" name="Object 27">
                        <a:extLst>
                          <a:ext uri="{FF2B5EF4-FFF2-40B4-BE49-F238E27FC236}">
                            <a16:creationId xmlns:a16="http://schemas.microsoft.com/office/drawing/2014/main" id="{94A18AC9-7AB1-E8EF-F385-16DEA3617945}"/>
                          </a:ext>
                        </a:extLst>
                      </p:cNvPr>
                      <p:cNvPicPr preferRelativeResize="0"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4527698" y="6398455"/>
                        <a:ext cx="2194560" cy="1828800"/>
                      </a:xfrm>
                      <a:prstGeom prst="rect">
                        <a:avLst/>
                      </a:prstGeom>
                      <a:ln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10A05498-4BE4-E139-6482-5A7DD6614D62}"/>
              </a:ext>
            </a:extLst>
          </p:cNvPr>
          <p:cNvSpPr txBox="1"/>
          <p:nvPr/>
        </p:nvSpPr>
        <p:spPr>
          <a:xfrm>
            <a:off x="247650" y="392430"/>
            <a:ext cx="1236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Figure S6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CE56522-2A44-EFB0-E125-5505E214900D}"/>
              </a:ext>
            </a:extLst>
          </p:cNvPr>
          <p:cNvCxnSpPr>
            <a:cxnSpLocks/>
          </p:cNvCxnSpPr>
          <p:nvPr/>
        </p:nvCxnSpPr>
        <p:spPr>
          <a:xfrm>
            <a:off x="274831" y="800228"/>
            <a:ext cx="6269685" cy="1777"/>
          </a:xfrm>
          <a:prstGeom prst="line">
            <a:avLst/>
          </a:prstGeom>
          <a:ln w="254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01857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iagram&#10;&#10;Description automatically generated with medium confidence">
            <a:extLst>
              <a:ext uri="{FF2B5EF4-FFF2-40B4-BE49-F238E27FC236}">
                <a16:creationId xmlns:a16="http://schemas.microsoft.com/office/drawing/2014/main" id="{9E654A8A-1622-C262-E3F1-5B74FC542E7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054"/>
          <a:stretch/>
        </p:blipFill>
        <p:spPr>
          <a:xfrm>
            <a:off x="270510" y="613748"/>
            <a:ext cx="6156069" cy="126077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0B9ECE6-9DF3-9546-5894-1A2597C1DB52}"/>
              </a:ext>
            </a:extLst>
          </p:cNvPr>
          <p:cNvSpPr txBox="1"/>
          <p:nvPr/>
        </p:nvSpPr>
        <p:spPr>
          <a:xfrm>
            <a:off x="876299" y="1729204"/>
            <a:ext cx="5279769" cy="81714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50" dirty="0" err="1">
                <a:solidFill>
                  <a:srgbClr val="0C313C"/>
                </a:solidFill>
                <a:latin typeface="Courier New" panose="02070309020205020404" pitchFamily="49" charset="0"/>
              </a:rPr>
              <a:t>atgggcggtaggcgtgtacggtgggaggtctatataagcagagctcgtttagtgaaccgt</a:t>
            </a:r>
            <a:br>
              <a:rPr lang="en-US" sz="1050" dirty="0"/>
            </a:br>
            <a:r>
              <a:rPr lang="en-US" sz="1050" dirty="0">
                <a:solidFill>
                  <a:srgbClr val="170401"/>
                </a:solidFill>
                <a:highlight>
                  <a:srgbClr val="00FF00"/>
                </a:highlight>
                <a:latin typeface="Courier New" panose="02070309020205020404" pitchFamily="49" charset="0"/>
              </a:rPr>
              <a:t> M  G  </a:t>
            </a:r>
            <a:r>
              <a:rPr lang="en-US" sz="1050" dirty="0" err="1">
                <a:solidFill>
                  <a:srgbClr val="170401"/>
                </a:solidFill>
                <a:highlight>
                  <a:srgbClr val="00FF00"/>
                </a:highlight>
                <a:latin typeface="Courier New" panose="02070309020205020404" pitchFamily="49" charset="0"/>
              </a:rPr>
              <a:t>G</a:t>
            </a:r>
            <a:r>
              <a:rPr lang="en-US" sz="1050" dirty="0">
                <a:solidFill>
                  <a:srgbClr val="170401"/>
                </a:solidFill>
                <a:highlight>
                  <a:srgbClr val="00FF00"/>
                </a:highlight>
                <a:latin typeface="Courier New" panose="02070309020205020404" pitchFamily="49" charset="0"/>
              </a:rPr>
              <a:t>  R  </a:t>
            </a:r>
            <a:r>
              <a:rPr lang="en-US" sz="1050" dirty="0" err="1">
                <a:solidFill>
                  <a:srgbClr val="170401"/>
                </a:solidFill>
                <a:highlight>
                  <a:srgbClr val="00FF00"/>
                </a:highlight>
                <a:latin typeface="Courier New" panose="02070309020205020404" pitchFamily="49" charset="0"/>
              </a:rPr>
              <a:t>R</a:t>
            </a:r>
            <a:r>
              <a:rPr lang="en-US" sz="1050" dirty="0">
                <a:solidFill>
                  <a:srgbClr val="170401"/>
                </a:solidFill>
                <a:highlight>
                  <a:srgbClr val="00FF00"/>
                </a:highlight>
                <a:latin typeface="Courier New" panose="02070309020205020404" pitchFamily="49" charset="0"/>
              </a:rPr>
              <a:t>  V  R  W  E  V  Y  I  S  R  A  R  L  V  N  R</a:t>
            </a:r>
            <a:r>
              <a:rPr lang="en-US" sz="1050" dirty="0">
                <a:solidFill>
                  <a:srgbClr val="170401"/>
                </a:solidFill>
                <a:latin typeface="Courier New" panose="02070309020205020404" pitchFamily="49" charset="0"/>
              </a:rPr>
              <a:t> </a:t>
            </a:r>
            <a:br>
              <a:rPr lang="en-US" sz="1050" dirty="0">
                <a:solidFill>
                  <a:srgbClr val="170401"/>
                </a:solidFill>
                <a:latin typeface="Courier New" panose="02070309020205020404" pitchFamily="49" charset="0"/>
              </a:rPr>
            </a:br>
            <a:r>
              <a:rPr lang="en-US" sz="1050" dirty="0" err="1">
                <a:solidFill>
                  <a:srgbClr val="170401"/>
                </a:solidFill>
                <a:latin typeface="Courier New" panose="02070309020205020404" pitchFamily="49" charset="0"/>
              </a:rPr>
              <a:t>cagatccggtcgcgcgaattcgagctcggtaccatgggatggagctgtatcatcctcttc</a:t>
            </a:r>
            <a:br>
              <a:rPr lang="en-US" sz="1050" dirty="0">
                <a:solidFill>
                  <a:srgbClr val="170401"/>
                </a:solidFill>
                <a:latin typeface="Courier New" panose="02070309020205020404" pitchFamily="49" charset="0"/>
              </a:rPr>
            </a:br>
            <a:r>
              <a:rPr lang="en-US" sz="1050" dirty="0">
                <a:solidFill>
                  <a:srgbClr val="170401"/>
                </a:solidFill>
                <a:highlight>
                  <a:srgbClr val="00FF00"/>
                </a:highlight>
                <a:latin typeface="Courier New" panose="02070309020205020404" pitchFamily="49" charset="0"/>
              </a:rPr>
              <a:t> Q  I  R  S  R  E  F  E  L  G  T  </a:t>
            </a:r>
            <a:r>
              <a:rPr lang="en-US" sz="1050" b="1" dirty="0">
                <a:solidFill>
                  <a:srgbClr val="D6161D"/>
                </a:solidFill>
                <a:highlight>
                  <a:srgbClr val="00FF00"/>
                </a:highlight>
                <a:latin typeface="Courier New" panose="02070309020205020404" pitchFamily="49" charset="0"/>
              </a:rPr>
              <a:t>M</a:t>
            </a:r>
            <a:r>
              <a:rPr lang="en-US" sz="1050" dirty="0">
                <a:solidFill>
                  <a:srgbClr val="170401"/>
                </a:solidFill>
                <a:highlight>
                  <a:srgbClr val="00FF00"/>
                </a:highlight>
                <a:latin typeface="Courier New" panose="02070309020205020404" pitchFamily="49" charset="0"/>
              </a:rPr>
              <a:t>  G  W  S  C  I  </a:t>
            </a:r>
            <a:r>
              <a:rPr lang="en-US" sz="1050" dirty="0" err="1">
                <a:solidFill>
                  <a:srgbClr val="170401"/>
                </a:solidFill>
                <a:highlight>
                  <a:srgbClr val="00FF00"/>
                </a:highlight>
                <a:latin typeface="Courier New" panose="02070309020205020404" pitchFamily="49" charset="0"/>
              </a:rPr>
              <a:t>I</a:t>
            </a:r>
            <a:r>
              <a:rPr lang="en-US" sz="1050" dirty="0">
                <a:solidFill>
                  <a:srgbClr val="170401"/>
                </a:solidFill>
                <a:highlight>
                  <a:srgbClr val="00FF00"/>
                </a:highlight>
                <a:latin typeface="Courier New" panose="02070309020205020404" pitchFamily="49" charset="0"/>
              </a:rPr>
              <a:t>  L  F</a:t>
            </a:r>
            <a:r>
              <a:rPr lang="en-US" sz="1050" dirty="0">
                <a:solidFill>
                  <a:srgbClr val="170401"/>
                </a:solidFill>
                <a:latin typeface="Courier New" panose="02070309020205020404" pitchFamily="49" charset="0"/>
              </a:rPr>
              <a:t> </a:t>
            </a:r>
            <a:br>
              <a:rPr lang="en-US" sz="1050" dirty="0">
                <a:solidFill>
                  <a:srgbClr val="170401"/>
                </a:solidFill>
                <a:latin typeface="Courier New" panose="02070309020205020404" pitchFamily="49" charset="0"/>
              </a:rPr>
            </a:br>
            <a:r>
              <a:rPr lang="en-US" sz="1050" dirty="0" err="1">
                <a:solidFill>
                  <a:srgbClr val="170401"/>
                </a:solidFill>
                <a:latin typeface="Courier New" panose="02070309020205020404" pitchFamily="49" charset="0"/>
              </a:rPr>
              <a:t>ttggtagcaacagctacaggcgcgcactcccaggtccaactgcagggatccatggtcgac</a:t>
            </a:r>
            <a:br>
              <a:rPr lang="en-US" sz="1050" dirty="0">
                <a:solidFill>
                  <a:srgbClr val="170401"/>
                </a:solidFill>
                <a:latin typeface="Courier New" panose="02070309020205020404" pitchFamily="49" charset="0"/>
              </a:rPr>
            </a:br>
            <a:r>
              <a:rPr lang="en-US" sz="1050" dirty="0">
                <a:solidFill>
                  <a:srgbClr val="170401"/>
                </a:solidFill>
                <a:highlight>
                  <a:srgbClr val="00FF00"/>
                </a:highlight>
                <a:latin typeface="Courier New" panose="02070309020205020404" pitchFamily="49" charset="0"/>
              </a:rPr>
              <a:t> L  V  A  T  A  T  G  A  H  S  Q  V  Q  L  Q  G  S  </a:t>
            </a:r>
            <a:r>
              <a:rPr lang="en-US" sz="1050" b="1" dirty="0">
                <a:solidFill>
                  <a:srgbClr val="D6161D"/>
                </a:solidFill>
                <a:highlight>
                  <a:srgbClr val="00FF00"/>
                </a:highlight>
                <a:latin typeface="Courier New" panose="02070309020205020404" pitchFamily="49" charset="0"/>
              </a:rPr>
              <a:t>M</a:t>
            </a:r>
            <a:r>
              <a:rPr lang="en-US" sz="1050" dirty="0">
                <a:solidFill>
                  <a:srgbClr val="170401"/>
                </a:solidFill>
                <a:highlight>
                  <a:srgbClr val="00FF00"/>
                </a:highlight>
                <a:latin typeface="Courier New" panose="02070309020205020404" pitchFamily="49" charset="0"/>
              </a:rPr>
              <a:t>  V  D</a:t>
            </a:r>
            <a:r>
              <a:rPr lang="en-US" sz="1050" dirty="0">
                <a:solidFill>
                  <a:srgbClr val="170401"/>
                </a:solidFill>
                <a:latin typeface="Courier New" panose="02070309020205020404" pitchFamily="49" charset="0"/>
              </a:rPr>
              <a:t> </a:t>
            </a:r>
            <a:br>
              <a:rPr lang="en-US" sz="1050" dirty="0">
                <a:solidFill>
                  <a:srgbClr val="170401"/>
                </a:solidFill>
                <a:latin typeface="Courier New" panose="02070309020205020404" pitchFamily="49" charset="0"/>
              </a:rPr>
            </a:br>
            <a:r>
              <a:rPr lang="en-US" sz="1050" dirty="0" err="1">
                <a:solidFill>
                  <a:srgbClr val="170401"/>
                </a:solidFill>
                <a:latin typeface="Courier New" panose="02070309020205020404" pitchFamily="49" charset="0"/>
              </a:rPr>
              <a:t>tcttcacgtcgtaagtggaataagacaggtcacgcagtcagagctataggtcggctgagc</a:t>
            </a:r>
            <a:br>
              <a:rPr lang="en-US" sz="1050" dirty="0">
                <a:solidFill>
                  <a:srgbClr val="170401"/>
                </a:solidFill>
                <a:latin typeface="Courier New" panose="02070309020205020404" pitchFamily="49" charset="0"/>
              </a:rPr>
            </a:br>
            <a:r>
              <a:rPr lang="en-US" sz="1050" dirty="0">
                <a:solidFill>
                  <a:srgbClr val="170401"/>
                </a:solidFill>
                <a:highlight>
                  <a:srgbClr val="00FF00"/>
                </a:highlight>
                <a:latin typeface="Courier New" panose="02070309020205020404" pitchFamily="49" charset="0"/>
              </a:rPr>
              <a:t> S  </a:t>
            </a:r>
            <a:r>
              <a:rPr lang="en-US" sz="1050" dirty="0" err="1">
                <a:solidFill>
                  <a:srgbClr val="170401"/>
                </a:solidFill>
                <a:highlight>
                  <a:srgbClr val="00FF00"/>
                </a:highlight>
                <a:latin typeface="Courier New" panose="02070309020205020404" pitchFamily="49" charset="0"/>
              </a:rPr>
              <a:t>S</a:t>
            </a:r>
            <a:r>
              <a:rPr lang="en-US" sz="1050" dirty="0">
                <a:solidFill>
                  <a:srgbClr val="170401"/>
                </a:solidFill>
                <a:highlight>
                  <a:srgbClr val="00FF00"/>
                </a:highlight>
                <a:latin typeface="Courier New" panose="02070309020205020404" pitchFamily="49" charset="0"/>
              </a:rPr>
              <a:t>  R  </a:t>
            </a:r>
            <a:r>
              <a:rPr lang="en-US" sz="1050" dirty="0" err="1">
                <a:solidFill>
                  <a:srgbClr val="170401"/>
                </a:solidFill>
                <a:highlight>
                  <a:srgbClr val="00FF00"/>
                </a:highlight>
                <a:latin typeface="Courier New" panose="02070309020205020404" pitchFamily="49" charset="0"/>
              </a:rPr>
              <a:t>R</a:t>
            </a:r>
            <a:r>
              <a:rPr lang="en-US" sz="1050" dirty="0">
                <a:solidFill>
                  <a:srgbClr val="170401"/>
                </a:solidFill>
                <a:highlight>
                  <a:srgbClr val="00FF00"/>
                </a:highlight>
                <a:latin typeface="Courier New" panose="02070309020205020404" pitchFamily="49" charset="0"/>
              </a:rPr>
              <a:t>  K  W  N  K  T  G  H  A  V  R  A  I  G  R  L  S</a:t>
            </a:r>
            <a:r>
              <a:rPr lang="en-US" sz="1050" dirty="0">
                <a:solidFill>
                  <a:srgbClr val="170401"/>
                </a:solidFill>
                <a:latin typeface="Courier New" panose="02070309020205020404" pitchFamily="49" charset="0"/>
              </a:rPr>
              <a:t> </a:t>
            </a:r>
            <a:br>
              <a:rPr lang="en-US" sz="1050" dirty="0">
                <a:solidFill>
                  <a:srgbClr val="170401"/>
                </a:solidFill>
                <a:latin typeface="Courier New" panose="02070309020205020404" pitchFamily="49" charset="0"/>
              </a:rPr>
            </a:br>
            <a:r>
              <a:rPr lang="en-US" sz="1050" dirty="0" err="1">
                <a:solidFill>
                  <a:srgbClr val="170401"/>
                </a:solidFill>
                <a:latin typeface="Courier New" panose="02070309020205020404" pitchFamily="49" charset="0"/>
              </a:rPr>
              <a:t>tcactcgagaacgtctatatcaaggccgacgagcagaagaacggcatcaaggcgtacttc</a:t>
            </a:r>
            <a:br>
              <a:rPr lang="en-US" sz="1050" dirty="0">
                <a:solidFill>
                  <a:srgbClr val="170401"/>
                </a:solidFill>
                <a:latin typeface="Courier New" panose="02070309020205020404" pitchFamily="49" charset="0"/>
              </a:rPr>
            </a:br>
            <a:r>
              <a:rPr lang="en-US" sz="1050" dirty="0">
                <a:solidFill>
                  <a:srgbClr val="170401"/>
                </a:solidFill>
                <a:highlight>
                  <a:srgbClr val="00FF00"/>
                </a:highlight>
                <a:latin typeface="Courier New" panose="02070309020205020404" pitchFamily="49" charset="0"/>
              </a:rPr>
              <a:t> S  L  E  N  V  Y  I  K  A  D  E  Q  K  N  G  I  K  A  Y  F</a:t>
            </a:r>
            <a:r>
              <a:rPr lang="en-US" sz="1050" dirty="0">
                <a:solidFill>
                  <a:srgbClr val="170401"/>
                </a:solidFill>
                <a:latin typeface="Courier New" panose="02070309020205020404" pitchFamily="49" charset="0"/>
              </a:rPr>
              <a:t> </a:t>
            </a:r>
            <a:br>
              <a:rPr lang="en-US" sz="1050" dirty="0">
                <a:solidFill>
                  <a:srgbClr val="170401"/>
                </a:solidFill>
                <a:latin typeface="Courier New" panose="02070309020205020404" pitchFamily="49" charset="0"/>
              </a:rPr>
            </a:br>
            <a:r>
              <a:rPr lang="en-US" sz="1050" dirty="0" err="1">
                <a:solidFill>
                  <a:srgbClr val="170401"/>
                </a:solidFill>
                <a:latin typeface="Courier New" panose="02070309020205020404" pitchFamily="49" charset="0"/>
              </a:rPr>
              <a:t>aagatccgccacaacatcgagggcggcggcgtgcagctcgcctaccactaccagcagaac</a:t>
            </a:r>
            <a:br>
              <a:rPr lang="en-US" sz="1050" dirty="0">
                <a:solidFill>
                  <a:srgbClr val="170401"/>
                </a:solidFill>
                <a:latin typeface="Courier New" panose="02070309020205020404" pitchFamily="49" charset="0"/>
              </a:rPr>
            </a:br>
            <a:r>
              <a:rPr lang="en-US" sz="1050" dirty="0">
                <a:solidFill>
                  <a:srgbClr val="170401"/>
                </a:solidFill>
                <a:highlight>
                  <a:srgbClr val="00FF00"/>
                </a:highlight>
                <a:latin typeface="Courier New" panose="02070309020205020404" pitchFamily="49" charset="0"/>
              </a:rPr>
              <a:t> K  I  R  H  N  I  E  G  </a:t>
            </a:r>
            <a:r>
              <a:rPr lang="en-US" sz="1050" dirty="0" err="1">
                <a:solidFill>
                  <a:srgbClr val="170401"/>
                </a:solidFill>
                <a:highlight>
                  <a:srgbClr val="00FF00"/>
                </a:highlight>
                <a:latin typeface="Courier New" panose="02070309020205020404" pitchFamily="49" charset="0"/>
              </a:rPr>
              <a:t>G</a:t>
            </a:r>
            <a:r>
              <a:rPr lang="en-US" sz="1050" dirty="0">
                <a:solidFill>
                  <a:srgbClr val="170401"/>
                </a:solidFill>
                <a:highlight>
                  <a:srgbClr val="00FF00"/>
                </a:highlight>
                <a:latin typeface="Courier New" panose="02070309020205020404" pitchFamily="49" charset="0"/>
              </a:rPr>
              <a:t>  </a:t>
            </a:r>
            <a:r>
              <a:rPr lang="en-US" sz="1050" dirty="0" err="1">
                <a:solidFill>
                  <a:srgbClr val="170401"/>
                </a:solidFill>
                <a:highlight>
                  <a:srgbClr val="00FF00"/>
                </a:highlight>
                <a:latin typeface="Courier New" panose="02070309020205020404" pitchFamily="49" charset="0"/>
              </a:rPr>
              <a:t>G</a:t>
            </a:r>
            <a:r>
              <a:rPr lang="en-US" sz="1050" dirty="0">
                <a:solidFill>
                  <a:srgbClr val="170401"/>
                </a:solidFill>
                <a:highlight>
                  <a:srgbClr val="00FF00"/>
                </a:highlight>
                <a:latin typeface="Courier New" panose="02070309020205020404" pitchFamily="49" charset="0"/>
              </a:rPr>
              <a:t>  V  Q  L  A  Y  H  Y  Q  </a:t>
            </a:r>
            <a:r>
              <a:rPr lang="en-US" sz="1050" dirty="0" err="1">
                <a:solidFill>
                  <a:srgbClr val="170401"/>
                </a:solidFill>
                <a:highlight>
                  <a:srgbClr val="00FF00"/>
                </a:highlight>
                <a:latin typeface="Courier New" panose="02070309020205020404" pitchFamily="49" charset="0"/>
              </a:rPr>
              <a:t>Q</a:t>
            </a:r>
            <a:r>
              <a:rPr lang="en-US" sz="1050" dirty="0">
                <a:solidFill>
                  <a:srgbClr val="170401"/>
                </a:solidFill>
                <a:highlight>
                  <a:srgbClr val="00FF00"/>
                </a:highlight>
                <a:latin typeface="Courier New" panose="02070309020205020404" pitchFamily="49" charset="0"/>
              </a:rPr>
              <a:t>  N</a:t>
            </a:r>
            <a:r>
              <a:rPr lang="en-US" sz="1050" dirty="0">
                <a:solidFill>
                  <a:srgbClr val="170401"/>
                </a:solidFill>
                <a:latin typeface="Courier New" panose="02070309020205020404" pitchFamily="49" charset="0"/>
              </a:rPr>
              <a:t> </a:t>
            </a:r>
            <a:br>
              <a:rPr lang="en-US" sz="1050" dirty="0">
                <a:solidFill>
                  <a:srgbClr val="170401"/>
                </a:solidFill>
                <a:latin typeface="Courier New" panose="02070309020205020404" pitchFamily="49" charset="0"/>
              </a:rPr>
            </a:br>
            <a:r>
              <a:rPr lang="en-US" sz="1050" dirty="0" err="1">
                <a:solidFill>
                  <a:srgbClr val="170401"/>
                </a:solidFill>
                <a:latin typeface="Courier New" panose="02070309020205020404" pitchFamily="49" charset="0"/>
              </a:rPr>
              <a:t>acccccatcggcgacggccccgtgctgctgcccgacaaccactacctgagcgtgcagtcc</a:t>
            </a:r>
            <a:br>
              <a:rPr lang="en-US" sz="1050" dirty="0">
                <a:solidFill>
                  <a:srgbClr val="170401"/>
                </a:solidFill>
                <a:latin typeface="Courier New" panose="02070309020205020404" pitchFamily="49" charset="0"/>
              </a:rPr>
            </a:br>
            <a:r>
              <a:rPr lang="en-US" sz="1050" dirty="0">
                <a:solidFill>
                  <a:srgbClr val="170401"/>
                </a:solidFill>
                <a:highlight>
                  <a:srgbClr val="00FF00"/>
                </a:highlight>
                <a:latin typeface="Courier New" panose="02070309020205020404" pitchFamily="49" charset="0"/>
              </a:rPr>
              <a:t> T  P  I  G  D  G  P  V  L  </a:t>
            </a:r>
            <a:r>
              <a:rPr lang="en-US" sz="1050" dirty="0" err="1">
                <a:solidFill>
                  <a:srgbClr val="170401"/>
                </a:solidFill>
                <a:highlight>
                  <a:srgbClr val="00FF00"/>
                </a:highlight>
                <a:latin typeface="Courier New" panose="02070309020205020404" pitchFamily="49" charset="0"/>
              </a:rPr>
              <a:t>L</a:t>
            </a:r>
            <a:r>
              <a:rPr lang="en-US" sz="1050" dirty="0">
                <a:solidFill>
                  <a:srgbClr val="170401"/>
                </a:solidFill>
                <a:highlight>
                  <a:srgbClr val="00FF00"/>
                </a:highlight>
                <a:latin typeface="Courier New" panose="02070309020205020404" pitchFamily="49" charset="0"/>
              </a:rPr>
              <a:t>  P  D  N  H  Y  L  S  V  Q  S</a:t>
            </a:r>
            <a:r>
              <a:rPr lang="en-US" sz="1050" dirty="0">
                <a:solidFill>
                  <a:srgbClr val="170401"/>
                </a:solidFill>
                <a:latin typeface="Courier New" panose="02070309020205020404" pitchFamily="49" charset="0"/>
              </a:rPr>
              <a:t> </a:t>
            </a:r>
            <a:br>
              <a:rPr lang="en-US" sz="1050" dirty="0">
                <a:solidFill>
                  <a:srgbClr val="170401"/>
                </a:solidFill>
                <a:latin typeface="Courier New" panose="02070309020205020404" pitchFamily="49" charset="0"/>
              </a:rPr>
            </a:br>
            <a:r>
              <a:rPr lang="en-US" sz="1050" dirty="0" err="1">
                <a:solidFill>
                  <a:srgbClr val="170401"/>
                </a:solidFill>
                <a:latin typeface="Courier New" panose="02070309020205020404" pitchFamily="49" charset="0"/>
              </a:rPr>
              <a:t>atactttcgaaagaccccaacgagaagcgcgatcacatggtcctgctggagttcgtgacc</a:t>
            </a:r>
            <a:br>
              <a:rPr lang="en-US" sz="1050" dirty="0">
                <a:solidFill>
                  <a:srgbClr val="170401"/>
                </a:solidFill>
                <a:latin typeface="Courier New" panose="02070309020205020404" pitchFamily="49" charset="0"/>
              </a:rPr>
            </a:br>
            <a:r>
              <a:rPr lang="en-US" sz="1050" dirty="0">
                <a:solidFill>
                  <a:srgbClr val="170401"/>
                </a:solidFill>
                <a:highlight>
                  <a:srgbClr val="00FF00"/>
                </a:highlight>
                <a:latin typeface="Courier New" panose="02070309020205020404" pitchFamily="49" charset="0"/>
              </a:rPr>
              <a:t> I  L  S  K  D  P  N  E  K  R  D  H  </a:t>
            </a:r>
            <a:r>
              <a:rPr lang="en-US" sz="1050" b="1" dirty="0">
                <a:solidFill>
                  <a:srgbClr val="D6161D"/>
                </a:solidFill>
                <a:highlight>
                  <a:srgbClr val="00FF00"/>
                </a:highlight>
                <a:latin typeface="Courier New" panose="02070309020205020404" pitchFamily="49" charset="0"/>
              </a:rPr>
              <a:t>M</a:t>
            </a:r>
            <a:r>
              <a:rPr lang="en-US" sz="1050" dirty="0">
                <a:solidFill>
                  <a:srgbClr val="170401"/>
                </a:solidFill>
                <a:highlight>
                  <a:srgbClr val="00FF00"/>
                </a:highlight>
                <a:latin typeface="Courier New" panose="02070309020205020404" pitchFamily="49" charset="0"/>
              </a:rPr>
              <a:t>  V  L  </a:t>
            </a:r>
            <a:r>
              <a:rPr lang="en-US" sz="1050" dirty="0" err="1">
                <a:solidFill>
                  <a:srgbClr val="170401"/>
                </a:solidFill>
                <a:highlight>
                  <a:srgbClr val="00FF00"/>
                </a:highlight>
                <a:latin typeface="Courier New" panose="02070309020205020404" pitchFamily="49" charset="0"/>
              </a:rPr>
              <a:t>L</a:t>
            </a:r>
            <a:r>
              <a:rPr lang="en-US" sz="1050" dirty="0">
                <a:solidFill>
                  <a:srgbClr val="170401"/>
                </a:solidFill>
                <a:highlight>
                  <a:srgbClr val="00FF00"/>
                </a:highlight>
                <a:latin typeface="Courier New" panose="02070309020205020404" pitchFamily="49" charset="0"/>
              </a:rPr>
              <a:t>  E  F  V  T </a:t>
            </a:r>
            <a:br>
              <a:rPr lang="en-US" sz="1050" dirty="0">
                <a:solidFill>
                  <a:srgbClr val="170401"/>
                </a:solidFill>
                <a:latin typeface="Courier New" panose="02070309020205020404" pitchFamily="49" charset="0"/>
              </a:rPr>
            </a:br>
            <a:r>
              <a:rPr lang="en-US" sz="1050" dirty="0" err="1">
                <a:solidFill>
                  <a:srgbClr val="170401"/>
                </a:solidFill>
                <a:latin typeface="Courier New" panose="02070309020205020404" pitchFamily="49" charset="0"/>
              </a:rPr>
              <a:t>gccgccgggatcactctcggcatggacgagctgtacaagggcggcaccggagggagcatg</a:t>
            </a:r>
            <a:br>
              <a:rPr lang="en-US" sz="1050" dirty="0">
                <a:solidFill>
                  <a:srgbClr val="170401"/>
                </a:solidFill>
                <a:latin typeface="Courier New" panose="02070309020205020404" pitchFamily="49" charset="0"/>
              </a:rPr>
            </a:br>
            <a:r>
              <a:rPr lang="en-US" sz="1050" dirty="0">
                <a:solidFill>
                  <a:srgbClr val="170401"/>
                </a:solidFill>
                <a:highlight>
                  <a:srgbClr val="00FF00"/>
                </a:highlight>
                <a:latin typeface="Courier New" panose="02070309020205020404" pitchFamily="49" charset="0"/>
              </a:rPr>
              <a:t> A  </a:t>
            </a:r>
            <a:r>
              <a:rPr lang="en-US" sz="1050" dirty="0" err="1">
                <a:solidFill>
                  <a:srgbClr val="170401"/>
                </a:solidFill>
                <a:highlight>
                  <a:srgbClr val="00FF00"/>
                </a:highlight>
                <a:latin typeface="Courier New" panose="02070309020205020404" pitchFamily="49" charset="0"/>
              </a:rPr>
              <a:t>A</a:t>
            </a:r>
            <a:r>
              <a:rPr lang="en-US" sz="1050" dirty="0">
                <a:solidFill>
                  <a:srgbClr val="170401"/>
                </a:solidFill>
                <a:highlight>
                  <a:srgbClr val="00FF00"/>
                </a:highlight>
                <a:latin typeface="Courier New" panose="02070309020205020404" pitchFamily="49" charset="0"/>
              </a:rPr>
              <a:t>  G  I  T  L  G  </a:t>
            </a:r>
            <a:r>
              <a:rPr lang="en-US" sz="1050" b="1" dirty="0">
                <a:solidFill>
                  <a:srgbClr val="D6161D"/>
                </a:solidFill>
                <a:highlight>
                  <a:srgbClr val="00FF00"/>
                </a:highlight>
                <a:latin typeface="Courier New" panose="02070309020205020404" pitchFamily="49" charset="0"/>
              </a:rPr>
              <a:t>M</a:t>
            </a:r>
            <a:r>
              <a:rPr lang="en-US" sz="1050" dirty="0">
                <a:solidFill>
                  <a:srgbClr val="170401"/>
                </a:solidFill>
                <a:highlight>
                  <a:srgbClr val="00FF00"/>
                </a:highlight>
                <a:latin typeface="Courier New" panose="02070309020205020404" pitchFamily="49" charset="0"/>
              </a:rPr>
              <a:t>  D  E  L  Y  K  G  </a:t>
            </a:r>
            <a:r>
              <a:rPr lang="en-US" sz="1050" dirty="0" err="1">
                <a:solidFill>
                  <a:srgbClr val="170401"/>
                </a:solidFill>
                <a:highlight>
                  <a:srgbClr val="00FF00"/>
                </a:highlight>
                <a:latin typeface="Courier New" panose="02070309020205020404" pitchFamily="49" charset="0"/>
              </a:rPr>
              <a:t>G</a:t>
            </a:r>
            <a:r>
              <a:rPr lang="en-US" sz="1050" dirty="0">
                <a:solidFill>
                  <a:srgbClr val="170401"/>
                </a:solidFill>
                <a:highlight>
                  <a:srgbClr val="00FF00"/>
                </a:highlight>
                <a:latin typeface="Courier New" panose="02070309020205020404" pitchFamily="49" charset="0"/>
              </a:rPr>
              <a:t>  T  G  </a:t>
            </a:r>
            <a:r>
              <a:rPr lang="en-US" sz="1050" dirty="0" err="1">
                <a:solidFill>
                  <a:srgbClr val="170401"/>
                </a:solidFill>
                <a:highlight>
                  <a:srgbClr val="00FF00"/>
                </a:highlight>
                <a:latin typeface="Courier New" panose="02070309020205020404" pitchFamily="49" charset="0"/>
              </a:rPr>
              <a:t>G</a:t>
            </a:r>
            <a:r>
              <a:rPr lang="en-US" sz="1050" dirty="0">
                <a:solidFill>
                  <a:srgbClr val="170401"/>
                </a:solidFill>
                <a:highlight>
                  <a:srgbClr val="00FF00"/>
                </a:highlight>
                <a:latin typeface="Courier New" panose="02070309020205020404" pitchFamily="49" charset="0"/>
              </a:rPr>
              <a:t>  S  </a:t>
            </a:r>
            <a:r>
              <a:rPr lang="en-US" sz="1050" b="1" dirty="0">
                <a:solidFill>
                  <a:srgbClr val="D6161D"/>
                </a:solidFill>
                <a:highlight>
                  <a:srgbClr val="00FF00"/>
                </a:highlight>
                <a:latin typeface="Courier New" panose="02070309020205020404" pitchFamily="49" charset="0"/>
              </a:rPr>
              <a:t>M</a:t>
            </a:r>
            <a:r>
              <a:rPr lang="en-US" sz="1050" dirty="0">
                <a:solidFill>
                  <a:srgbClr val="170401"/>
                </a:solidFill>
                <a:highlight>
                  <a:srgbClr val="00FF00"/>
                </a:highlight>
                <a:latin typeface="Courier New" panose="02070309020205020404" pitchFamily="49" charset="0"/>
              </a:rPr>
              <a:t> </a:t>
            </a:r>
            <a:br>
              <a:rPr lang="en-US" sz="1050" dirty="0">
                <a:solidFill>
                  <a:srgbClr val="170401"/>
                </a:solidFill>
                <a:latin typeface="Courier New" panose="02070309020205020404" pitchFamily="49" charset="0"/>
              </a:rPr>
            </a:br>
            <a:r>
              <a:rPr lang="en-US" sz="1050" dirty="0" err="1">
                <a:solidFill>
                  <a:srgbClr val="170401"/>
                </a:solidFill>
                <a:latin typeface="Courier New" panose="02070309020205020404" pitchFamily="49" charset="0"/>
              </a:rPr>
              <a:t>gtgagcaagggcgaggagctgttcaccggggtggtgcccatccaggtcgagctggacggc</a:t>
            </a:r>
            <a:br>
              <a:rPr lang="en-US" sz="1050" dirty="0">
                <a:solidFill>
                  <a:srgbClr val="170401"/>
                </a:solidFill>
                <a:latin typeface="Courier New" panose="02070309020205020404" pitchFamily="49" charset="0"/>
              </a:rPr>
            </a:br>
            <a:r>
              <a:rPr lang="en-US" sz="1050" dirty="0">
                <a:solidFill>
                  <a:srgbClr val="170401"/>
                </a:solidFill>
                <a:highlight>
                  <a:srgbClr val="00FF00"/>
                </a:highlight>
                <a:latin typeface="Courier New" panose="02070309020205020404" pitchFamily="49" charset="0"/>
              </a:rPr>
              <a:t> V  S  K  G  E  </a:t>
            </a:r>
            <a:r>
              <a:rPr lang="en-US" sz="1050" dirty="0" err="1">
                <a:solidFill>
                  <a:srgbClr val="170401"/>
                </a:solidFill>
                <a:highlight>
                  <a:srgbClr val="00FF00"/>
                </a:highlight>
                <a:latin typeface="Courier New" panose="02070309020205020404" pitchFamily="49" charset="0"/>
              </a:rPr>
              <a:t>E</a:t>
            </a:r>
            <a:r>
              <a:rPr lang="en-US" sz="1050" dirty="0">
                <a:solidFill>
                  <a:srgbClr val="170401"/>
                </a:solidFill>
                <a:highlight>
                  <a:srgbClr val="00FF00"/>
                </a:highlight>
                <a:latin typeface="Courier New" panose="02070309020205020404" pitchFamily="49" charset="0"/>
              </a:rPr>
              <a:t>  L  F  T  G  V  </a:t>
            </a:r>
            <a:r>
              <a:rPr lang="en-US" sz="1050" dirty="0" err="1">
                <a:solidFill>
                  <a:srgbClr val="170401"/>
                </a:solidFill>
                <a:highlight>
                  <a:srgbClr val="00FF00"/>
                </a:highlight>
                <a:latin typeface="Courier New" panose="02070309020205020404" pitchFamily="49" charset="0"/>
              </a:rPr>
              <a:t>V</a:t>
            </a:r>
            <a:r>
              <a:rPr lang="en-US" sz="1050" dirty="0">
                <a:solidFill>
                  <a:srgbClr val="170401"/>
                </a:solidFill>
                <a:highlight>
                  <a:srgbClr val="00FF00"/>
                </a:highlight>
                <a:latin typeface="Courier New" panose="02070309020205020404" pitchFamily="49" charset="0"/>
              </a:rPr>
              <a:t>  P  I  Q  V  E  L  D  G </a:t>
            </a:r>
            <a:br>
              <a:rPr lang="en-US" sz="1050" dirty="0">
                <a:solidFill>
                  <a:srgbClr val="170401"/>
                </a:solidFill>
                <a:highlight>
                  <a:srgbClr val="00FF00"/>
                </a:highlight>
                <a:latin typeface="Courier New" panose="02070309020205020404" pitchFamily="49" charset="0"/>
              </a:rPr>
            </a:br>
            <a:r>
              <a:rPr lang="en-US" sz="1050" dirty="0" err="1">
                <a:solidFill>
                  <a:srgbClr val="170401"/>
                </a:solidFill>
                <a:latin typeface="Courier New" panose="02070309020205020404" pitchFamily="49" charset="0"/>
              </a:rPr>
              <a:t>gacgtaaacggccacaagttcagcgtgtccggcgagggtgagggcgatgccacctacggc</a:t>
            </a:r>
            <a:br>
              <a:rPr lang="en-US" sz="1050" dirty="0">
                <a:solidFill>
                  <a:srgbClr val="170401"/>
                </a:solidFill>
                <a:latin typeface="Courier New" panose="02070309020205020404" pitchFamily="49" charset="0"/>
              </a:rPr>
            </a:br>
            <a:r>
              <a:rPr lang="en-US" sz="1050" dirty="0">
                <a:solidFill>
                  <a:srgbClr val="170401"/>
                </a:solidFill>
                <a:highlight>
                  <a:srgbClr val="00FF00"/>
                </a:highlight>
                <a:latin typeface="Courier New" panose="02070309020205020404" pitchFamily="49" charset="0"/>
              </a:rPr>
              <a:t> D  V  N  G  H  K  F  S  V  S  G  E  G  E  G  D  A  T  Y  G </a:t>
            </a:r>
            <a:br>
              <a:rPr lang="en-US" sz="1050" dirty="0">
                <a:solidFill>
                  <a:srgbClr val="170401"/>
                </a:solidFill>
                <a:latin typeface="Courier New" panose="02070309020205020404" pitchFamily="49" charset="0"/>
              </a:rPr>
            </a:br>
            <a:r>
              <a:rPr lang="en-US" sz="1050" dirty="0" err="1">
                <a:solidFill>
                  <a:srgbClr val="170401"/>
                </a:solidFill>
                <a:latin typeface="Courier New" panose="02070309020205020404" pitchFamily="49" charset="0"/>
              </a:rPr>
              <a:t>aagctgaccctgaagttcatctgcaccaccggcaagctgcccgtgccctggcccaccctc</a:t>
            </a:r>
            <a:br>
              <a:rPr lang="en-US" sz="1050" dirty="0">
                <a:solidFill>
                  <a:srgbClr val="170401"/>
                </a:solidFill>
                <a:latin typeface="Courier New" panose="02070309020205020404" pitchFamily="49" charset="0"/>
              </a:rPr>
            </a:br>
            <a:r>
              <a:rPr lang="en-US" sz="1050" dirty="0">
                <a:solidFill>
                  <a:srgbClr val="170401"/>
                </a:solidFill>
                <a:highlight>
                  <a:srgbClr val="00FF00"/>
                </a:highlight>
                <a:latin typeface="Courier New" panose="02070309020205020404" pitchFamily="49" charset="0"/>
              </a:rPr>
              <a:t> K  L  T  L  K  F  I  C  T  </a:t>
            </a:r>
            <a:r>
              <a:rPr lang="en-US" sz="1050" dirty="0" err="1">
                <a:solidFill>
                  <a:srgbClr val="170401"/>
                </a:solidFill>
                <a:highlight>
                  <a:srgbClr val="00FF00"/>
                </a:highlight>
                <a:latin typeface="Courier New" panose="02070309020205020404" pitchFamily="49" charset="0"/>
              </a:rPr>
              <a:t>T</a:t>
            </a:r>
            <a:r>
              <a:rPr lang="en-US" sz="1050" dirty="0">
                <a:solidFill>
                  <a:srgbClr val="170401"/>
                </a:solidFill>
                <a:highlight>
                  <a:srgbClr val="00FF00"/>
                </a:highlight>
                <a:latin typeface="Courier New" panose="02070309020205020404" pitchFamily="49" charset="0"/>
              </a:rPr>
              <a:t>  G  K  L  P  V  P  W  P  T  L </a:t>
            </a:r>
            <a:br>
              <a:rPr lang="en-US" sz="1050" dirty="0">
                <a:solidFill>
                  <a:srgbClr val="170401"/>
                </a:solidFill>
                <a:latin typeface="Courier New" panose="02070309020205020404" pitchFamily="49" charset="0"/>
              </a:rPr>
            </a:br>
            <a:r>
              <a:rPr lang="en-US" sz="1050" dirty="0" err="1">
                <a:solidFill>
                  <a:srgbClr val="170401"/>
                </a:solidFill>
                <a:latin typeface="Courier New" panose="02070309020205020404" pitchFamily="49" charset="0"/>
              </a:rPr>
              <a:t>gtgaccaccctgacctacggcgtgcagtgcttcagccgctaccccgaccacatgaagcag</a:t>
            </a:r>
            <a:br>
              <a:rPr lang="en-US" sz="1050" dirty="0">
                <a:solidFill>
                  <a:srgbClr val="170401"/>
                </a:solidFill>
                <a:latin typeface="Courier New" panose="02070309020205020404" pitchFamily="49" charset="0"/>
              </a:rPr>
            </a:br>
            <a:r>
              <a:rPr lang="en-US" sz="1050" dirty="0">
                <a:solidFill>
                  <a:srgbClr val="170401"/>
                </a:solidFill>
                <a:highlight>
                  <a:srgbClr val="00FF00"/>
                </a:highlight>
                <a:latin typeface="Courier New" panose="02070309020205020404" pitchFamily="49" charset="0"/>
              </a:rPr>
              <a:t> V  T  </a:t>
            </a:r>
            <a:r>
              <a:rPr lang="en-US" sz="1050" dirty="0" err="1">
                <a:solidFill>
                  <a:srgbClr val="170401"/>
                </a:solidFill>
                <a:highlight>
                  <a:srgbClr val="00FF00"/>
                </a:highlight>
                <a:latin typeface="Courier New" panose="02070309020205020404" pitchFamily="49" charset="0"/>
              </a:rPr>
              <a:t>T</a:t>
            </a:r>
            <a:r>
              <a:rPr lang="en-US" sz="1050" dirty="0">
                <a:solidFill>
                  <a:srgbClr val="170401"/>
                </a:solidFill>
                <a:highlight>
                  <a:srgbClr val="00FF00"/>
                </a:highlight>
                <a:latin typeface="Courier New" panose="02070309020205020404" pitchFamily="49" charset="0"/>
              </a:rPr>
              <a:t>  L  T  Y  G  V  Q  C  F  S  R  Y  P  D  H  </a:t>
            </a:r>
            <a:r>
              <a:rPr lang="en-US" sz="1050" b="1" dirty="0">
                <a:solidFill>
                  <a:srgbClr val="D6161D"/>
                </a:solidFill>
                <a:highlight>
                  <a:srgbClr val="00FF00"/>
                </a:highlight>
                <a:latin typeface="Courier New" panose="02070309020205020404" pitchFamily="49" charset="0"/>
              </a:rPr>
              <a:t>M</a:t>
            </a:r>
            <a:r>
              <a:rPr lang="en-US" sz="1050" dirty="0">
                <a:solidFill>
                  <a:srgbClr val="170401"/>
                </a:solidFill>
                <a:highlight>
                  <a:srgbClr val="00FF00"/>
                </a:highlight>
                <a:latin typeface="Courier New" panose="02070309020205020404" pitchFamily="49" charset="0"/>
              </a:rPr>
              <a:t>  K  Q </a:t>
            </a:r>
            <a:br>
              <a:rPr lang="en-US" sz="1050" dirty="0">
                <a:solidFill>
                  <a:srgbClr val="170401"/>
                </a:solidFill>
                <a:latin typeface="Courier New" panose="02070309020205020404" pitchFamily="49" charset="0"/>
              </a:rPr>
            </a:br>
            <a:r>
              <a:rPr lang="en-US" sz="1050" dirty="0" err="1">
                <a:solidFill>
                  <a:srgbClr val="170401"/>
                </a:solidFill>
                <a:latin typeface="Courier New" panose="02070309020205020404" pitchFamily="49" charset="0"/>
              </a:rPr>
              <a:t>cacgacttcttcaagtccgccatgcccgaaggctacatccaggagcgcaccatcttcttc</a:t>
            </a:r>
            <a:br>
              <a:rPr lang="en-US" sz="1050" dirty="0">
                <a:solidFill>
                  <a:srgbClr val="170401"/>
                </a:solidFill>
                <a:latin typeface="Courier New" panose="02070309020205020404" pitchFamily="49" charset="0"/>
              </a:rPr>
            </a:br>
            <a:r>
              <a:rPr lang="en-US" sz="1050" dirty="0">
                <a:solidFill>
                  <a:srgbClr val="170401"/>
                </a:solidFill>
                <a:highlight>
                  <a:srgbClr val="00FF00"/>
                </a:highlight>
                <a:latin typeface="Courier New" panose="02070309020205020404" pitchFamily="49" charset="0"/>
              </a:rPr>
              <a:t> H  D  F  </a:t>
            </a:r>
            <a:r>
              <a:rPr lang="en-US" sz="1050" dirty="0" err="1">
                <a:solidFill>
                  <a:srgbClr val="170401"/>
                </a:solidFill>
                <a:highlight>
                  <a:srgbClr val="00FF00"/>
                </a:highlight>
                <a:latin typeface="Courier New" panose="02070309020205020404" pitchFamily="49" charset="0"/>
              </a:rPr>
              <a:t>F</a:t>
            </a:r>
            <a:r>
              <a:rPr lang="en-US" sz="1050" dirty="0">
                <a:solidFill>
                  <a:srgbClr val="170401"/>
                </a:solidFill>
                <a:highlight>
                  <a:srgbClr val="00FF00"/>
                </a:highlight>
                <a:latin typeface="Courier New" panose="02070309020205020404" pitchFamily="49" charset="0"/>
              </a:rPr>
              <a:t>  K  S  A  </a:t>
            </a:r>
            <a:r>
              <a:rPr lang="en-US" sz="1050" b="1" dirty="0">
                <a:solidFill>
                  <a:srgbClr val="D6161D"/>
                </a:solidFill>
                <a:highlight>
                  <a:srgbClr val="00FF00"/>
                </a:highlight>
                <a:latin typeface="Courier New" panose="02070309020205020404" pitchFamily="49" charset="0"/>
              </a:rPr>
              <a:t>M</a:t>
            </a:r>
            <a:r>
              <a:rPr lang="en-US" sz="1050" dirty="0">
                <a:solidFill>
                  <a:srgbClr val="170401"/>
                </a:solidFill>
                <a:highlight>
                  <a:srgbClr val="00FF00"/>
                </a:highlight>
                <a:latin typeface="Courier New" panose="02070309020205020404" pitchFamily="49" charset="0"/>
              </a:rPr>
              <a:t>  P  E  G  Y  I  Q  E  R  T  I  F  </a:t>
            </a:r>
            <a:r>
              <a:rPr lang="en-US" sz="1050" dirty="0" err="1">
                <a:solidFill>
                  <a:srgbClr val="170401"/>
                </a:solidFill>
                <a:highlight>
                  <a:srgbClr val="00FF00"/>
                </a:highlight>
                <a:latin typeface="Courier New" panose="02070309020205020404" pitchFamily="49" charset="0"/>
              </a:rPr>
              <a:t>F</a:t>
            </a:r>
            <a:r>
              <a:rPr lang="en-US" sz="1050" dirty="0">
                <a:solidFill>
                  <a:srgbClr val="170401"/>
                </a:solidFill>
                <a:highlight>
                  <a:srgbClr val="00FF00"/>
                </a:highlight>
                <a:latin typeface="Courier New" panose="02070309020205020404" pitchFamily="49" charset="0"/>
              </a:rPr>
              <a:t> </a:t>
            </a:r>
            <a:br>
              <a:rPr lang="en-US" sz="1050" dirty="0">
                <a:solidFill>
                  <a:srgbClr val="170401"/>
                </a:solidFill>
                <a:latin typeface="Courier New" panose="02070309020205020404" pitchFamily="49" charset="0"/>
              </a:rPr>
            </a:br>
            <a:r>
              <a:rPr lang="en-US" sz="1050" dirty="0" err="1">
                <a:solidFill>
                  <a:srgbClr val="170401"/>
                </a:solidFill>
                <a:latin typeface="Courier New" panose="02070309020205020404" pitchFamily="49" charset="0"/>
              </a:rPr>
              <a:t>aaggacgacggcaactacaagacccgcgccgaggtgaagttcgagggcgacaccctggtg</a:t>
            </a:r>
            <a:br>
              <a:rPr lang="en-US" sz="1050" dirty="0">
                <a:solidFill>
                  <a:srgbClr val="170401"/>
                </a:solidFill>
                <a:latin typeface="Courier New" panose="02070309020205020404" pitchFamily="49" charset="0"/>
              </a:rPr>
            </a:br>
            <a:r>
              <a:rPr lang="en-US" sz="1050" dirty="0">
                <a:solidFill>
                  <a:srgbClr val="170401"/>
                </a:solidFill>
                <a:highlight>
                  <a:srgbClr val="00FF00"/>
                </a:highlight>
                <a:latin typeface="Courier New" panose="02070309020205020404" pitchFamily="49" charset="0"/>
              </a:rPr>
              <a:t> K  D  </a:t>
            </a:r>
            <a:r>
              <a:rPr lang="en-US" sz="1050" dirty="0" err="1">
                <a:solidFill>
                  <a:srgbClr val="170401"/>
                </a:solidFill>
                <a:highlight>
                  <a:srgbClr val="00FF00"/>
                </a:highlight>
                <a:latin typeface="Courier New" panose="02070309020205020404" pitchFamily="49" charset="0"/>
              </a:rPr>
              <a:t>D</a:t>
            </a:r>
            <a:r>
              <a:rPr lang="en-US" sz="1050" dirty="0">
                <a:solidFill>
                  <a:srgbClr val="170401"/>
                </a:solidFill>
                <a:highlight>
                  <a:srgbClr val="00FF00"/>
                </a:highlight>
                <a:latin typeface="Courier New" panose="02070309020205020404" pitchFamily="49" charset="0"/>
              </a:rPr>
              <a:t>  G  N  Y  K  T  R  A  E  V  K  F  E  G  D  T  L  V </a:t>
            </a:r>
            <a:br>
              <a:rPr lang="en-US" sz="1050" dirty="0">
                <a:solidFill>
                  <a:srgbClr val="170401"/>
                </a:solidFill>
                <a:highlight>
                  <a:srgbClr val="00FF00"/>
                </a:highlight>
                <a:latin typeface="Courier New" panose="02070309020205020404" pitchFamily="49" charset="0"/>
              </a:rPr>
            </a:br>
            <a:r>
              <a:rPr lang="en-US" sz="1050" dirty="0" err="1">
                <a:solidFill>
                  <a:srgbClr val="170401"/>
                </a:solidFill>
                <a:latin typeface="Courier New" panose="02070309020205020404" pitchFamily="49" charset="0"/>
              </a:rPr>
              <a:t>aaccgcatcgagctgaagggcatcgacttcaaggaggacggcaacatcctggggcacaag</a:t>
            </a:r>
            <a:br>
              <a:rPr lang="en-US" sz="1050" dirty="0">
                <a:solidFill>
                  <a:srgbClr val="170401"/>
                </a:solidFill>
                <a:latin typeface="Courier New" panose="02070309020205020404" pitchFamily="49" charset="0"/>
              </a:rPr>
            </a:br>
            <a:r>
              <a:rPr lang="en-US" sz="1050" dirty="0">
                <a:solidFill>
                  <a:srgbClr val="170401"/>
                </a:solidFill>
                <a:highlight>
                  <a:srgbClr val="00FF00"/>
                </a:highlight>
                <a:latin typeface="Courier New" panose="02070309020205020404" pitchFamily="49" charset="0"/>
              </a:rPr>
              <a:t> N  R  I  E  L  K  G  I  D  F  K  E  D  G  N  I  L  G  H  K </a:t>
            </a:r>
            <a:br>
              <a:rPr lang="en-US" sz="1050" dirty="0">
                <a:solidFill>
                  <a:srgbClr val="170401"/>
                </a:solidFill>
                <a:latin typeface="Courier New" panose="02070309020205020404" pitchFamily="49" charset="0"/>
              </a:rPr>
            </a:br>
            <a:r>
              <a:rPr lang="en-US" sz="1050" dirty="0" err="1">
                <a:solidFill>
                  <a:srgbClr val="170401"/>
                </a:solidFill>
                <a:latin typeface="Courier New" panose="02070309020205020404" pitchFamily="49" charset="0"/>
              </a:rPr>
              <a:t>ctggagtacaacacgcgtgaccaactgactgaagagcagatcgcagaatttaaagaggct</a:t>
            </a:r>
            <a:br>
              <a:rPr lang="en-US" sz="1050" dirty="0">
                <a:solidFill>
                  <a:srgbClr val="170401"/>
                </a:solidFill>
                <a:latin typeface="Courier New" panose="02070309020205020404" pitchFamily="49" charset="0"/>
              </a:rPr>
            </a:br>
            <a:r>
              <a:rPr lang="en-US" sz="1050" dirty="0">
                <a:solidFill>
                  <a:srgbClr val="170401"/>
                </a:solidFill>
                <a:highlight>
                  <a:srgbClr val="00FF00"/>
                </a:highlight>
                <a:latin typeface="Courier New" panose="02070309020205020404" pitchFamily="49" charset="0"/>
              </a:rPr>
              <a:t> L  E  Y  N  T  R  D  Q  L  T  E  </a:t>
            </a:r>
            <a:r>
              <a:rPr lang="en-US" sz="1050" dirty="0" err="1">
                <a:solidFill>
                  <a:srgbClr val="170401"/>
                </a:solidFill>
                <a:highlight>
                  <a:srgbClr val="00FF00"/>
                </a:highlight>
                <a:latin typeface="Courier New" panose="02070309020205020404" pitchFamily="49" charset="0"/>
              </a:rPr>
              <a:t>E</a:t>
            </a:r>
            <a:r>
              <a:rPr lang="en-US" sz="1050" dirty="0">
                <a:solidFill>
                  <a:srgbClr val="170401"/>
                </a:solidFill>
                <a:highlight>
                  <a:srgbClr val="00FF00"/>
                </a:highlight>
                <a:latin typeface="Courier New" panose="02070309020205020404" pitchFamily="49" charset="0"/>
              </a:rPr>
              <a:t>  Q  I  A  E  F  K  E  A </a:t>
            </a:r>
            <a:br>
              <a:rPr lang="en-US" sz="1050" dirty="0">
                <a:solidFill>
                  <a:srgbClr val="170401"/>
                </a:solidFill>
                <a:highlight>
                  <a:srgbClr val="00FF00"/>
                </a:highlight>
                <a:latin typeface="Courier New" panose="02070309020205020404" pitchFamily="49" charset="0"/>
              </a:rPr>
            </a:br>
            <a:r>
              <a:rPr lang="en-US" sz="1050" dirty="0" err="1">
                <a:solidFill>
                  <a:srgbClr val="170401"/>
                </a:solidFill>
                <a:latin typeface="Courier New" panose="02070309020205020404" pitchFamily="49" charset="0"/>
              </a:rPr>
              <a:t>ttctccctatttgacaaggacggggatgggacgataacaaccaaggatctggggacggtg</a:t>
            </a:r>
            <a:br>
              <a:rPr lang="en-US" sz="1050" dirty="0">
                <a:solidFill>
                  <a:srgbClr val="170401"/>
                </a:solidFill>
                <a:latin typeface="Courier New" panose="02070309020205020404" pitchFamily="49" charset="0"/>
              </a:rPr>
            </a:br>
            <a:r>
              <a:rPr lang="en-US" sz="1050" dirty="0">
                <a:solidFill>
                  <a:srgbClr val="170401"/>
                </a:solidFill>
                <a:highlight>
                  <a:srgbClr val="00FF00"/>
                </a:highlight>
                <a:latin typeface="Courier New" panose="02070309020205020404" pitchFamily="49" charset="0"/>
              </a:rPr>
              <a:t> F  S  L  F  D  K  D  G  D  G  T  I  T  </a:t>
            </a:r>
            <a:r>
              <a:rPr lang="en-US" sz="1050" dirty="0" err="1">
                <a:solidFill>
                  <a:srgbClr val="170401"/>
                </a:solidFill>
                <a:highlight>
                  <a:srgbClr val="00FF00"/>
                </a:highlight>
                <a:latin typeface="Courier New" panose="02070309020205020404" pitchFamily="49" charset="0"/>
              </a:rPr>
              <a:t>T</a:t>
            </a:r>
            <a:r>
              <a:rPr lang="en-US" sz="1050" dirty="0">
                <a:solidFill>
                  <a:srgbClr val="170401"/>
                </a:solidFill>
                <a:highlight>
                  <a:srgbClr val="00FF00"/>
                </a:highlight>
                <a:latin typeface="Courier New" panose="02070309020205020404" pitchFamily="49" charset="0"/>
              </a:rPr>
              <a:t>  K  D  L  G  T  V </a:t>
            </a:r>
            <a:br>
              <a:rPr lang="en-US" sz="1050" dirty="0">
                <a:solidFill>
                  <a:srgbClr val="170401"/>
                </a:solidFill>
                <a:highlight>
                  <a:srgbClr val="00FF00"/>
                </a:highlight>
                <a:latin typeface="Courier New" panose="02070309020205020404" pitchFamily="49" charset="0"/>
              </a:rPr>
            </a:br>
            <a:r>
              <a:rPr lang="en-US" sz="1050" dirty="0" err="1">
                <a:solidFill>
                  <a:srgbClr val="170401"/>
                </a:solidFill>
                <a:latin typeface="Courier New" panose="02070309020205020404" pitchFamily="49" charset="0"/>
              </a:rPr>
              <a:t>ctgcggtctctggggcagaaccccacagaagcagagctccaggacatgatcaatgaagta</a:t>
            </a:r>
            <a:br>
              <a:rPr lang="en-US" sz="1050" dirty="0">
                <a:solidFill>
                  <a:srgbClr val="170401"/>
                </a:solidFill>
                <a:latin typeface="Courier New" panose="02070309020205020404" pitchFamily="49" charset="0"/>
              </a:rPr>
            </a:br>
            <a:r>
              <a:rPr lang="en-US" sz="1050" dirty="0">
                <a:solidFill>
                  <a:srgbClr val="170401"/>
                </a:solidFill>
                <a:highlight>
                  <a:srgbClr val="00FF00"/>
                </a:highlight>
                <a:latin typeface="Courier New" panose="02070309020205020404" pitchFamily="49" charset="0"/>
              </a:rPr>
              <a:t> L  R  S  L  G  Q  N  P  T  E  A  E  L  Q  D  </a:t>
            </a:r>
            <a:r>
              <a:rPr lang="en-US" sz="1050" b="1" dirty="0">
                <a:solidFill>
                  <a:srgbClr val="D6161D"/>
                </a:solidFill>
                <a:highlight>
                  <a:srgbClr val="00FF00"/>
                </a:highlight>
                <a:latin typeface="Courier New" panose="02070309020205020404" pitchFamily="49" charset="0"/>
              </a:rPr>
              <a:t>M</a:t>
            </a:r>
            <a:r>
              <a:rPr lang="en-US" sz="1050" dirty="0">
                <a:solidFill>
                  <a:srgbClr val="170401"/>
                </a:solidFill>
                <a:highlight>
                  <a:srgbClr val="00FF00"/>
                </a:highlight>
                <a:latin typeface="Courier New" panose="02070309020205020404" pitchFamily="49" charset="0"/>
              </a:rPr>
              <a:t>  I  N  E  V </a:t>
            </a:r>
            <a:br>
              <a:rPr lang="en-US" sz="1050" dirty="0">
                <a:solidFill>
                  <a:srgbClr val="170401"/>
                </a:solidFill>
                <a:highlight>
                  <a:srgbClr val="00FF00"/>
                </a:highlight>
                <a:latin typeface="Courier New" panose="02070309020205020404" pitchFamily="49" charset="0"/>
              </a:rPr>
            </a:br>
            <a:r>
              <a:rPr lang="en-US" sz="1050" dirty="0" err="1">
                <a:solidFill>
                  <a:srgbClr val="170401"/>
                </a:solidFill>
                <a:latin typeface="Courier New" panose="02070309020205020404" pitchFamily="49" charset="0"/>
              </a:rPr>
              <a:t>gatgccgacggtaatggcacaatcgacttccctgagttcctgacaatgatggcaagaaaa</a:t>
            </a:r>
            <a:br>
              <a:rPr lang="en-US" sz="1050" dirty="0">
                <a:solidFill>
                  <a:srgbClr val="170401"/>
                </a:solidFill>
                <a:latin typeface="Courier New" panose="02070309020205020404" pitchFamily="49" charset="0"/>
              </a:rPr>
            </a:br>
            <a:r>
              <a:rPr lang="en-US" sz="1050" dirty="0">
                <a:solidFill>
                  <a:srgbClr val="170401"/>
                </a:solidFill>
                <a:highlight>
                  <a:srgbClr val="00FF00"/>
                </a:highlight>
                <a:latin typeface="Courier New" panose="02070309020205020404" pitchFamily="49" charset="0"/>
              </a:rPr>
              <a:t> D  A  D  G  N  G  T  I  D  F  P  E  F  L  T  </a:t>
            </a:r>
            <a:r>
              <a:rPr lang="en-US" sz="1050" b="1" dirty="0">
                <a:solidFill>
                  <a:srgbClr val="D6161D"/>
                </a:solidFill>
                <a:highlight>
                  <a:srgbClr val="00FF00"/>
                </a:highlight>
                <a:latin typeface="Courier New" panose="02070309020205020404" pitchFamily="49" charset="0"/>
              </a:rPr>
              <a:t>M</a:t>
            </a:r>
            <a:r>
              <a:rPr lang="en-US" sz="1050" dirty="0">
                <a:solidFill>
                  <a:srgbClr val="170401"/>
                </a:solidFill>
                <a:highlight>
                  <a:srgbClr val="00FF00"/>
                </a:highlight>
                <a:latin typeface="Courier New" panose="02070309020205020404" pitchFamily="49" charset="0"/>
              </a:rPr>
              <a:t>  </a:t>
            </a:r>
            <a:r>
              <a:rPr lang="en-US" sz="1050" b="1" dirty="0" err="1">
                <a:solidFill>
                  <a:srgbClr val="D6161D"/>
                </a:solidFill>
                <a:highlight>
                  <a:srgbClr val="00FF00"/>
                </a:highlight>
                <a:latin typeface="Courier New" panose="02070309020205020404" pitchFamily="49" charset="0"/>
              </a:rPr>
              <a:t>M</a:t>
            </a:r>
            <a:r>
              <a:rPr lang="en-US" sz="1050" dirty="0">
                <a:solidFill>
                  <a:srgbClr val="170401"/>
                </a:solidFill>
                <a:highlight>
                  <a:srgbClr val="00FF00"/>
                </a:highlight>
                <a:latin typeface="Courier New" panose="02070309020205020404" pitchFamily="49" charset="0"/>
              </a:rPr>
              <a:t>  A  R  K </a:t>
            </a:r>
            <a:br>
              <a:rPr lang="en-US" sz="1050" dirty="0">
                <a:solidFill>
                  <a:srgbClr val="170401"/>
                </a:solidFill>
                <a:latin typeface="Courier New" panose="02070309020205020404" pitchFamily="49" charset="0"/>
              </a:rPr>
            </a:br>
            <a:r>
              <a:rPr lang="en-US" sz="1050" dirty="0" err="1">
                <a:solidFill>
                  <a:srgbClr val="170401"/>
                </a:solidFill>
                <a:latin typeface="Courier New" panose="02070309020205020404" pitchFamily="49" charset="0"/>
              </a:rPr>
              <a:t>atgaaagacacagacagtgaagaagaaattcgcgaagcgttccgtgtgtgggataaggat</a:t>
            </a:r>
            <a:br>
              <a:rPr lang="en-US" sz="1050" dirty="0">
                <a:solidFill>
                  <a:srgbClr val="170401"/>
                </a:solidFill>
                <a:latin typeface="Courier New" panose="02070309020205020404" pitchFamily="49" charset="0"/>
              </a:rPr>
            </a:br>
            <a:r>
              <a:rPr lang="en-US" sz="1050" dirty="0">
                <a:solidFill>
                  <a:srgbClr val="170401"/>
                </a:solidFill>
                <a:highlight>
                  <a:srgbClr val="00FF00"/>
                </a:highlight>
                <a:latin typeface="Courier New" panose="02070309020205020404" pitchFamily="49" charset="0"/>
              </a:rPr>
              <a:t> </a:t>
            </a:r>
            <a:r>
              <a:rPr lang="en-US" sz="1050" b="1" dirty="0">
                <a:solidFill>
                  <a:srgbClr val="D6161D"/>
                </a:solidFill>
                <a:highlight>
                  <a:srgbClr val="00FF00"/>
                </a:highlight>
                <a:latin typeface="Courier New" panose="02070309020205020404" pitchFamily="49" charset="0"/>
              </a:rPr>
              <a:t>M</a:t>
            </a:r>
            <a:r>
              <a:rPr lang="en-US" sz="1050" dirty="0">
                <a:solidFill>
                  <a:srgbClr val="170401"/>
                </a:solidFill>
                <a:highlight>
                  <a:srgbClr val="00FF00"/>
                </a:highlight>
                <a:latin typeface="Courier New" panose="02070309020205020404" pitchFamily="49" charset="0"/>
              </a:rPr>
              <a:t>  K  D  T  D  S  E  </a:t>
            </a:r>
            <a:r>
              <a:rPr lang="en-US" sz="1050" dirty="0" err="1">
                <a:solidFill>
                  <a:srgbClr val="170401"/>
                </a:solidFill>
                <a:highlight>
                  <a:srgbClr val="00FF00"/>
                </a:highlight>
                <a:latin typeface="Courier New" panose="02070309020205020404" pitchFamily="49" charset="0"/>
              </a:rPr>
              <a:t>E</a:t>
            </a:r>
            <a:r>
              <a:rPr lang="en-US" sz="1050" dirty="0">
                <a:solidFill>
                  <a:srgbClr val="170401"/>
                </a:solidFill>
                <a:highlight>
                  <a:srgbClr val="00FF00"/>
                </a:highlight>
                <a:latin typeface="Courier New" panose="02070309020205020404" pitchFamily="49" charset="0"/>
              </a:rPr>
              <a:t>  </a:t>
            </a:r>
            <a:r>
              <a:rPr lang="en-US" sz="1050" dirty="0" err="1">
                <a:solidFill>
                  <a:srgbClr val="170401"/>
                </a:solidFill>
                <a:highlight>
                  <a:srgbClr val="00FF00"/>
                </a:highlight>
                <a:latin typeface="Courier New" panose="02070309020205020404" pitchFamily="49" charset="0"/>
              </a:rPr>
              <a:t>E</a:t>
            </a:r>
            <a:r>
              <a:rPr lang="en-US" sz="1050" dirty="0">
                <a:solidFill>
                  <a:srgbClr val="170401"/>
                </a:solidFill>
                <a:highlight>
                  <a:srgbClr val="00FF00"/>
                </a:highlight>
                <a:latin typeface="Courier New" panose="02070309020205020404" pitchFamily="49" charset="0"/>
              </a:rPr>
              <a:t>  I  R  E  A  F  R  V  W  D  K  D </a:t>
            </a:r>
            <a:br>
              <a:rPr lang="en-US" sz="1050" dirty="0">
                <a:solidFill>
                  <a:srgbClr val="170401"/>
                </a:solidFill>
                <a:latin typeface="Courier New" panose="02070309020205020404" pitchFamily="49" charset="0"/>
              </a:rPr>
            </a:br>
            <a:r>
              <a:rPr lang="en-US" sz="1050" dirty="0" err="1">
                <a:solidFill>
                  <a:srgbClr val="170401"/>
                </a:solidFill>
                <a:latin typeface="Courier New" panose="02070309020205020404" pitchFamily="49" charset="0"/>
              </a:rPr>
              <a:t>ggcaatggctacatctctgcagcagaccttcgccacgtgatgacaaaccttggagagaag</a:t>
            </a:r>
            <a:br>
              <a:rPr lang="en-US" sz="1050" dirty="0">
                <a:solidFill>
                  <a:srgbClr val="170401"/>
                </a:solidFill>
                <a:latin typeface="Courier New" panose="02070309020205020404" pitchFamily="49" charset="0"/>
              </a:rPr>
            </a:br>
            <a:r>
              <a:rPr lang="en-US" sz="1050" dirty="0">
                <a:solidFill>
                  <a:srgbClr val="170401"/>
                </a:solidFill>
                <a:highlight>
                  <a:srgbClr val="00FF00"/>
                </a:highlight>
                <a:latin typeface="Courier New" panose="02070309020205020404" pitchFamily="49" charset="0"/>
              </a:rPr>
              <a:t> G  N  G  Y  I  S  A  </a:t>
            </a:r>
            <a:r>
              <a:rPr lang="en-US" sz="1050" dirty="0" err="1">
                <a:solidFill>
                  <a:srgbClr val="170401"/>
                </a:solidFill>
                <a:highlight>
                  <a:srgbClr val="00FF00"/>
                </a:highlight>
                <a:latin typeface="Courier New" panose="02070309020205020404" pitchFamily="49" charset="0"/>
              </a:rPr>
              <a:t>A</a:t>
            </a:r>
            <a:r>
              <a:rPr lang="en-US" sz="1050" dirty="0">
                <a:solidFill>
                  <a:srgbClr val="170401"/>
                </a:solidFill>
                <a:highlight>
                  <a:srgbClr val="00FF00"/>
                </a:highlight>
                <a:latin typeface="Courier New" panose="02070309020205020404" pitchFamily="49" charset="0"/>
              </a:rPr>
              <a:t>  D  L  R  H  V  </a:t>
            </a:r>
            <a:r>
              <a:rPr lang="en-US" sz="1050" b="1" dirty="0">
                <a:solidFill>
                  <a:srgbClr val="D6161D"/>
                </a:solidFill>
                <a:highlight>
                  <a:srgbClr val="00FF00"/>
                </a:highlight>
                <a:latin typeface="Courier New" panose="02070309020205020404" pitchFamily="49" charset="0"/>
              </a:rPr>
              <a:t>M</a:t>
            </a:r>
            <a:r>
              <a:rPr lang="en-US" sz="1050" dirty="0">
                <a:solidFill>
                  <a:srgbClr val="170401"/>
                </a:solidFill>
                <a:highlight>
                  <a:srgbClr val="00FF00"/>
                </a:highlight>
                <a:latin typeface="Courier New" panose="02070309020205020404" pitchFamily="49" charset="0"/>
              </a:rPr>
              <a:t>  T  N  L  G  E  K </a:t>
            </a:r>
            <a:br>
              <a:rPr lang="en-US" sz="1050" dirty="0">
                <a:solidFill>
                  <a:srgbClr val="170401"/>
                </a:solidFill>
                <a:latin typeface="Courier New" panose="02070309020205020404" pitchFamily="49" charset="0"/>
              </a:rPr>
            </a:br>
            <a:r>
              <a:rPr lang="en-US" sz="1050" dirty="0" err="1">
                <a:solidFill>
                  <a:srgbClr val="170401"/>
                </a:solidFill>
                <a:latin typeface="Courier New" panose="02070309020205020404" pitchFamily="49" charset="0"/>
              </a:rPr>
              <a:t>ttaacagatgaagaggttgatgaaatgatcagggaagcagatatcgatggagaaggtcag</a:t>
            </a:r>
            <a:br>
              <a:rPr lang="en-US" sz="1050" dirty="0">
                <a:solidFill>
                  <a:srgbClr val="170401"/>
                </a:solidFill>
                <a:latin typeface="Courier New" panose="02070309020205020404" pitchFamily="49" charset="0"/>
              </a:rPr>
            </a:br>
            <a:r>
              <a:rPr lang="en-US" sz="1050" dirty="0">
                <a:solidFill>
                  <a:srgbClr val="170401"/>
                </a:solidFill>
                <a:highlight>
                  <a:srgbClr val="00FF00"/>
                </a:highlight>
                <a:latin typeface="Courier New" panose="02070309020205020404" pitchFamily="49" charset="0"/>
              </a:rPr>
              <a:t> L  T  D  E  </a:t>
            </a:r>
            <a:r>
              <a:rPr lang="en-US" sz="1050" dirty="0" err="1">
                <a:solidFill>
                  <a:srgbClr val="170401"/>
                </a:solidFill>
                <a:highlight>
                  <a:srgbClr val="00FF00"/>
                </a:highlight>
                <a:latin typeface="Courier New" panose="02070309020205020404" pitchFamily="49" charset="0"/>
              </a:rPr>
              <a:t>E</a:t>
            </a:r>
            <a:r>
              <a:rPr lang="en-US" sz="1050" dirty="0">
                <a:solidFill>
                  <a:srgbClr val="170401"/>
                </a:solidFill>
                <a:highlight>
                  <a:srgbClr val="00FF00"/>
                </a:highlight>
                <a:latin typeface="Courier New" panose="02070309020205020404" pitchFamily="49" charset="0"/>
              </a:rPr>
              <a:t>  V  D  E  </a:t>
            </a:r>
            <a:r>
              <a:rPr lang="en-US" sz="1050" b="1" dirty="0">
                <a:solidFill>
                  <a:srgbClr val="D6161D"/>
                </a:solidFill>
                <a:highlight>
                  <a:srgbClr val="00FF00"/>
                </a:highlight>
                <a:latin typeface="Courier New" panose="02070309020205020404" pitchFamily="49" charset="0"/>
              </a:rPr>
              <a:t>M</a:t>
            </a:r>
            <a:r>
              <a:rPr lang="en-US" sz="1050" dirty="0">
                <a:solidFill>
                  <a:srgbClr val="170401"/>
                </a:solidFill>
                <a:highlight>
                  <a:srgbClr val="00FF00"/>
                </a:highlight>
                <a:latin typeface="Courier New" panose="02070309020205020404" pitchFamily="49" charset="0"/>
              </a:rPr>
              <a:t>  I  R  E  A  D  I  D  G  E  G  Q </a:t>
            </a:r>
            <a:br>
              <a:rPr lang="en-US" sz="1050" dirty="0">
                <a:solidFill>
                  <a:srgbClr val="170401"/>
                </a:solidFill>
                <a:latin typeface="Courier New" panose="02070309020205020404" pitchFamily="49" charset="0"/>
              </a:rPr>
            </a:br>
            <a:r>
              <a:rPr lang="en-US" sz="1050" dirty="0" err="1">
                <a:solidFill>
                  <a:srgbClr val="170401"/>
                </a:solidFill>
                <a:latin typeface="Courier New" panose="02070309020205020404" pitchFamily="49" charset="0"/>
              </a:rPr>
              <a:t>gtaaactacgaagagtttgtacaaatgatgacagcgaaggcggccgcagaacaaaaactc</a:t>
            </a:r>
            <a:br>
              <a:rPr lang="en-US" sz="1050" dirty="0">
                <a:solidFill>
                  <a:srgbClr val="170401"/>
                </a:solidFill>
                <a:latin typeface="Courier New" panose="02070309020205020404" pitchFamily="49" charset="0"/>
              </a:rPr>
            </a:br>
            <a:r>
              <a:rPr lang="en-US" sz="1050" dirty="0">
                <a:solidFill>
                  <a:srgbClr val="170401"/>
                </a:solidFill>
                <a:highlight>
                  <a:srgbClr val="00FF00"/>
                </a:highlight>
                <a:latin typeface="Courier New" panose="02070309020205020404" pitchFamily="49" charset="0"/>
              </a:rPr>
              <a:t> V  N  Y  E  </a:t>
            </a:r>
            <a:r>
              <a:rPr lang="en-US" sz="1050" dirty="0" err="1">
                <a:solidFill>
                  <a:srgbClr val="170401"/>
                </a:solidFill>
                <a:highlight>
                  <a:srgbClr val="00FF00"/>
                </a:highlight>
                <a:latin typeface="Courier New" panose="02070309020205020404" pitchFamily="49" charset="0"/>
              </a:rPr>
              <a:t>E</a:t>
            </a:r>
            <a:r>
              <a:rPr lang="en-US" sz="1050" dirty="0">
                <a:solidFill>
                  <a:srgbClr val="170401"/>
                </a:solidFill>
                <a:highlight>
                  <a:srgbClr val="00FF00"/>
                </a:highlight>
                <a:latin typeface="Courier New" panose="02070309020205020404" pitchFamily="49" charset="0"/>
              </a:rPr>
              <a:t>  F  V  Q  </a:t>
            </a:r>
            <a:r>
              <a:rPr lang="en-US" sz="1050" b="1" dirty="0">
                <a:solidFill>
                  <a:srgbClr val="D6161D"/>
                </a:solidFill>
                <a:highlight>
                  <a:srgbClr val="00FF00"/>
                </a:highlight>
                <a:latin typeface="Courier New" panose="02070309020205020404" pitchFamily="49" charset="0"/>
              </a:rPr>
              <a:t>M</a:t>
            </a:r>
            <a:r>
              <a:rPr lang="en-US" sz="1050" dirty="0">
                <a:solidFill>
                  <a:srgbClr val="170401"/>
                </a:solidFill>
                <a:highlight>
                  <a:srgbClr val="00FF00"/>
                </a:highlight>
                <a:latin typeface="Courier New" panose="02070309020205020404" pitchFamily="49" charset="0"/>
              </a:rPr>
              <a:t>  </a:t>
            </a:r>
            <a:r>
              <a:rPr lang="en-US" sz="1050" b="1" dirty="0" err="1">
                <a:solidFill>
                  <a:srgbClr val="D6161D"/>
                </a:solidFill>
                <a:highlight>
                  <a:srgbClr val="00FF00"/>
                </a:highlight>
                <a:latin typeface="Courier New" panose="02070309020205020404" pitchFamily="49" charset="0"/>
              </a:rPr>
              <a:t>M</a:t>
            </a:r>
            <a:r>
              <a:rPr lang="en-US" sz="1050" dirty="0">
                <a:solidFill>
                  <a:srgbClr val="170401"/>
                </a:solidFill>
                <a:highlight>
                  <a:srgbClr val="00FF00"/>
                </a:highlight>
                <a:latin typeface="Courier New" panose="02070309020205020404" pitchFamily="49" charset="0"/>
              </a:rPr>
              <a:t>  T  A  K  A  </a:t>
            </a:r>
            <a:r>
              <a:rPr lang="en-US" sz="1050" dirty="0" err="1">
                <a:solidFill>
                  <a:srgbClr val="170401"/>
                </a:solidFill>
                <a:highlight>
                  <a:srgbClr val="00FF00"/>
                </a:highlight>
                <a:latin typeface="Courier New" panose="02070309020205020404" pitchFamily="49" charset="0"/>
              </a:rPr>
              <a:t>A</a:t>
            </a:r>
            <a:r>
              <a:rPr lang="en-US" sz="1050" dirty="0">
                <a:solidFill>
                  <a:srgbClr val="170401"/>
                </a:solidFill>
                <a:highlight>
                  <a:srgbClr val="00FF00"/>
                </a:highlight>
                <a:latin typeface="Courier New" panose="02070309020205020404" pitchFamily="49" charset="0"/>
              </a:rPr>
              <a:t>  </a:t>
            </a:r>
            <a:r>
              <a:rPr lang="en-US" sz="1050" dirty="0" err="1">
                <a:solidFill>
                  <a:srgbClr val="170401"/>
                </a:solidFill>
                <a:highlight>
                  <a:srgbClr val="00FF00"/>
                </a:highlight>
                <a:latin typeface="Courier New" panose="02070309020205020404" pitchFamily="49" charset="0"/>
              </a:rPr>
              <a:t>A</a:t>
            </a:r>
            <a:r>
              <a:rPr lang="en-US" sz="1050" dirty="0">
                <a:solidFill>
                  <a:srgbClr val="170401"/>
                </a:solidFill>
                <a:highlight>
                  <a:srgbClr val="00FF00"/>
                </a:highlight>
                <a:latin typeface="Courier New" panose="02070309020205020404" pitchFamily="49" charset="0"/>
              </a:rPr>
              <a:t>  E  Q  K  L </a:t>
            </a:r>
            <a:br>
              <a:rPr lang="en-US" sz="1050" dirty="0">
                <a:solidFill>
                  <a:srgbClr val="170401"/>
                </a:solidFill>
                <a:latin typeface="Courier New" panose="02070309020205020404" pitchFamily="49" charset="0"/>
              </a:rPr>
            </a:br>
            <a:r>
              <a:rPr lang="en-US" sz="1050" dirty="0" err="1">
                <a:solidFill>
                  <a:srgbClr val="170401"/>
                </a:solidFill>
                <a:latin typeface="Courier New" panose="02070309020205020404" pitchFamily="49" charset="0"/>
              </a:rPr>
              <a:t>atctcagaagaggatctgaatggggccgcaagcgagaaggacgagctg</a:t>
            </a:r>
            <a:endParaRPr lang="en-US" sz="1050" dirty="0">
              <a:solidFill>
                <a:srgbClr val="170401"/>
              </a:solidFill>
              <a:latin typeface="Courier New" panose="02070309020205020404" pitchFamily="49" charset="0"/>
            </a:endParaRPr>
          </a:p>
          <a:p>
            <a:r>
              <a:rPr lang="en-US" sz="1050" dirty="0">
                <a:solidFill>
                  <a:srgbClr val="170401"/>
                </a:solidFill>
                <a:highlight>
                  <a:srgbClr val="00FF00"/>
                </a:highlight>
                <a:latin typeface="Courier New" panose="02070309020205020404" pitchFamily="49" charset="0"/>
              </a:rPr>
              <a:t> I  S  E  </a:t>
            </a:r>
            <a:r>
              <a:rPr lang="en-US" sz="1050" dirty="0" err="1">
                <a:solidFill>
                  <a:srgbClr val="170401"/>
                </a:solidFill>
                <a:highlight>
                  <a:srgbClr val="00FF00"/>
                </a:highlight>
                <a:latin typeface="Courier New" panose="02070309020205020404" pitchFamily="49" charset="0"/>
              </a:rPr>
              <a:t>E</a:t>
            </a:r>
            <a:r>
              <a:rPr lang="en-US" sz="1050" dirty="0">
                <a:solidFill>
                  <a:srgbClr val="170401"/>
                </a:solidFill>
                <a:highlight>
                  <a:srgbClr val="00FF00"/>
                </a:highlight>
                <a:latin typeface="Courier New" panose="02070309020205020404" pitchFamily="49" charset="0"/>
              </a:rPr>
              <a:t>  D  L  N  G  A  </a:t>
            </a:r>
            <a:r>
              <a:rPr lang="en-US" sz="1050" dirty="0" err="1">
                <a:solidFill>
                  <a:srgbClr val="170401"/>
                </a:solidFill>
                <a:highlight>
                  <a:srgbClr val="00FF00"/>
                </a:highlight>
                <a:latin typeface="Courier New" panose="02070309020205020404" pitchFamily="49" charset="0"/>
              </a:rPr>
              <a:t>A</a:t>
            </a:r>
            <a:r>
              <a:rPr lang="en-US" sz="1050" dirty="0">
                <a:solidFill>
                  <a:srgbClr val="170401"/>
                </a:solidFill>
                <a:highlight>
                  <a:srgbClr val="00FF00"/>
                </a:highlight>
                <a:latin typeface="Courier New" panose="02070309020205020404" pitchFamily="49" charset="0"/>
              </a:rPr>
              <a:t>  S  E  K  D  E  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00BBAFB-086A-7751-A97F-0F8783EC77DF}"/>
              </a:ext>
            </a:extLst>
          </p:cNvPr>
          <p:cNvSpPr txBox="1"/>
          <p:nvPr/>
        </p:nvSpPr>
        <p:spPr>
          <a:xfrm>
            <a:off x="5433856" y="9547760"/>
            <a:ext cx="1467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Continued…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B2DDC22-608C-DDA9-3EB9-A2C1D81F5F3D}"/>
              </a:ext>
            </a:extLst>
          </p:cNvPr>
          <p:cNvSpPr txBox="1"/>
          <p:nvPr/>
        </p:nvSpPr>
        <p:spPr>
          <a:xfrm>
            <a:off x="247650" y="392430"/>
            <a:ext cx="1236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Figure S7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E26F67F-A008-7127-0293-96AB30D92837}"/>
              </a:ext>
            </a:extLst>
          </p:cNvPr>
          <p:cNvCxnSpPr>
            <a:cxnSpLocks/>
          </p:cNvCxnSpPr>
          <p:nvPr/>
        </p:nvCxnSpPr>
        <p:spPr>
          <a:xfrm>
            <a:off x="274831" y="800228"/>
            <a:ext cx="6269685" cy="1777"/>
          </a:xfrm>
          <a:prstGeom prst="line">
            <a:avLst/>
          </a:prstGeom>
          <a:ln w="254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F68084D6-0D24-1CF8-7BDA-EE509E0D5DE8}"/>
              </a:ext>
            </a:extLst>
          </p:cNvPr>
          <p:cNvSpPr txBox="1"/>
          <p:nvPr/>
        </p:nvSpPr>
        <p:spPr>
          <a:xfrm>
            <a:off x="10078" y="743069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6FFEEDE-83C1-AB6A-4405-7261138A07B1}"/>
              </a:ext>
            </a:extLst>
          </p:cNvPr>
          <p:cNvSpPr txBox="1"/>
          <p:nvPr/>
        </p:nvSpPr>
        <p:spPr>
          <a:xfrm>
            <a:off x="553" y="1714619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28328901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0C822C4-45E2-8F41-5323-BF9CF5F59379}"/>
              </a:ext>
            </a:extLst>
          </p:cNvPr>
          <p:cNvSpPr txBox="1"/>
          <p:nvPr/>
        </p:nvSpPr>
        <p:spPr>
          <a:xfrm>
            <a:off x="608692" y="453506"/>
            <a:ext cx="560206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 err="1">
                <a:solidFill>
                  <a:srgbClr val="170401"/>
                </a:solidFill>
                <a:latin typeface="Courier New" panose="02070309020205020404" pitchFamily="49" charset="0"/>
              </a:rPr>
              <a:t>ggaagcggagagggcaggggaagtcttctaacatgcggggacgtggaggaaaatcccggcccc</a:t>
            </a:r>
            <a:endParaRPr lang="en-US" sz="1000" dirty="0">
              <a:solidFill>
                <a:srgbClr val="170401"/>
              </a:solidFill>
              <a:latin typeface="Courier New" panose="02070309020205020404" pitchFamily="49" charset="0"/>
            </a:endParaRPr>
          </a:p>
          <a:p>
            <a:r>
              <a:rPr lang="en-US" sz="1000" dirty="0">
                <a:solidFill>
                  <a:srgbClr val="170401"/>
                </a:solidFill>
                <a:highlight>
                  <a:srgbClr val="FFFF00"/>
                </a:highlight>
                <a:latin typeface="Courier New" panose="02070309020205020404" pitchFamily="49" charset="0"/>
              </a:rPr>
              <a:t> G  S  G  E  G  R  G  S  L  </a:t>
            </a:r>
            <a:r>
              <a:rPr lang="en-US" sz="1000" dirty="0" err="1">
                <a:solidFill>
                  <a:srgbClr val="170401"/>
                </a:solidFill>
                <a:highlight>
                  <a:srgbClr val="FFFF00"/>
                </a:highlight>
                <a:latin typeface="Courier New" panose="02070309020205020404" pitchFamily="49" charset="0"/>
              </a:rPr>
              <a:t>L</a:t>
            </a:r>
            <a:r>
              <a:rPr lang="en-US" sz="1000" dirty="0">
                <a:solidFill>
                  <a:srgbClr val="170401"/>
                </a:solidFill>
                <a:highlight>
                  <a:srgbClr val="FFFF00"/>
                </a:highlight>
                <a:latin typeface="Courier New" panose="02070309020205020404" pitchFamily="49" charset="0"/>
              </a:rPr>
              <a:t>  T  C  G  D  V  E  </a:t>
            </a:r>
            <a:r>
              <a:rPr lang="en-US" sz="1000" dirty="0" err="1">
                <a:solidFill>
                  <a:srgbClr val="170401"/>
                </a:solidFill>
                <a:highlight>
                  <a:srgbClr val="FFFF00"/>
                </a:highlight>
                <a:latin typeface="Courier New" panose="02070309020205020404" pitchFamily="49" charset="0"/>
              </a:rPr>
              <a:t>E</a:t>
            </a:r>
            <a:r>
              <a:rPr lang="en-US" sz="1000" dirty="0">
                <a:solidFill>
                  <a:srgbClr val="170401"/>
                </a:solidFill>
                <a:highlight>
                  <a:srgbClr val="FFFF00"/>
                </a:highlight>
                <a:latin typeface="Courier New" panose="02070309020205020404" pitchFamily="49" charset="0"/>
              </a:rPr>
              <a:t>  N  P  G  P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DE2272C-4E90-4C91-0A73-ECA9888055F4}"/>
              </a:ext>
            </a:extLst>
          </p:cNvPr>
          <p:cNvSpPr txBox="1"/>
          <p:nvPr/>
        </p:nvSpPr>
        <p:spPr>
          <a:xfrm>
            <a:off x="647246" y="763743"/>
            <a:ext cx="5741308" cy="840230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1000" b="0" i="0" dirty="0" err="1">
                <a:solidFill>
                  <a:srgbClr val="0C313C"/>
                </a:solidFill>
                <a:effectLst/>
                <a:latin typeface="Courier New" panose="02070309020205020404" pitchFamily="49" charset="0"/>
              </a:rPr>
              <a:t>atgagtgtactcaccccattgctcttgcggggattgactgggagtgcccgacgcctcccc</a:t>
            </a:r>
            <a:br>
              <a:rPr lang="en-US" sz="1000" dirty="0"/>
            </a:br>
            <a:r>
              <a:rPr lang="en-US" sz="1000" b="0" i="0" dirty="0">
                <a:solidFill>
                  <a:srgbClr val="170401"/>
                </a:solidFill>
                <a:effectLst/>
                <a:highlight>
                  <a:srgbClr val="FF0000"/>
                </a:highlight>
                <a:latin typeface="Courier New" panose="02070309020205020404" pitchFamily="49" charset="0"/>
              </a:rPr>
              <a:t> </a:t>
            </a:r>
            <a:r>
              <a:rPr lang="en-US" sz="1000" dirty="0">
                <a:solidFill>
                  <a:srgbClr val="170401"/>
                </a:solidFill>
                <a:highlight>
                  <a:srgbClr val="FF0000"/>
                </a:highlight>
                <a:latin typeface="Courier New" panose="02070309020205020404" pitchFamily="49" charset="0"/>
              </a:rPr>
              <a:t>M  S  V  L  T  P  L</a:t>
            </a:r>
            <a:r>
              <a:rPr lang="en-US" sz="1000" b="0" i="0" dirty="0">
                <a:solidFill>
                  <a:srgbClr val="170401"/>
                </a:solidFill>
                <a:effectLst/>
                <a:highlight>
                  <a:srgbClr val="FF0000"/>
                </a:highlight>
                <a:latin typeface="Courier New" panose="02070309020205020404" pitchFamily="49" charset="0"/>
              </a:rPr>
              <a:t>  </a:t>
            </a:r>
            <a:r>
              <a:rPr lang="en-US" sz="1000" b="0" i="0" dirty="0" err="1">
                <a:solidFill>
                  <a:srgbClr val="170401"/>
                </a:solidFill>
                <a:effectLst/>
                <a:highlight>
                  <a:srgbClr val="FF0000"/>
                </a:highlight>
                <a:latin typeface="Courier New" panose="02070309020205020404" pitchFamily="49" charset="0"/>
              </a:rPr>
              <a:t>L</a:t>
            </a:r>
            <a:r>
              <a:rPr lang="en-US" sz="1000" b="0" i="0" dirty="0">
                <a:solidFill>
                  <a:srgbClr val="170401"/>
                </a:solidFill>
                <a:effectLst/>
                <a:highlight>
                  <a:srgbClr val="FF0000"/>
                </a:highlight>
                <a:latin typeface="Courier New" panose="02070309020205020404" pitchFamily="49" charset="0"/>
              </a:rPr>
              <a:t>  </a:t>
            </a:r>
            <a:r>
              <a:rPr lang="en-US" sz="1000" b="0" i="0" dirty="0" err="1">
                <a:solidFill>
                  <a:srgbClr val="170401"/>
                </a:solidFill>
                <a:effectLst/>
                <a:highlight>
                  <a:srgbClr val="FF0000"/>
                </a:highlight>
                <a:latin typeface="Courier New" panose="02070309020205020404" pitchFamily="49" charset="0"/>
              </a:rPr>
              <a:t>L</a:t>
            </a:r>
            <a:r>
              <a:rPr lang="en-US" sz="1000" b="0" i="0" dirty="0">
                <a:solidFill>
                  <a:srgbClr val="170401"/>
                </a:solidFill>
                <a:effectLst/>
                <a:highlight>
                  <a:srgbClr val="FF0000"/>
                </a:highlight>
                <a:latin typeface="Courier New" panose="02070309020205020404" pitchFamily="49" charset="0"/>
              </a:rPr>
              <a:t>  R  G  L  T  G  S  A  R  </a:t>
            </a:r>
            <a:r>
              <a:rPr lang="en-US" sz="1000" b="0" i="0" dirty="0" err="1">
                <a:solidFill>
                  <a:srgbClr val="170401"/>
                </a:solidFill>
                <a:effectLst/>
                <a:highlight>
                  <a:srgbClr val="FF0000"/>
                </a:highlight>
                <a:latin typeface="Courier New" panose="02070309020205020404" pitchFamily="49" charset="0"/>
              </a:rPr>
              <a:t>R</a:t>
            </a:r>
            <a:r>
              <a:rPr lang="en-US" sz="1000" b="0" i="0" dirty="0">
                <a:solidFill>
                  <a:srgbClr val="170401"/>
                </a:solidFill>
                <a:effectLst/>
                <a:highlight>
                  <a:srgbClr val="FF0000"/>
                </a:highlight>
                <a:latin typeface="Courier New" panose="02070309020205020404" pitchFamily="49" charset="0"/>
              </a:rPr>
              <a:t>  L  P </a:t>
            </a:r>
            <a:br>
              <a:rPr lang="en-US" sz="1000" b="0" i="0" dirty="0">
                <a:solidFill>
                  <a:srgbClr val="170401"/>
                </a:solidFill>
                <a:effectLst/>
                <a:highlight>
                  <a:srgbClr val="FF0000"/>
                </a:highlight>
                <a:latin typeface="Courier New" panose="02070309020205020404" pitchFamily="49" charset="0"/>
              </a:rPr>
            </a:br>
            <a:r>
              <a:rPr lang="en-US" sz="1000" b="0" i="0" dirty="0" err="1">
                <a:solidFill>
                  <a:srgbClr val="170401"/>
                </a:solidFill>
                <a:effectLst/>
                <a:latin typeface="Courier New" panose="02070309020205020404" pitchFamily="49" charset="0"/>
              </a:rPr>
              <a:t>gtgccaagggctaagatccattcactcggtgacccaatgtccgttctcacccccctgctg</a:t>
            </a:r>
            <a:br>
              <a:rPr lang="en-US" sz="1000" b="0" i="0" dirty="0">
                <a:solidFill>
                  <a:srgbClr val="170401"/>
                </a:solidFill>
                <a:effectLst/>
                <a:latin typeface="Courier New" panose="02070309020205020404" pitchFamily="49" charset="0"/>
              </a:rPr>
            </a:br>
            <a:r>
              <a:rPr lang="en-US" sz="1000" b="0" i="0" dirty="0">
                <a:solidFill>
                  <a:srgbClr val="170401"/>
                </a:solidFill>
                <a:effectLst/>
                <a:highlight>
                  <a:srgbClr val="FF0000"/>
                </a:highlight>
                <a:latin typeface="Courier New" panose="02070309020205020404" pitchFamily="49" charset="0"/>
              </a:rPr>
              <a:t> V  P  R  A  K  I  H  S  L  G  D  P  </a:t>
            </a:r>
            <a:r>
              <a:rPr lang="en-US" sz="1000" b="1" i="0" u="none" strike="noStrike" dirty="0">
                <a:solidFill>
                  <a:srgbClr val="D6161D"/>
                </a:solidFill>
                <a:effectLst/>
                <a:highlight>
                  <a:srgbClr val="FF0000"/>
                </a:highlight>
                <a:latin typeface="Courier New" panose="02070309020205020404" pitchFamily="49" charset="0"/>
              </a:rPr>
              <a:t>M</a:t>
            </a:r>
            <a:r>
              <a:rPr lang="en-US" sz="1000" b="0" i="0" dirty="0">
                <a:solidFill>
                  <a:srgbClr val="170401"/>
                </a:solidFill>
                <a:effectLst/>
                <a:highlight>
                  <a:srgbClr val="FF0000"/>
                </a:highlight>
                <a:latin typeface="Courier New" panose="02070309020205020404" pitchFamily="49" charset="0"/>
              </a:rPr>
              <a:t>  S  V  L  T  P  L  </a:t>
            </a:r>
            <a:r>
              <a:rPr lang="en-US" sz="1000" b="0" i="0" dirty="0" err="1">
                <a:solidFill>
                  <a:srgbClr val="170401"/>
                </a:solidFill>
                <a:effectLst/>
                <a:highlight>
                  <a:srgbClr val="FF0000"/>
                </a:highlight>
                <a:latin typeface="Courier New" panose="02070309020205020404" pitchFamily="49" charset="0"/>
              </a:rPr>
              <a:t>L</a:t>
            </a:r>
            <a:r>
              <a:rPr lang="en-US" sz="1000" b="0" i="0" dirty="0">
                <a:solidFill>
                  <a:srgbClr val="170401"/>
                </a:solidFill>
                <a:effectLst/>
                <a:highlight>
                  <a:srgbClr val="FF0000"/>
                </a:highlight>
                <a:latin typeface="Courier New" panose="02070309020205020404" pitchFamily="49" charset="0"/>
              </a:rPr>
              <a:t> </a:t>
            </a:r>
            <a:br>
              <a:rPr lang="en-US" sz="1000" b="0" i="0" dirty="0">
                <a:solidFill>
                  <a:srgbClr val="170401"/>
                </a:solidFill>
                <a:effectLst/>
                <a:highlight>
                  <a:srgbClr val="FF0000"/>
                </a:highlight>
                <a:latin typeface="Courier New" panose="02070309020205020404" pitchFamily="49" charset="0"/>
              </a:rPr>
            </a:br>
            <a:r>
              <a:rPr lang="en-US" sz="1000" b="0" i="0" dirty="0" err="1">
                <a:solidFill>
                  <a:srgbClr val="170401"/>
                </a:solidFill>
                <a:effectLst/>
                <a:latin typeface="Courier New" panose="02070309020205020404" pitchFamily="49" charset="0"/>
              </a:rPr>
              <a:t>cttcgagggctcactggatcagcacggagacttcctgttccgagggccaagatacacagc</a:t>
            </a:r>
            <a:br>
              <a:rPr lang="en-US" sz="1000" b="0" i="0" dirty="0">
                <a:solidFill>
                  <a:srgbClr val="170401"/>
                </a:solidFill>
                <a:effectLst/>
                <a:latin typeface="Courier New" panose="02070309020205020404" pitchFamily="49" charset="0"/>
              </a:rPr>
            </a:br>
            <a:r>
              <a:rPr lang="en-US" sz="1000" dirty="0">
                <a:solidFill>
                  <a:srgbClr val="170401"/>
                </a:solidFill>
                <a:highlight>
                  <a:srgbClr val="FF0000"/>
                </a:highlight>
                <a:latin typeface="Courier New" panose="02070309020205020404" pitchFamily="49" charset="0"/>
              </a:rPr>
              <a:t> L  R  G  L  T  G  S  A  R  </a:t>
            </a:r>
            <a:r>
              <a:rPr lang="en-US" sz="1000" dirty="0" err="1">
                <a:solidFill>
                  <a:srgbClr val="170401"/>
                </a:solidFill>
                <a:highlight>
                  <a:srgbClr val="FF0000"/>
                </a:highlight>
                <a:latin typeface="Courier New" panose="02070309020205020404" pitchFamily="49" charset="0"/>
              </a:rPr>
              <a:t>R</a:t>
            </a:r>
            <a:r>
              <a:rPr lang="en-US" sz="1000" dirty="0">
                <a:solidFill>
                  <a:srgbClr val="170401"/>
                </a:solidFill>
                <a:highlight>
                  <a:srgbClr val="FF0000"/>
                </a:highlight>
                <a:latin typeface="Courier New" panose="02070309020205020404" pitchFamily="49" charset="0"/>
              </a:rPr>
              <a:t>  L  P  V  P  R  A  K  I  H  S </a:t>
            </a:r>
            <a:br>
              <a:rPr lang="en-US" sz="1000" dirty="0">
                <a:solidFill>
                  <a:srgbClr val="170401"/>
                </a:solidFill>
                <a:highlight>
                  <a:srgbClr val="FF0000"/>
                </a:highlight>
                <a:latin typeface="Courier New" panose="02070309020205020404" pitchFamily="49" charset="0"/>
              </a:rPr>
            </a:br>
            <a:r>
              <a:rPr lang="en-US" sz="1000" b="0" i="0" dirty="0" err="1">
                <a:solidFill>
                  <a:srgbClr val="170401"/>
                </a:solidFill>
                <a:effectLst/>
                <a:latin typeface="Courier New" panose="02070309020205020404" pitchFamily="49" charset="0"/>
              </a:rPr>
              <a:t>ctgggtgatccaggatctatgcggggttcacaccatcatcaccaccacggcatggcaagt</a:t>
            </a:r>
            <a:br>
              <a:rPr lang="en-US" sz="1000" b="0" i="0" dirty="0">
                <a:solidFill>
                  <a:srgbClr val="170401"/>
                </a:solidFill>
                <a:effectLst/>
                <a:latin typeface="Courier New" panose="02070309020205020404" pitchFamily="49" charset="0"/>
              </a:rPr>
            </a:br>
            <a:r>
              <a:rPr lang="en-US" sz="1000" dirty="0">
                <a:solidFill>
                  <a:srgbClr val="170401"/>
                </a:solidFill>
                <a:highlight>
                  <a:srgbClr val="FF0000"/>
                </a:highlight>
                <a:latin typeface="Courier New" panose="02070309020205020404" pitchFamily="49" charset="0"/>
              </a:rPr>
              <a:t> L  G  D  P  G  S  M  R  G  S  H  </a:t>
            </a:r>
            <a:r>
              <a:rPr lang="en-US" sz="1000" dirty="0" err="1">
                <a:solidFill>
                  <a:srgbClr val="170401"/>
                </a:solidFill>
                <a:highlight>
                  <a:srgbClr val="FF0000"/>
                </a:highlight>
                <a:latin typeface="Courier New" panose="02070309020205020404" pitchFamily="49" charset="0"/>
              </a:rPr>
              <a:t>H</a:t>
            </a:r>
            <a:r>
              <a:rPr lang="en-US" sz="1000" dirty="0">
                <a:solidFill>
                  <a:srgbClr val="170401"/>
                </a:solidFill>
                <a:highlight>
                  <a:srgbClr val="FF0000"/>
                </a:highlight>
                <a:latin typeface="Courier New" panose="02070309020205020404" pitchFamily="49" charset="0"/>
              </a:rPr>
              <a:t>  </a:t>
            </a:r>
            <a:r>
              <a:rPr lang="en-US" sz="1000" dirty="0" err="1">
                <a:solidFill>
                  <a:srgbClr val="170401"/>
                </a:solidFill>
                <a:highlight>
                  <a:srgbClr val="FF0000"/>
                </a:highlight>
                <a:latin typeface="Courier New" panose="02070309020205020404" pitchFamily="49" charset="0"/>
              </a:rPr>
              <a:t>H</a:t>
            </a:r>
            <a:r>
              <a:rPr lang="en-US" sz="1000" dirty="0">
                <a:solidFill>
                  <a:srgbClr val="170401"/>
                </a:solidFill>
                <a:highlight>
                  <a:srgbClr val="FF0000"/>
                </a:highlight>
                <a:latin typeface="Courier New" panose="02070309020205020404" pitchFamily="49" charset="0"/>
              </a:rPr>
              <a:t>  </a:t>
            </a:r>
            <a:r>
              <a:rPr lang="en-US" sz="1000" dirty="0" err="1">
                <a:solidFill>
                  <a:srgbClr val="170401"/>
                </a:solidFill>
                <a:highlight>
                  <a:srgbClr val="FF0000"/>
                </a:highlight>
                <a:latin typeface="Courier New" panose="02070309020205020404" pitchFamily="49" charset="0"/>
              </a:rPr>
              <a:t>H</a:t>
            </a:r>
            <a:r>
              <a:rPr lang="en-US" sz="1000" dirty="0">
                <a:solidFill>
                  <a:srgbClr val="170401"/>
                </a:solidFill>
                <a:highlight>
                  <a:srgbClr val="FF0000"/>
                </a:highlight>
                <a:latin typeface="Courier New" panose="02070309020205020404" pitchFamily="49" charset="0"/>
              </a:rPr>
              <a:t>  </a:t>
            </a:r>
            <a:r>
              <a:rPr lang="en-US" sz="1000" dirty="0" err="1">
                <a:solidFill>
                  <a:srgbClr val="170401"/>
                </a:solidFill>
                <a:highlight>
                  <a:srgbClr val="FF0000"/>
                </a:highlight>
                <a:latin typeface="Courier New" panose="02070309020205020404" pitchFamily="49" charset="0"/>
              </a:rPr>
              <a:t>H</a:t>
            </a:r>
            <a:r>
              <a:rPr lang="en-US" sz="1000" dirty="0">
                <a:solidFill>
                  <a:srgbClr val="170401"/>
                </a:solidFill>
                <a:highlight>
                  <a:srgbClr val="FF0000"/>
                </a:highlight>
                <a:latin typeface="Courier New" panose="02070309020205020404" pitchFamily="49" charset="0"/>
              </a:rPr>
              <a:t>  </a:t>
            </a:r>
            <a:r>
              <a:rPr lang="en-US" sz="1000" dirty="0" err="1">
                <a:solidFill>
                  <a:srgbClr val="170401"/>
                </a:solidFill>
                <a:highlight>
                  <a:srgbClr val="FF0000"/>
                </a:highlight>
                <a:latin typeface="Courier New" panose="02070309020205020404" pitchFamily="49" charset="0"/>
              </a:rPr>
              <a:t>H</a:t>
            </a:r>
            <a:r>
              <a:rPr lang="en-US" sz="1000" dirty="0">
                <a:solidFill>
                  <a:srgbClr val="170401"/>
                </a:solidFill>
                <a:highlight>
                  <a:srgbClr val="FF0000"/>
                </a:highlight>
                <a:latin typeface="Courier New" panose="02070309020205020404" pitchFamily="49" charset="0"/>
              </a:rPr>
              <a:t>  G  M  A  S </a:t>
            </a:r>
            <a:br>
              <a:rPr lang="en-US" sz="1000" b="0" i="0" dirty="0">
                <a:solidFill>
                  <a:srgbClr val="170401"/>
                </a:solidFill>
                <a:effectLst/>
                <a:latin typeface="Courier New" panose="02070309020205020404" pitchFamily="49" charset="0"/>
              </a:rPr>
            </a:br>
            <a:r>
              <a:rPr lang="en-US" sz="1000" b="0" i="0" dirty="0" err="1">
                <a:solidFill>
                  <a:srgbClr val="170401"/>
                </a:solidFill>
                <a:effectLst/>
                <a:latin typeface="Courier New" panose="02070309020205020404" pitchFamily="49" charset="0"/>
              </a:rPr>
              <a:t>atgacgggaggacaacaaatgggaagagatctttacgatgacgatgacaaggatcttgcc</a:t>
            </a:r>
            <a:br>
              <a:rPr lang="en-US" sz="1000" b="0" i="0" dirty="0">
                <a:solidFill>
                  <a:srgbClr val="170401"/>
                </a:solidFill>
                <a:effectLst/>
                <a:latin typeface="Courier New" panose="02070309020205020404" pitchFamily="49" charset="0"/>
              </a:rPr>
            </a:br>
            <a:r>
              <a:rPr lang="en-US" sz="1000" dirty="0">
                <a:solidFill>
                  <a:srgbClr val="170401"/>
                </a:solidFill>
                <a:highlight>
                  <a:srgbClr val="FF0000"/>
                </a:highlight>
                <a:latin typeface="Courier New" panose="02070309020205020404" pitchFamily="49" charset="0"/>
              </a:rPr>
              <a:t> M  T  G  </a:t>
            </a:r>
            <a:r>
              <a:rPr lang="en-US" sz="1000" dirty="0" err="1">
                <a:solidFill>
                  <a:srgbClr val="170401"/>
                </a:solidFill>
                <a:highlight>
                  <a:srgbClr val="FF0000"/>
                </a:highlight>
                <a:latin typeface="Courier New" panose="02070309020205020404" pitchFamily="49" charset="0"/>
              </a:rPr>
              <a:t>G</a:t>
            </a:r>
            <a:r>
              <a:rPr lang="en-US" sz="1000" dirty="0">
                <a:solidFill>
                  <a:srgbClr val="170401"/>
                </a:solidFill>
                <a:highlight>
                  <a:srgbClr val="FF0000"/>
                </a:highlight>
                <a:latin typeface="Courier New" panose="02070309020205020404" pitchFamily="49" charset="0"/>
              </a:rPr>
              <a:t>  Q  </a:t>
            </a:r>
            <a:r>
              <a:rPr lang="en-US" sz="1000" dirty="0" err="1">
                <a:solidFill>
                  <a:srgbClr val="170401"/>
                </a:solidFill>
                <a:highlight>
                  <a:srgbClr val="FF0000"/>
                </a:highlight>
                <a:latin typeface="Courier New" panose="02070309020205020404" pitchFamily="49" charset="0"/>
              </a:rPr>
              <a:t>Q</a:t>
            </a:r>
            <a:r>
              <a:rPr lang="en-US" sz="1000" dirty="0">
                <a:solidFill>
                  <a:srgbClr val="170401"/>
                </a:solidFill>
                <a:highlight>
                  <a:srgbClr val="FF0000"/>
                </a:highlight>
                <a:latin typeface="Courier New" panose="02070309020205020404" pitchFamily="49" charset="0"/>
              </a:rPr>
              <a:t>  M  G  R  D  L  Y  D  </a:t>
            </a:r>
            <a:r>
              <a:rPr lang="en-US" sz="1000" dirty="0" err="1">
                <a:solidFill>
                  <a:srgbClr val="170401"/>
                </a:solidFill>
                <a:highlight>
                  <a:srgbClr val="FF0000"/>
                </a:highlight>
                <a:latin typeface="Courier New" panose="02070309020205020404" pitchFamily="49" charset="0"/>
              </a:rPr>
              <a:t>D</a:t>
            </a:r>
            <a:r>
              <a:rPr lang="en-US" sz="1000" dirty="0">
                <a:solidFill>
                  <a:srgbClr val="170401"/>
                </a:solidFill>
                <a:highlight>
                  <a:srgbClr val="FF0000"/>
                </a:highlight>
                <a:latin typeface="Courier New" panose="02070309020205020404" pitchFamily="49" charset="0"/>
              </a:rPr>
              <a:t>  </a:t>
            </a:r>
            <a:r>
              <a:rPr lang="en-US" sz="1000" dirty="0" err="1">
                <a:solidFill>
                  <a:srgbClr val="170401"/>
                </a:solidFill>
                <a:highlight>
                  <a:srgbClr val="FF0000"/>
                </a:highlight>
                <a:latin typeface="Courier New" panose="02070309020205020404" pitchFamily="49" charset="0"/>
              </a:rPr>
              <a:t>D</a:t>
            </a:r>
            <a:r>
              <a:rPr lang="en-US" sz="1000" dirty="0">
                <a:solidFill>
                  <a:srgbClr val="170401"/>
                </a:solidFill>
                <a:highlight>
                  <a:srgbClr val="FF0000"/>
                </a:highlight>
                <a:latin typeface="Courier New" panose="02070309020205020404" pitchFamily="49" charset="0"/>
              </a:rPr>
              <a:t>  </a:t>
            </a:r>
            <a:r>
              <a:rPr lang="en-US" sz="1000" dirty="0" err="1">
                <a:solidFill>
                  <a:srgbClr val="170401"/>
                </a:solidFill>
                <a:highlight>
                  <a:srgbClr val="FF0000"/>
                </a:highlight>
                <a:latin typeface="Courier New" panose="02070309020205020404" pitchFamily="49" charset="0"/>
              </a:rPr>
              <a:t>D</a:t>
            </a:r>
            <a:r>
              <a:rPr lang="en-US" sz="1000" dirty="0">
                <a:solidFill>
                  <a:srgbClr val="170401"/>
                </a:solidFill>
                <a:highlight>
                  <a:srgbClr val="FF0000"/>
                </a:highlight>
                <a:latin typeface="Courier New" panose="02070309020205020404" pitchFamily="49" charset="0"/>
              </a:rPr>
              <a:t>  K  D  L  A </a:t>
            </a:r>
            <a:br>
              <a:rPr lang="en-US" sz="1000" b="0" i="0" dirty="0">
                <a:solidFill>
                  <a:srgbClr val="170401"/>
                </a:solidFill>
                <a:effectLst/>
                <a:latin typeface="Courier New" panose="02070309020205020404" pitchFamily="49" charset="0"/>
              </a:rPr>
            </a:br>
            <a:r>
              <a:rPr lang="en-US" sz="1000" b="0" i="0" dirty="0" err="1">
                <a:solidFill>
                  <a:srgbClr val="170401"/>
                </a:solidFill>
                <a:effectLst/>
                <a:latin typeface="Courier New" panose="02070309020205020404" pitchFamily="49" charset="0"/>
              </a:rPr>
              <a:t>accatggtagatagcagccgccggaaatggaacaaggccggacatgccgttcgggcgata</a:t>
            </a:r>
            <a:br>
              <a:rPr lang="en-US" sz="1000" b="0" i="0" dirty="0">
                <a:solidFill>
                  <a:srgbClr val="170401"/>
                </a:solidFill>
                <a:effectLst/>
                <a:latin typeface="Courier New" panose="02070309020205020404" pitchFamily="49" charset="0"/>
              </a:rPr>
            </a:br>
            <a:r>
              <a:rPr lang="en-US" sz="1000" dirty="0">
                <a:solidFill>
                  <a:srgbClr val="170401"/>
                </a:solidFill>
                <a:highlight>
                  <a:srgbClr val="FF0000"/>
                </a:highlight>
                <a:latin typeface="Courier New" panose="02070309020205020404" pitchFamily="49" charset="0"/>
              </a:rPr>
              <a:t> T  M  V  D  S  </a:t>
            </a:r>
            <a:r>
              <a:rPr lang="en-US" sz="1000" dirty="0" err="1">
                <a:solidFill>
                  <a:srgbClr val="170401"/>
                </a:solidFill>
                <a:highlight>
                  <a:srgbClr val="FF0000"/>
                </a:highlight>
                <a:latin typeface="Courier New" panose="02070309020205020404" pitchFamily="49" charset="0"/>
              </a:rPr>
              <a:t>S</a:t>
            </a:r>
            <a:r>
              <a:rPr lang="en-US" sz="1000" dirty="0">
                <a:solidFill>
                  <a:srgbClr val="170401"/>
                </a:solidFill>
                <a:highlight>
                  <a:srgbClr val="FF0000"/>
                </a:highlight>
                <a:latin typeface="Courier New" panose="02070309020205020404" pitchFamily="49" charset="0"/>
              </a:rPr>
              <a:t>  R  </a:t>
            </a:r>
            <a:r>
              <a:rPr lang="en-US" sz="1000" dirty="0" err="1">
                <a:solidFill>
                  <a:srgbClr val="170401"/>
                </a:solidFill>
                <a:highlight>
                  <a:srgbClr val="FF0000"/>
                </a:highlight>
                <a:latin typeface="Courier New" panose="02070309020205020404" pitchFamily="49" charset="0"/>
              </a:rPr>
              <a:t>R</a:t>
            </a:r>
            <a:r>
              <a:rPr lang="en-US" sz="1000" dirty="0">
                <a:solidFill>
                  <a:srgbClr val="170401"/>
                </a:solidFill>
                <a:highlight>
                  <a:srgbClr val="FF0000"/>
                </a:highlight>
                <a:latin typeface="Courier New" panose="02070309020205020404" pitchFamily="49" charset="0"/>
              </a:rPr>
              <a:t>  K  W  N  K  A  G  H  A  V  R  A  I </a:t>
            </a:r>
            <a:br>
              <a:rPr lang="en-US" sz="1000" b="0" i="0" dirty="0">
                <a:solidFill>
                  <a:srgbClr val="170401"/>
                </a:solidFill>
                <a:effectLst/>
                <a:latin typeface="Courier New" panose="02070309020205020404" pitchFamily="49" charset="0"/>
              </a:rPr>
            </a:br>
            <a:r>
              <a:rPr lang="en-US" sz="1000" b="0" i="0" dirty="0" err="1">
                <a:solidFill>
                  <a:srgbClr val="170401"/>
                </a:solidFill>
                <a:effectLst/>
                <a:latin typeface="Courier New" panose="02070309020205020404" pitchFamily="49" charset="0"/>
              </a:rPr>
              <a:t>gggcgcctctcctcaccggagtttccgagcgaatgtaccctgaagatggcgctcttgaaa</a:t>
            </a:r>
            <a:br>
              <a:rPr lang="en-US" sz="1000" b="0" i="0" dirty="0">
                <a:solidFill>
                  <a:srgbClr val="170401"/>
                </a:solidFill>
                <a:effectLst/>
                <a:latin typeface="Courier New" panose="02070309020205020404" pitchFamily="49" charset="0"/>
              </a:rPr>
            </a:br>
            <a:r>
              <a:rPr lang="en-US" sz="1000" dirty="0">
                <a:solidFill>
                  <a:srgbClr val="170401"/>
                </a:solidFill>
                <a:highlight>
                  <a:srgbClr val="FF0000"/>
                </a:highlight>
                <a:latin typeface="Courier New" panose="02070309020205020404" pitchFamily="49" charset="0"/>
              </a:rPr>
              <a:t> G  R  L  S  </a:t>
            </a:r>
            <a:r>
              <a:rPr lang="en-US" sz="1000" dirty="0" err="1">
                <a:solidFill>
                  <a:srgbClr val="170401"/>
                </a:solidFill>
                <a:highlight>
                  <a:srgbClr val="FF0000"/>
                </a:highlight>
                <a:latin typeface="Courier New" panose="02070309020205020404" pitchFamily="49" charset="0"/>
              </a:rPr>
              <a:t>S</a:t>
            </a:r>
            <a:r>
              <a:rPr lang="en-US" sz="1000" dirty="0">
                <a:solidFill>
                  <a:srgbClr val="170401"/>
                </a:solidFill>
                <a:highlight>
                  <a:srgbClr val="FF0000"/>
                </a:highlight>
                <a:latin typeface="Courier New" panose="02070309020205020404" pitchFamily="49" charset="0"/>
              </a:rPr>
              <a:t>  P  E  F  P  S  E  C  T  L  K  M  A  L  </a:t>
            </a:r>
            <a:r>
              <a:rPr lang="en-US" sz="1000" dirty="0" err="1">
                <a:solidFill>
                  <a:srgbClr val="170401"/>
                </a:solidFill>
                <a:highlight>
                  <a:srgbClr val="FF0000"/>
                </a:highlight>
                <a:latin typeface="Courier New" panose="02070309020205020404" pitchFamily="49" charset="0"/>
              </a:rPr>
              <a:t>L</a:t>
            </a:r>
            <a:r>
              <a:rPr lang="en-US" sz="1000" dirty="0">
                <a:solidFill>
                  <a:srgbClr val="170401"/>
                </a:solidFill>
                <a:highlight>
                  <a:srgbClr val="FF0000"/>
                </a:highlight>
                <a:latin typeface="Courier New" panose="02070309020205020404" pitchFamily="49" charset="0"/>
              </a:rPr>
              <a:t>  K </a:t>
            </a:r>
            <a:br>
              <a:rPr lang="en-US" sz="1000" b="0" i="0" dirty="0">
                <a:solidFill>
                  <a:srgbClr val="170401"/>
                </a:solidFill>
                <a:effectLst/>
                <a:latin typeface="Courier New" panose="02070309020205020404" pitchFamily="49" charset="0"/>
              </a:rPr>
            </a:br>
            <a:r>
              <a:rPr lang="en-US" sz="1000" b="0" i="0" dirty="0" err="1">
                <a:solidFill>
                  <a:srgbClr val="170401"/>
                </a:solidFill>
                <a:effectLst/>
                <a:latin typeface="Courier New" panose="02070309020205020404" pitchFamily="49" charset="0"/>
              </a:rPr>
              <a:t>agcgaaataaaaaagggactgcggctcaaagacgggggccactatgctgcggaggtgaag</a:t>
            </a:r>
            <a:br>
              <a:rPr lang="en-US" sz="1000" b="0" i="0" dirty="0">
                <a:solidFill>
                  <a:srgbClr val="170401"/>
                </a:solidFill>
                <a:effectLst/>
                <a:latin typeface="Courier New" panose="02070309020205020404" pitchFamily="49" charset="0"/>
              </a:rPr>
            </a:br>
            <a:r>
              <a:rPr lang="en-US" sz="1000" dirty="0">
                <a:solidFill>
                  <a:srgbClr val="170401"/>
                </a:solidFill>
                <a:highlight>
                  <a:srgbClr val="FF0000"/>
                </a:highlight>
                <a:latin typeface="Courier New" panose="02070309020205020404" pitchFamily="49" charset="0"/>
              </a:rPr>
              <a:t> S  E  I  K  </a:t>
            </a:r>
            <a:r>
              <a:rPr lang="en-US" sz="1000" dirty="0" err="1">
                <a:solidFill>
                  <a:srgbClr val="170401"/>
                </a:solidFill>
                <a:highlight>
                  <a:srgbClr val="FF0000"/>
                </a:highlight>
                <a:latin typeface="Courier New" panose="02070309020205020404" pitchFamily="49" charset="0"/>
              </a:rPr>
              <a:t>K</a:t>
            </a:r>
            <a:r>
              <a:rPr lang="en-US" sz="1000" dirty="0">
                <a:solidFill>
                  <a:srgbClr val="170401"/>
                </a:solidFill>
                <a:highlight>
                  <a:srgbClr val="FF0000"/>
                </a:highlight>
                <a:latin typeface="Courier New" panose="02070309020205020404" pitchFamily="49" charset="0"/>
              </a:rPr>
              <a:t>  G  L  R  L  K  D  G  </a:t>
            </a:r>
            <a:r>
              <a:rPr lang="en-US" sz="1000" dirty="0" err="1">
                <a:solidFill>
                  <a:srgbClr val="170401"/>
                </a:solidFill>
                <a:highlight>
                  <a:srgbClr val="FF0000"/>
                </a:highlight>
                <a:latin typeface="Courier New" panose="02070309020205020404" pitchFamily="49" charset="0"/>
              </a:rPr>
              <a:t>G</a:t>
            </a:r>
            <a:r>
              <a:rPr lang="en-US" sz="1000" dirty="0">
                <a:solidFill>
                  <a:srgbClr val="170401"/>
                </a:solidFill>
                <a:highlight>
                  <a:srgbClr val="FF0000"/>
                </a:highlight>
                <a:latin typeface="Courier New" panose="02070309020205020404" pitchFamily="49" charset="0"/>
              </a:rPr>
              <a:t>  H  Y  A  </a:t>
            </a:r>
            <a:r>
              <a:rPr lang="en-US" sz="1000" dirty="0" err="1">
                <a:solidFill>
                  <a:srgbClr val="170401"/>
                </a:solidFill>
                <a:highlight>
                  <a:srgbClr val="FF0000"/>
                </a:highlight>
                <a:latin typeface="Courier New" panose="02070309020205020404" pitchFamily="49" charset="0"/>
              </a:rPr>
              <a:t>A</a:t>
            </a:r>
            <a:r>
              <a:rPr lang="en-US" sz="1000" dirty="0">
                <a:solidFill>
                  <a:srgbClr val="170401"/>
                </a:solidFill>
                <a:highlight>
                  <a:srgbClr val="FF0000"/>
                </a:highlight>
                <a:latin typeface="Courier New" panose="02070309020205020404" pitchFamily="49" charset="0"/>
              </a:rPr>
              <a:t>  E  V  K </a:t>
            </a:r>
            <a:br>
              <a:rPr lang="en-US" sz="1000" b="0" i="0" dirty="0">
                <a:solidFill>
                  <a:srgbClr val="170401"/>
                </a:solidFill>
                <a:effectLst/>
                <a:latin typeface="Courier New" panose="02070309020205020404" pitchFamily="49" charset="0"/>
              </a:rPr>
            </a:br>
            <a:r>
              <a:rPr lang="en-US" sz="1000" b="0" i="0" dirty="0" err="1">
                <a:solidFill>
                  <a:srgbClr val="170401"/>
                </a:solidFill>
                <a:effectLst/>
                <a:latin typeface="Courier New" panose="02070309020205020404" pitchFamily="49" charset="0"/>
              </a:rPr>
              <a:t>accacctacaaagccaaaaagccagttcaactgcctggagcctatatagtggacataaag</a:t>
            </a:r>
            <a:br>
              <a:rPr lang="en-US" sz="1000" b="0" i="0" dirty="0">
                <a:solidFill>
                  <a:srgbClr val="170401"/>
                </a:solidFill>
                <a:effectLst/>
                <a:latin typeface="Courier New" panose="02070309020205020404" pitchFamily="49" charset="0"/>
              </a:rPr>
            </a:br>
            <a:r>
              <a:rPr lang="en-US" sz="1000" dirty="0">
                <a:solidFill>
                  <a:srgbClr val="170401"/>
                </a:solidFill>
                <a:highlight>
                  <a:srgbClr val="FF0000"/>
                </a:highlight>
                <a:latin typeface="Courier New" panose="02070309020205020404" pitchFamily="49" charset="0"/>
              </a:rPr>
              <a:t> T  </a:t>
            </a:r>
            <a:r>
              <a:rPr lang="en-US" sz="1000" dirty="0" err="1">
                <a:solidFill>
                  <a:srgbClr val="170401"/>
                </a:solidFill>
                <a:highlight>
                  <a:srgbClr val="FF0000"/>
                </a:highlight>
                <a:latin typeface="Courier New" panose="02070309020205020404" pitchFamily="49" charset="0"/>
              </a:rPr>
              <a:t>T</a:t>
            </a:r>
            <a:r>
              <a:rPr lang="en-US" sz="1000" dirty="0">
                <a:solidFill>
                  <a:srgbClr val="170401"/>
                </a:solidFill>
                <a:highlight>
                  <a:srgbClr val="FF0000"/>
                </a:highlight>
                <a:latin typeface="Courier New" panose="02070309020205020404" pitchFamily="49" charset="0"/>
              </a:rPr>
              <a:t>  Y  K  A  K  </a:t>
            </a:r>
            <a:r>
              <a:rPr lang="en-US" sz="1000" dirty="0" err="1">
                <a:solidFill>
                  <a:srgbClr val="170401"/>
                </a:solidFill>
                <a:highlight>
                  <a:srgbClr val="FF0000"/>
                </a:highlight>
                <a:latin typeface="Courier New" panose="02070309020205020404" pitchFamily="49" charset="0"/>
              </a:rPr>
              <a:t>K</a:t>
            </a:r>
            <a:r>
              <a:rPr lang="en-US" sz="1000" dirty="0">
                <a:solidFill>
                  <a:srgbClr val="170401"/>
                </a:solidFill>
                <a:highlight>
                  <a:srgbClr val="FF0000"/>
                </a:highlight>
                <a:latin typeface="Courier New" panose="02070309020205020404" pitchFamily="49" charset="0"/>
              </a:rPr>
              <a:t>  P  V  Q  L  P  G  A  Y  I  V  D  I  K </a:t>
            </a:r>
            <a:br>
              <a:rPr lang="en-US" sz="1000" b="0" i="0" dirty="0">
                <a:solidFill>
                  <a:srgbClr val="170401"/>
                </a:solidFill>
                <a:effectLst/>
                <a:latin typeface="Courier New" panose="02070309020205020404" pitchFamily="49" charset="0"/>
              </a:rPr>
            </a:br>
            <a:r>
              <a:rPr lang="en-US" sz="1000" b="0" i="0" dirty="0" err="1">
                <a:solidFill>
                  <a:srgbClr val="170401"/>
                </a:solidFill>
                <a:effectLst/>
                <a:latin typeface="Courier New" panose="02070309020205020404" pitchFamily="49" charset="0"/>
              </a:rPr>
              <a:t>ttggacatcgtctcacacaacgaggattataccatagtggagcagtgtgagagagcggaa</a:t>
            </a:r>
            <a:br>
              <a:rPr lang="en-US" sz="1000" b="0" i="0" dirty="0">
                <a:solidFill>
                  <a:srgbClr val="170401"/>
                </a:solidFill>
                <a:effectLst/>
                <a:latin typeface="Courier New" panose="02070309020205020404" pitchFamily="49" charset="0"/>
              </a:rPr>
            </a:br>
            <a:r>
              <a:rPr lang="en-US" sz="1000" dirty="0">
                <a:solidFill>
                  <a:srgbClr val="170401"/>
                </a:solidFill>
                <a:highlight>
                  <a:srgbClr val="FF0000"/>
                </a:highlight>
                <a:latin typeface="Courier New" panose="02070309020205020404" pitchFamily="49" charset="0"/>
              </a:rPr>
              <a:t> L  D  I  V  S  H  N  E  D  Y  T  I  V  E  Q  C  E  R  A  E </a:t>
            </a:r>
            <a:br>
              <a:rPr lang="en-US" sz="1000" b="0" i="0" dirty="0">
                <a:solidFill>
                  <a:srgbClr val="170401"/>
                </a:solidFill>
                <a:effectLst/>
                <a:latin typeface="Courier New" panose="02070309020205020404" pitchFamily="49" charset="0"/>
              </a:rPr>
            </a:br>
            <a:r>
              <a:rPr lang="en-US" sz="1000" b="0" i="0" dirty="0" err="1">
                <a:solidFill>
                  <a:srgbClr val="170401"/>
                </a:solidFill>
                <a:effectLst/>
                <a:latin typeface="Courier New" panose="02070309020205020404" pitchFamily="49" charset="0"/>
              </a:rPr>
              <a:t>ggaaggcattctactggcggaatggacgaactctataaaggtgggactggtggtagcttg</a:t>
            </a:r>
            <a:br>
              <a:rPr lang="en-US" sz="1000" b="0" i="0" dirty="0">
                <a:solidFill>
                  <a:srgbClr val="170401"/>
                </a:solidFill>
                <a:effectLst/>
                <a:latin typeface="Courier New" panose="02070309020205020404" pitchFamily="49" charset="0"/>
              </a:rPr>
            </a:br>
            <a:r>
              <a:rPr lang="en-US" sz="1000" dirty="0">
                <a:solidFill>
                  <a:srgbClr val="170401"/>
                </a:solidFill>
                <a:highlight>
                  <a:srgbClr val="FF0000"/>
                </a:highlight>
                <a:latin typeface="Courier New" panose="02070309020205020404" pitchFamily="49" charset="0"/>
              </a:rPr>
              <a:t> G  R  H  S  T  G  </a:t>
            </a:r>
            <a:r>
              <a:rPr lang="en-US" sz="1000" dirty="0" err="1">
                <a:solidFill>
                  <a:srgbClr val="170401"/>
                </a:solidFill>
                <a:highlight>
                  <a:srgbClr val="FF0000"/>
                </a:highlight>
                <a:latin typeface="Courier New" panose="02070309020205020404" pitchFamily="49" charset="0"/>
              </a:rPr>
              <a:t>G</a:t>
            </a:r>
            <a:r>
              <a:rPr lang="en-US" sz="1000" dirty="0">
                <a:solidFill>
                  <a:srgbClr val="170401"/>
                </a:solidFill>
                <a:highlight>
                  <a:srgbClr val="FF0000"/>
                </a:highlight>
                <a:latin typeface="Courier New" panose="02070309020205020404" pitchFamily="49" charset="0"/>
              </a:rPr>
              <a:t>  M  D  E  L  Y  K  G  </a:t>
            </a:r>
            <a:r>
              <a:rPr lang="en-US" sz="1000" dirty="0" err="1">
                <a:solidFill>
                  <a:srgbClr val="170401"/>
                </a:solidFill>
                <a:highlight>
                  <a:srgbClr val="FF0000"/>
                </a:highlight>
                <a:latin typeface="Courier New" panose="02070309020205020404" pitchFamily="49" charset="0"/>
              </a:rPr>
              <a:t>G</a:t>
            </a:r>
            <a:r>
              <a:rPr lang="en-US" sz="1000" dirty="0">
                <a:solidFill>
                  <a:srgbClr val="170401"/>
                </a:solidFill>
                <a:highlight>
                  <a:srgbClr val="FF0000"/>
                </a:highlight>
                <a:latin typeface="Courier New" panose="02070309020205020404" pitchFamily="49" charset="0"/>
              </a:rPr>
              <a:t>  T  G  </a:t>
            </a:r>
            <a:r>
              <a:rPr lang="en-US" sz="1000" dirty="0" err="1">
                <a:solidFill>
                  <a:srgbClr val="170401"/>
                </a:solidFill>
                <a:highlight>
                  <a:srgbClr val="FF0000"/>
                </a:highlight>
                <a:latin typeface="Courier New" panose="02070309020205020404" pitchFamily="49" charset="0"/>
              </a:rPr>
              <a:t>G</a:t>
            </a:r>
            <a:r>
              <a:rPr lang="en-US" sz="1000" dirty="0">
                <a:solidFill>
                  <a:srgbClr val="170401"/>
                </a:solidFill>
                <a:highlight>
                  <a:srgbClr val="FF0000"/>
                </a:highlight>
                <a:latin typeface="Courier New" panose="02070309020205020404" pitchFamily="49" charset="0"/>
              </a:rPr>
              <a:t>  S  L </a:t>
            </a:r>
            <a:br>
              <a:rPr lang="en-US" sz="1000" b="0" i="0" dirty="0">
                <a:solidFill>
                  <a:srgbClr val="170401"/>
                </a:solidFill>
                <a:effectLst/>
                <a:latin typeface="Courier New" panose="02070309020205020404" pitchFamily="49" charset="0"/>
              </a:rPr>
            </a:br>
            <a:r>
              <a:rPr lang="en-US" sz="1000" b="0" i="0" dirty="0" err="1">
                <a:solidFill>
                  <a:srgbClr val="170401"/>
                </a:solidFill>
                <a:effectLst/>
                <a:latin typeface="Courier New" panose="02070309020205020404" pitchFamily="49" charset="0"/>
              </a:rPr>
              <a:t>gtaagtaaaggtgaagaggacaacatggcgataataaaagagttcatgcggtttaaagtt</a:t>
            </a:r>
            <a:br>
              <a:rPr lang="en-US" sz="1000" b="0" i="0" dirty="0">
                <a:solidFill>
                  <a:srgbClr val="170401"/>
                </a:solidFill>
                <a:effectLst/>
                <a:latin typeface="Courier New" panose="02070309020205020404" pitchFamily="49" charset="0"/>
              </a:rPr>
            </a:br>
            <a:r>
              <a:rPr lang="en-US" sz="1000" dirty="0">
                <a:solidFill>
                  <a:srgbClr val="170401"/>
                </a:solidFill>
                <a:highlight>
                  <a:srgbClr val="FF0000"/>
                </a:highlight>
                <a:latin typeface="Courier New" panose="02070309020205020404" pitchFamily="49" charset="0"/>
              </a:rPr>
              <a:t> V  S  K  G  E  </a:t>
            </a:r>
            <a:r>
              <a:rPr lang="en-US" sz="1000" dirty="0" err="1">
                <a:solidFill>
                  <a:srgbClr val="170401"/>
                </a:solidFill>
                <a:highlight>
                  <a:srgbClr val="FF0000"/>
                </a:highlight>
                <a:latin typeface="Courier New" panose="02070309020205020404" pitchFamily="49" charset="0"/>
              </a:rPr>
              <a:t>E</a:t>
            </a:r>
            <a:r>
              <a:rPr lang="en-US" sz="1000" dirty="0">
                <a:solidFill>
                  <a:srgbClr val="170401"/>
                </a:solidFill>
                <a:highlight>
                  <a:srgbClr val="FF0000"/>
                </a:highlight>
                <a:latin typeface="Courier New" panose="02070309020205020404" pitchFamily="49" charset="0"/>
              </a:rPr>
              <a:t>  D  N  M  A  I  </a:t>
            </a:r>
            <a:r>
              <a:rPr lang="en-US" sz="1000" dirty="0" err="1">
                <a:solidFill>
                  <a:srgbClr val="170401"/>
                </a:solidFill>
                <a:highlight>
                  <a:srgbClr val="FF0000"/>
                </a:highlight>
                <a:latin typeface="Courier New" panose="02070309020205020404" pitchFamily="49" charset="0"/>
              </a:rPr>
              <a:t>I</a:t>
            </a:r>
            <a:r>
              <a:rPr lang="en-US" sz="1000" dirty="0">
                <a:solidFill>
                  <a:srgbClr val="170401"/>
                </a:solidFill>
                <a:highlight>
                  <a:srgbClr val="FF0000"/>
                </a:highlight>
                <a:latin typeface="Courier New" panose="02070309020205020404" pitchFamily="49" charset="0"/>
              </a:rPr>
              <a:t>  K  E  F  M  R  F  K  V </a:t>
            </a:r>
            <a:br>
              <a:rPr lang="en-US" sz="1000" b="0" i="0" dirty="0">
                <a:solidFill>
                  <a:srgbClr val="170401"/>
                </a:solidFill>
                <a:effectLst/>
                <a:latin typeface="Courier New" panose="02070309020205020404" pitchFamily="49" charset="0"/>
              </a:rPr>
            </a:br>
            <a:r>
              <a:rPr lang="en-US" sz="1000" b="0" i="0" dirty="0" err="1">
                <a:solidFill>
                  <a:srgbClr val="170401"/>
                </a:solidFill>
                <a:effectLst/>
                <a:latin typeface="Courier New" panose="02070309020205020404" pitchFamily="49" charset="0"/>
              </a:rPr>
              <a:t>cacatggaaggctccgtcaacggacacgaatttgaaatcgagggggagggagagggtagg</a:t>
            </a:r>
            <a:br>
              <a:rPr lang="en-US" sz="1000" b="0" i="0" dirty="0">
                <a:solidFill>
                  <a:srgbClr val="170401"/>
                </a:solidFill>
                <a:effectLst/>
                <a:latin typeface="Courier New" panose="02070309020205020404" pitchFamily="49" charset="0"/>
              </a:rPr>
            </a:br>
            <a:r>
              <a:rPr lang="en-US" sz="1000" dirty="0">
                <a:solidFill>
                  <a:srgbClr val="170401"/>
                </a:solidFill>
                <a:highlight>
                  <a:srgbClr val="FF0000"/>
                </a:highlight>
                <a:latin typeface="Courier New" panose="02070309020205020404" pitchFamily="49" charset="0"/>
              </a:rPr>
              <a:t> H  M  E  G  S  V  N  G  H  E  F  E  I  E  G  E  G  E  G  R </a:t>
            </a:r>
            <a:br>
              <a:rPr lang="en-US" sz="1000" b="0" i="0" dirty="0">
                <a:solidFill>
                  <a:srgbClr val="170401"/>
                </a:solidFill>
                <a:effectLst/>
                <a:latin typeface="Courier New" panose="02070309020205020404" pitchFamily="49" charset="0"/>
              </a:rPr>
            </a:br>
            <a:r>
              <a:rPr lang="en-US" sz="1000" b="0" i="0" dirty="0" err="1">
                <a:solidFill>
                  <a:srgbClr val="170401"/>
                </a:solidFill>
                <a:effectLst/>
                <a:latin typeface="Courier New" panose="02070309020205020404" pitchFamily="49" charset="0"/>
              </a:rPr>
              <a:t>ccctacgaggcatttcagaccgccaaactcaaggtgacgaagggggggcccttgccattc</a:t>
            </a:r>
            <a:br>
              <a:rPr lang="en-US" sz="1000" b="0" i="0" dirty="0">
                <a:solidFill>
                  <a:srgbClr val="170401"/>
                </a:solidFill>
                <a:effectLst/>
                <a:latin typeface="Courier New" panose="02070309020205020404" pitchFamily="49" charset="0"/>
              </a:rPr>
            </a:br>
            <a:r>
              <a:rPr lang="en-US" sz="1000" dirty="0">
                <a:solidFill>
                  <a:srgbClr val="170401"/>
                </a:solidFill>
                <a:highlight>
                  <a:srgbClr val="FF0000"/>
                </a:highlight>
                <a:latin typeface="Courier New" panose="02070309020205020404" pitchFamily="49" charset="0"/>
              </a:rPr>
              <a:t> P  Y  E  A  F  Q  T  A  K  L  K  V  T  K  G  </a:t>
            </a:r>
            <a:r>
              <a:rPr lang="en-US" sz="1000" dirty="0" err="1">
                <a:solidFill>
                  <a:srgbClr val="170401"/>
                </a:solidFill>
                <a:highlight>
                  <a:srgbClr val="FF0000"/>
                </a:highlight>
                <a:latin typeface="Courier New" panose="02070309020205020404" pitchFamily="49" charset="0"/>
              </a:rPr>
              <a:t>G</a:t>
            </a:r>
            <a:r>
              <a:rPr lang="en-US" sz="1000" dirty="0">
                <a:solidFill>
                  <a:srgbClr val="170401"/>
                </a:solidFill>
                <a:highlight>
                  <a:srgbClr val="FF0000"/>
                </a:highlight>
                <a:latin typeface="Courier New" panose="02070309020205020404" pitchFamily="49" charset="0"/>
              </a:rPr>
              <a:t>  P  L  P  F </a:t>
            </a:r>
            <a:br>
              <a:rPr lang="en-US" sz="1000" b="0" i="0" dirty="0">
                <a:solidFill>
                  <a:srgbClr val="170401"/>
                </a:solidFill>
                <a:effectLst/>
                <a:latin typeface="Courier New" panose="02070309020205020404" pitchFamily="49" charset="0"/>
              </a:rPr>
            </a:br>
            <a:r>
              <a:rPr lang="en-US" sz="1000" b="0" i="0" dirty="0" err="1">
                <a:solidFill>
                  <a:srgbClr val="170401"/>
                </a:solidFill>
                <a:effectLst/>
                <a:latin typeface="Courier New" panose="02070309020205020404" pitchFamily="49" charset="0"/>
              </a:rPr>
              <a:t>gcctgggatatacttagcccacagtttatgtatgggagtaaagcttacataaagcacccg</a:t>
            </a:r>
            <a:br>
              <a:rPr lang="en-US" sz="1000" b="0" i="0" dirty="0">
                <a:solidFill>
                  <a:srgbClr val="170401"/>
                </a:solidFill>
                <a:effectLst/>
                <a:latin typeface="Courier New" panose="02070309020205020404" pitchFamily="49" charset="0"/>
              </a:rPr>
            </a:br>
            <a:r>
              <a:rPr lang="en-US" sz="1000" dirty="0">
                <a:solidFill>
                  <a:srgbClr val="170401"/>
                </a:solidFill>
                <a:highlight>
                  <a:srgbClr val="FF0000"/>
                </a:highlight>
                <a:latin typeface="Courier New" panose="02070309020205020404" pitchFamily="49" charset="0"/>
              </a:rPr>
              <a:t> A  W  D  I  L  S  P  Q  F  M  Y  G  S  K  A  Y  I  K  H  P </a:t>
            </a:r>
            <a:br>
              <a:rPr lang="en-US" sz="1000" b="0" i="0" dirty="0">
                <a:solidFill>
                  <a:srgbClr val="170401"/>
                </a:solidFill>
                <a:effectLst/>
                <a:latin typeface="Courier New" panose="02070309020205020404" pitchFamily="49" charset="0"/>
              </a:rPr>
            </a:br>
            <a:r>
              <a:rPr lang="en-US" sz="1000" b="0" i="0" dirty="0" err="1">
                <a:solidFill>
                  <a:srgbClr val="170401"/>
                </a:solidFill>
                <a:effectLst/>
                <a:latin typeface="Courier New" panose="02070309020205020404" pitchFamily="49" charset="0"/>
              </a:rPr>
              <a:t>gctgatattcccgattattttaaattgagcttcccggagggattcaggtgggagcgagta</a:t>
            </a:r>
            <a:br>
              <a:rPr lang="en-US" sz="1000" b="0" i="0" dirty="0">
                <a:solidFill>
                  <a:srgbClr val="170401"/>
                </a:solidFill>
                <a:effectLst/>
                <a:latin typeface="Courier New" panose="02070309020205020404" pitchFamily="49" charset="0"/>
              </a:rPr>
            </a:br>
            <a:r>
              <a:rPr lang="en-US" sz="1000" dirty="0">
                <a:solidFill>
                  <a:srgbClr val="170401"/>
                </a:solidFill>
                <a:highlight>
                  <a:srgbClr val="FF0000"/>
                </a:highlight>
                <a:latin typeface="Courier New" panose="02070309020205020404" pitchFamily="49" charset="0"/>
              </a:rPr>
              <a:t> A  D  I  P  D  Y  F  K  L  S  F  P  E  G  F  R  W  E  R  V </a:t>
            </a:r>
            <a:br>
              <a:rPr lang="en-US" sz="1000" b="0" i="0" dirty="0">
                <a:solidFill>
                  <a:srgbClr val="170401"/>
                </a:solidFill>
                <a:effectLst/>
                <a:latin typeface="Courier New" panose="02070309020205020404" pitchFamily="49" charset="0"/>
              </a:rPr>
            </a:br>
            <a:r>
              <a:rPr lang="en-US" sz="1000" b="0" i="0" dirty="0" err="1">
                <a:solidFill>
                  <a:srgbClr val="170401"/>
                </a:solidFill>
                <a:effectLst/>
                <a:latin typeface="Courier New" panose="02070309020205020404" pitchFamily="49" charset="0"/>
              </a:rPr>
              <a:t>atgaattttgaggatgggggaattatccacgtaaaccaggatagttccctccaagacggc</a:t>
            </a:r>
            <a:br>
              <a:rPr lang="en-US" sz="1000" b="0" i="0" dirty="0">
                <a:solidFill>
                  <a:srgbClr val="170401"/>
                </a:solidFill>
                <a:effectLst/>
                <a:latin typeface="Courier New" panose="02070309020205020404" pitchFamily="49" charset="0"/>
              </a:rPr>
            </a:br>
            <a:r>
              <a:rPr lang="en-US" sz="1000" dirty="0">
                <a:solidFill>
                  <a:srgbClr val="170401"/>
                </a:solidFill>
                <a:highlight>
                  <a:srgbClr val="FF0000"/>
                </a:highlight>
                <a:latin typeface="Courier New" panose="02070309020205020404" pitchFamily="49" charset="0"/>
              </a:rPr>
              <a:t> M  N  F  E  D  G  </a:t>
            </a:r>
            <a:r>
              <a:rPr lang="en-US" sz="1000" dirty="0" err="1">
                <a:solidFill>
                  <a:srgbClr val="170401"/>
                </a:solidFill>
                <a:highlight>
                  <a:srgbClr val="FF0000"/>
                </a:highlight>
                <a:latin typeface="Courier New" panose="02070309020205020404" pitchFamily="49" charset="0"/>
              </a:rPr>
              <a:t>G</a:t>
            </a:r>
            <a:r>
              <a:rPr lang="en-US" sz="1000" dirty="0">
                <a:solidFill>
                  <a:srgbClr val="170401"/>
                </a:solidFill>
                <a:highlight>
                  <a:srgbClr val="FF0000"/>
                </a:highlight>
                <a:latin typeface="Courier New" panose="02070309020205020404" pitchFamily="49" charset="0"/>
              </a:rPr>
              <a:t>  I  </a:t>
            </a:r>
            <a:r>
              <a:rPr lang="en-US" sz="1000" dirty="0" err="1">
                <a:solidFill>
                  <a:srgbClr val="170401"/>
                </a:solidFill>
                <a:highlight>
                  <a:srgbClr val="FF0000"/>
                </a:highlight>
                <a:latin typeface="Courier New" panose="02070309020205020404" pitchFamily="49" charset="0"/>
              </a:rPr>
              <a:t>I</a:t>
            </a:r>
            <a:r>
              <a:rPr lang="en-US" sz="1000" dirty="0">
                <a:solidFill>
                  <a:srgbClr val="170401"/>
                </a:solidFill>
                <a:highlight>
                  <a:srgbClr val="FF0000"/>
                </a:highlight>
                <a:latin typeface="Courier New" panose="02070309020205020404" pitchFamily="49" charset="0"/>
              </a:rPr>
              <a:t>  H  V  N  Q  D  S  </a:t>
            </a:r>
            <a:r>
              <a:rPr lang="en-US" sz="1000" dirty="0" err="1">
                <a:solidFill>
                  <a:srgbClr val="170401"/>
                </a:solidFill>
                <a:highlight>
                  <a:srgbClr val="FF0000"/>
                </a:highlight>
                <a:latin typeface="Courier New" panose="02070309020205020404" pitchFamily="49" charset="0"/>
              </a:rPr>
              <a:t>S</a:t>
            </a:r>
            <a:r>
              <a:rPr lang="en-US" sz="1000" dirty="0">
                <a:solidFill>
                  <a:srgbClr val="170401"/>
                </a:solidFill>
                <a:highlight>
                  <a:srgbClr val="FF0000"/>
                </a:highlight>
                <a:latin typeface="Courier New" panose="02070309020205020404" pitchFamily="49" charset="0"/>
              </a:rPr>
              <a:t>  L  Q  D  G </a:t>
            </a:r>
            <a:br>
              <a:rPr lang="en-US" sz="1000" dirty="0">
                <a:solidFill>
                  <a:srgbClr val="170401"/>
                </a:solidFill>
                <a:highlight>
                  <a:srgbClr val="FF0000"/>
                </a:highlight>
                <a:latin typeface="Courier New" panose="02070309020205020404" pitchFamily="49" charset="0"/>
              </a:rPr>
            </a:br>
            <a:r>
              <a:rPr lang="en-US" sz="1000" b="0" i="0" dirty="0" err="1">
                <a:solidFill>
                  <a:srgbClr val="170401"/>
                </a:solidFill>
                <a:effectLst/>
                <a:latin typeface="Courier New" panose="02070309020205020404" pitchFamily="49" charset="0"/>
              </a:rPr>
              <a:t>gttttcatatataaagtgaagctccggggcacgaacttccctcctgatggacctgttatg</a:t>
            </a:r>
            <a:br>
              <a:rPr lang="en-US" sz="1000" b="0" i="0" dirty="0">
                <a:solidFill>
                  <a:srgbClr val="170401"/>
                </a:solidFill>
                <a:effectLst/>
                <a:latin typeface="Courier New" panose="02070309020205020404" pitchFamily="49" charset="0"/>
              </a:rPr>
            </a:br>
            <a:r>
              <a:rPr lang="en-US" sz="1000" dirty="0">
                <a:solidFill>
                  <a:srgbClr val="170401"/>
                </a:solidFill>
                <a:highlight>
                  <a:srgbClr val="FF0000"/>
                </a:highlight>
                <a:latin typeface="Courier New" panose="02070309020205020404" pitchFamily="49" charset="0"/>
              </a:rPr>
              <a:t> V  F  I  Y  K  V  K  L  R  G  T  N  F  P  </a:t>
            </a:r>
            <a:r>
              <a:rPr lang="en-US" sz="1000" dirty="0" err="1">
                <a:solidFill>
                  <a:srgbClr val="170401"/>
                </a:solidFill>
                <a:highlight>
                  <a:srgbClr val="FF0000"/>
                </a:highlight>
                <a:latin typeface="Courier New" panose="02070309020205020404" pitchFamily="49" charset="0"/>
              </a:rPr>
              <a:t>P</a:t>
            </a:r>
            <a:r>
              <a:rPr lang="en-US" sz="1000" dirty="0">
                <a:solidFill>
                  <a:srgbClr val="170401"/>
                </a:solidFill>
                <a:highlight>
                  <a:srgbClr val="FF0000"/>
                </a:highlight>
                <a:latin typeface="Courier New" panose="02070309020205020404" pitchFamily="49" charset="0"/>
              </a:rPr>
              <a:t>  D  G  P  V  M </a:t>
            </a:r>
            <a:br>
              <a:rPr lang="en-US" sz="1000" dirty="0">
                <a:solidFill>
                  <a:srgbClr val="170401"/>
                </a:solidFill>
                <a:highlight>
                  <a:srgbClr val="FF0000"/>
                </a:highlight>
                <a:latin typeface="Courier New" panose="02070309020205020404" pitchFamily="49" charset="0"/>
              </a:rPr>
            </a:br>
            <a:r>
              <a:rPr lang="en-US" sz="1000" b="0" i="0" dirty="0" err="1">
                <a:solidFill>
                  <a:srgbClr val="170401"/>
                </a:solidFill>
                <a:effectLst/>
                <a:latin typeface="Courier New" panose="02070309020205020404" pitchFamily="49" charset="0"/>
              </a:rPr>
              <a:t>cagaagaaaaccatgggctgggaagcaacgcgagaccagttgaccgaagaacaaattgct</a:t>
            </a:r>
            <a:br>
              <a:rPr lang="en-US" sz="1000" b="0" i="0" dirty="0">
                <a:solidFill>
                  <a:srgbClr val="170401"/>
                </a:solidFill>
                <a:effectLst/>
                <a:latin typeface="Courier New" panose="02070309020205020404" pitchFamily="49" charset="0"/>
              </a:rPr>
            </a:br>
            <a:r>
              <a:rPr lang="en-US" sz="1000" dirty="0">
                <a:solidFill>
                  <a:srgbClr val="170401"/>
                </a:solidFill>
                <a:highlight>
                  <a:srgbClr val="FF0000"/>
                </a:highlight>
                <a:latin typeface="Courier New" panose="02070309020205020404" pitchFamily="49" charset="0"/>
              </a:rPr>
              <a:t> Q  K  </a:t>
            </a:r>
            <a:r>
              <a:rPr lang="en-US" sz="1000" dirty="0" err="1">
                <a:solidFill>
                  <a:srgbClr val="170401"/>
                </a:solidFill>
                <a:highlight>
                  <a:srgbClr val="FF0000"/>
                </a:highlight>
                <a:latin typeface="Courier New" panose="02070309020205020404" pitchFamily="49" charset="0"/>
              </a:rPr>
              <a:t>K</a:t>
            </a:r>
            <a:r>
              <a:rPr lang="en-US" sz="1000" dirty="0">
                <a:solidFill>
                  <a:srgbClr val="170401"/>
                </a:solidFill>
                <a:highlight>
                  <a:srgbClr val="FF0000"/>
                </a:highlight>
                <a:latin typeface="Courier New" panose="02070309020205020404" pitchFamily="49" charset="0"/>
              </a:rPr>
              <a:t>  T  M  G  W  E  A  T  R  D  Q  L  T  E  </a:t>
            </a:r>
            <a:r>
              <a:rPr lang="en-US" sz="1000" dirty="0" err="1">
                <a:solidFill>
                  <a:srgbClr val="170401"/>
                </a:solidFill>
                <a:highlight>
                  <a:srgbClr val="FF0000"/>
                </a:highlight>
                <a:latin typeface="Courier New" panose="02070309020205020404" pitchFamily="49" charset="0"/>
              </a:rPr>
              <a:t>E</a:t>
            </a:r>
            <a:r>
              <a:rPr lang="en-US" sz="1000" dirty="0">
                <a:solidFill>
                  <a:srgbClr val="170401"/>
                </a:solidFill>
                <a:highlight>
                  <a:srgbClr val="FF0000"/>
                </a:highlight>
                <a:latin typeface="Courier New" panose="02070309020205020404" pitchFamily="49" charset="0"/>
              </a:rPr>
              <a:t>  Q  I  A </a:t>
            </a:r>
            <a:br>
              <a:rPr lang="en-US" sz="1000" dirty="0">
                <a:solidFill>
                  <a:srgbClr val="170401"/>
                </a:solidFill>
                <a:highlight>
                  <a:srgbClr val="FF0000"/>
                </a:highlight>
                <a:latin typeface="Courier New" panose="02070309020205020404" pitchFamily="49" charset="0"/>
              </a:rPr>
            </a:br>
            <a:r>
              <a:rPr lang="en-US" sz="1000" b="0" i="0" dirty="0" err="1">
                <a:solidFill>
                  <a:srgbClr val="170401"/>
                </a:solidFill>
                <a:effectLst/>
                <a:latin typeface="Courier New" panose="02070309020205020404" pitchFamily="49" charset="0"/>
              </a:rPr>
              <a:t>gaatttaaagaagcattttcactgttcgacaaagatggcgatggtacaattacgactaag</a:t>
            </a:r>
            <a:br>
              <a:rPr lang="en-US" sz="1000" b="0" i="0" dirty="0">
                <a:solidFill>
                  <a:srgbClr val="170401"/>
                </a:solidFill>
                <a:effectLst/>
                <a:latin typeface="Courier New" panose="02070309020205020404" pitchFamily="49" charset="0"/>
              </a:rPr>
            </a:br>
            <a:r>
              <a:rPr lang="en-US" sz="1000" dirty="0">
                <a:solidFill>
                  <a:srgbClr val="170401"/>
                </a:solidFill>
                <a:highlight>
                  <a:srgbClr val="FF0000"/>
                </a:highlight>
                <a:latin typeface="Courier New" panose="02070309020205020404" pitchFamily="49" charset="0"/>
              </a:rPr>
              <a:t> E  F  K  E  A  F  S  L  F  D  K  D  G  D  G  T  I  T  </a:t>
            </a:r>
            <a:r>
              <a:rPr lang="en-US" sz="1000" dirty="0" err="1">
                <a:solidFill>
                  <a:srgbClr val="170401"/>
                </a:solidFill>
                <a:highlight>
                  <a:srgbClr val="FF0000"/>
                </a:highlight>
                <a:latin typeface="Courier New" panose="02070309020205020404" pitchFamily="49" charset="0"/>
              </a:rPr>
              <a:t>T</a:t>
            </a:r>
            <a:r>
              <a:rPr lang="en-US" sz="1000" dirty="0">
                <a:solidFill>
                  <a:srgbClr val="170401"/>
                </a:solidFill>
                <a:highlight>
                  <a:srgbClr val="FF0000"/>
                </a:highlight>
                <a:latin typeface="Courier New" panose="02070309020205020404" pitchFamily="49" charset="0"/>
              </a:rPr>
              <a:t>  K </a:t>
            </a:r>
            <a:br>
              <a:rPr lang="en-US" sz="1000" dirty="0">
                <a:solidFill>
                  <a:srgbClr val="170401"/>
                </a:solidFill>
                <a:highlight>
                  <a:srgbClr val="FF0000"/>
                </a:highlight>
                <a:latin typeface="Courier New" panose="02070309020205020404" pitchFamily="49" charset="0"/>
              </a:rPr>
            </a:br>
            <a:r>
              <a:rPr lang="en-US" sz="1000" b="0" i="0" dirty="0" err="1">
                <a:solidFill>
                  <a:srgbClr val="170401"/>
                </a:solidFill>
                <a:effectLst/>
                <a:latin typeface="Courier New" panose="02070309020205020404" pitchFamily="49" charset="0"/>
              </a:rPr>
              <a:t>gatctcggtactgtgatgaggtcactggggcagaacccgaccgaggcagagcttcaagat</a:t>
            </a:r>
            <a:br>
              <a:rPr lang="en-US" sz="1000" b="0" i="0" dirty="0">
                <a:solidFill>
                  <a:srgbClr val="170401"/>
                </a:solidFill>
                <a:effectLst/>
                <a:latin typeface="Courier New" panose="02070309020205020404" pitchFamily="49" charset="0"/>
              </a:rPr>
            </a:br>
            <a:r>
              <a:rPr lang="en-US" sz="1000" dirty="0">
                <a:solidFill>
                  <a:srgbClr val="170401"/>
                </a:solidFill>
                <a:highlight>
                  <a:srgbClr val="FF0000"/>
                </a:highlight>
                <a:latin typeface="Courier New" panose="02070309020205020404" pitchFamily="49" charset="0"/>
              </a:rPr>
              <a:t> D  L  G  T  V  M  R  S  L  G  Q  N  P  T  E  A  E  L  Q  D </a:t>
            </a:r>
            <a:br>
              <a:rPr lang="en-US" sz="1000" dirty="0">
                <a:solidFill>
                  <a:srgbClr val="170401"/>
                </a:solidFill>
                <a:highlight>
                  <a:srgbClr val="FF0000"/>
                </a:highlight>
                <a:latin typeface="Courier New" panose="02070309020205020404" pitchFamily="49" charset="0"/>
              </a:rPr>
            </a:br>
            <a:r>
              <a:rPr lang="en-US" sz="1000" b="0" i="0" dirty="0" err="1">
                <a:solidFill>
                  <a:srgbClr val="170401"/>
                </a:solidFill>
                <a:effectLst/>
                <a:latin typeface="Courier New" panose="02070309020205020404" pitchFamily="49" charset="0"/>
              </a:rPr>
              <a:t>atgatcaacgaagtagacgctgatggggatggcaccttcgactttcccgaattcttgacc</a:t>
            </a:r>
            <a:br>
              <a:rPr lang="en-US" sz="1000" b="0" i="0" dirty="0">
                <a:solidFill>
                  <a:srgbClr val="170401"/>
                </a:solidFill>
                <a:effectLst/>
                <a:latin typeface="Courier New" panose="02070309020205020404" pitchFamily="49" charset="0"/>
              </a:rPr>
            </a:br>
            <a:r>
              <a:rPr lang="en-US" sz="1000" dirty="0">
                <a:solidFill>
                  <a:srgbClr val="170401"/>
                </a:solidFill>
                <a:highlight>
                  <a:srgbClr val="FF0000"/>
                </a:highlight>
                <a:latin typeface="Courier New" panose="02070309020205020404" pitchFamily="49" charset="0"/>
              </a:rPr>
              <a:t> M  I  N  E  V  D  A  D  G  D  G  T  F  D  F  P  E  F  L  T </a:t>
            </a:r>
            <a:br>
              <a:rPr lang="en-US" sz="1000" dirty="0">
                <a:solidFill>
                  <a:srgbClr val="170401"/>
                </a:solidFill>
                <a:highlight>
                  <a:srgbClr val="FF0000"/>
                </a:highlight>
                <a:latin typeface="Courier New" panose="02070309020205020404" pitchFamily="49" charset="0"/>
              </a:rPr>
            </a:br>
            <a:r>
              <a:rPr lang="en-US" sz="1000" b="0" i="0" dirty="0" err="1">
                <a:solidFill>
                  <a:srgbClr val="170401"/>
                </a:solidFill>
                <a:effectLst/>
                <a:latin typeface="Courier New" panose="02070309020205020404" pitchFamily="49" charset="0"/>
              </a:rPr>
              <a:t>atgatggcgcgcaaaatgaatgatacagacagtgaagaggaaatacgggaggcttttaga</a:t>
            </a:r>
            <a:br>
              <a:rPr lang="en-US" sz="1000" b="0" i="0" dirty="0">
                <a:solidFill>
                  <a:srgbClr val="170401"/>
                </a:solidFill>
                <a:effectLst/>
                <a:latin typeface="Courier New" panose="02070309020205020404" pitchFamily="49" charset="0"/>
              </a:rPr>
            </a:br>
            <a:r>
              <a:rPr lang="en-US" sz="1000" dirty="0">
                <a:solidFill>
                  <a:srgbClr val="170401"/>
                </a:solidFill>
                <a:highlight>
                  <a:srgbClr val="FF0000"/>
                </a:highlight>
                <a:latin typeface="Courier New" panose="02070309020205020404" pitchFamily="49" charset="0"/>
              </a:rPr>
              <a:t> M  </a:t>
            </a:r>
            <a:r>
              <a:rPr lang="en-US" sz="1000" dirty="0" err="1">
                <a:solidFill>
                  <a:srgbClr val="170401"/>
                </a:solidFill>
                <a:highlight>
                  <a:srgbClr val="FF0000"/>
                </a:highlight>
                <a:latin typeface="Courier New" panose="02070309020205020404" pitchFamily="49" charset="0"/>
              </a:rPr>
              <a:t>M</a:t>
            </a:r>
            <a:r>
              <a:rPr lang="en-US" sz="1000" dirty="0">
                <a:solidFill>
                  <a:srgbClr val="170401"/>
                </a:solidFill>
                <a:highlight>
                  <a:srgbClr val="FF0000"/>
                </a:highlight>
                <a:latin typeface="Courier New" panose="02070309020205020404" pitchFamily="49" charset="0"/>
              </a:rPr>
              <a:t>  A  R  K  M  N  D  T  D  S  E  </a:t>
            </a:r>
            <a:r>
              <a:rPr lang="en-US" sz="1000" dirty="0" err="1">
                <a:solidFill>
                  <a:srgbClr val="170401"/>
                </a:solidFill>
                <a:highlight>
                  <a:srgbClr val="FF0000"/>
                </a:highlight>
                <a:latin typeface="Courier New" panose="02070309020205020404" pitchFamily="49" charset="0"/>
              </a:rPr>
              <a:t>E</a:t>
            </a:r>
            <a:r>
              <a:rPr lang="en-US" sz="1000" dirty="0">
                <a:solidFill>
                  <a:srgbClr val="170401"/>
                </a:solidFill>
                <a:highlight>
                  <a:srgbClr val="FF0000"/>
                </a:highlight>
                <a:latin typeface="Courier New" panose="02070309020205020404" pitchFamily="49" charset="0"/>
              </a:rPr>
              <a:t>  </a:t>
            </a:r>
            <a:r>
              <a:rPr lang="en-US" sz="1000" dirty="0" err="1">
                <a:solidFill>
                  <a:srgbClr val="170401"/>
                </a:solidFill>
                <a:highlight>
                  <a:srgbClr val="FF0000"/>
                </a:highlight>
                <a:latin typeface="Courier New" panose="02070309020205020404" pitchFamily="49" charset="0"/>
              </a:rPr>
              <a:t>E</a:t>
            </a:r>
            <a:r>
              <a:rPr lang="en-US" sz="1000" dirty="0">
                <a:solidFill>
                  <a:srgbClr val="170401"/>
                </a:solidFill>
                <a:highlight>
                  <a:srgbClr val="FF0000"/>
                </a:highlight>
                <a:latin typeface="Courier New" panose="02070309020205020404" pitchFamily="49" charset="0"/>
              </a:rPr>
              <a:t>  I  R  E  A  F  R </a:t>
            </a:r>
            <a:br>
              <a:rPr lang="en-US" sz="1000" dirty="0">
                <a:solidFill>
                  <a:srgbClr val="170401"/>
                </a:solidFill>
                <a:highlight>
                  <a:srgbClr val="FF0000"/>
                </a:highlight>
                <a:latin typeface="Courier New" panose="02070309020205020404" pitchFamily="49" charset="0"/>
              </a:rPr>
            </a:br>
            <a:r>
              <a:rPr lang="en-US" sz="1000" b="0" i="0" dirty="0" err="1">
                <a:solidFill>
                  <a:srgbClr val="170401"/>
                </a:solidFill>
                <a:effectLst/>
                <a:latin typeface="Courier New" panose="02070309020205020404" pitchFamily="49" charset="0"/>
              </a:rPr>
              <a:t>gtatttgataaggatggtaatgggtacatcggggctgccgagctgcggcacgttatgaca</a:t>
            </a:r>
            <a:br>
              <a:rPr lang="en-US" sz="1000" b="0" i="0" dirty="0">
                <a:solidFill>
                  <a:srgbClr val="170401"/>
                </a:solidFill>
                <a:effectLst/>
                <a:latin typeface="Courier New" panose="02070309020205020404" pitchFamily="49" charset="0"/>
              </a:rPr>
            </a:br>
            <a:r>
              <a:rPr lang="en-US" sz="1000" dirty="0">
                <a:solidFill>
                  <a:srgbClr val="170401"/>
                </a:solidFill>
                <a:highlight>
                  <a:srgbClr val="FF0000"/>
                </a:highlight>
                <a:latin typeface="Courier New" panose="02070309020205020404" pitchFamily="49" charset="0"/>
              </a:rPr>
              <a:t> V  F  D  K  D  G  N  G  Y  I  G  A  </a:t>
            </a:r>
            <a:r>
              <a:rPr lang="en-US" sz="1000" dirty="0" err="1">
                <a:solidFill>
                  <a:srgbClr val="170401"/>
                </a:solidFill>
                <a:highlight>
                  <a:srgbClr val="FF0000"/>
                </a:highlight>
                <a:latin typeface="Courier New" panose="02070309020205020404" pitchFamily="49" charset="0"/>
              </a:rPr>
              <a:t>A</a:t>
            </a:r>
            <a:r>
              <a:rPr lang="en-US" sz="1000" dirty="0">
                <a:solidFill>
                  <a:srgbClr val="170401"/>
                </a:solidFill>
                <a:highlight>
                  <a:srgbClr val="FF0000"/>
                </a:highlight>
                <a:latin typeface="Courier New" panose="02070309020205020404" pitchFamily="49" charset="0"/>
              </a:rPr>
              <a:t>  E  L  R  H  V  M  T </a:t>
            </a:r>
            <a:br>
              <a:rPr lang="en-US" sz="1000" dirty="0">
                <a:solidFill>
                  <a:srgbClr val="170401"/>
                </a:solidFill>
                <a:highlight>
                  <a:srgbClr val="FF0000"/>
                </a:highlight>
                <a:latin typeface="Courier New" panose="02070309020205020404" pitchFamily="49" charset="0"/>
              </a:rPr>
            </a:br>
            <a:r>
              <a:rPr lang="en-US" sz="1000" b="0" i="0" dirty="0" err="1">
                <a:solidFill>
                  <a:srgbClr val="170401"/>
                </a:solidFill>
                <a:effectLst/>
                <a:latin typeface="Courier New" panose="02070309020205020404" pitchFamily="49" charset="0"/>
              </a:rPr>
              <a:t>gacttgggcgagaaactcacggacgaggaggtagatgagatgatccgcgtggctgacatc</a:t>
            </a:r>
            <a:br>
              <a:rPr lang="en-US" sz="1000" b="0" i="0" dirty="0">
                <a:solidFill>
                  <a:srgbClr val="170401"/>
                </a:solidFill>
                <a:effectLst/>
                <a:latin typeface="Courier New" panose="02070309020205020404" pitchFamily="49" charset="0"/>
              </a:rPr>
            </a:br>
            <a:r>
              <a:rPr lang="en-US" sz="1000" dirty="0">
                <a:solidFill>
                  <a:srgbClr val="170401"/>
                </a:solidFill>
                <a:highlight>
                  <a:srgbClr val="FF0000"/>
                </a:highlight>
                <a:latin typeface="Courier New" panose="02070309020205020404" pitchFamily="49" charset="0"/>
              </a:rPr>
              <a:t> D  L  G  E  K  L  T  D  E  </a:t>
            </a:r>
            <a:r>
              <a:rPr lang="en-US" sz="1000" dirty="0" err="1">
                <a:solidFill>
                  <a:srgbClr val="170401"/>
                </a:solidFill>
                <a:highlight>
                  <a:srgbClr val="FF0000"/>
                </a:highlight>
                <a:latin typeface="Courier New" panose="02070309020205020404" pitchFamily="49" charset="0"/>
              </a:rPr>
              <a:t>E</a:t>
            </a:r>
            <a:r>
              <a:rPr lang="en-US" sz="1000" dirty="0">
                <a:solidFill>
                  <a:srgbClr val="170401"/>
                </a:solidFill>
                <a:highlight>
                  <a:srgbClr val="FF0000"/>
                </a:highlight>
                <a:latin typeface="Courier New" panose="02070309020205020404" pitchFamily="49" charset="0"/>
              </a:rPr>
              <a:t>  V  D  E  M  I  R  V  A  D  I </a:t>
            </a:r>
            <a:br>
              <a:rPr lang="en-US" sz="1000" dirty="0">
                <a:solidFill>
                  <a:srgbClr val="170401"/>
                </a:solidFill>
                <a:highlight>
                  <a:srgbClr val="FF0000"/>
                </a:highlight>
                <a:latin typeface="Courier New" panose="02070309020205020404" pitchFamily="49" charset="0"/>
              </a:rPr>
            </a:br>
            <a:r>
              <a:rPr lang="en-US" sz="1000" b="0" i="0" dirty="0" err="1">
                <a:solidFill>
                  <a:srgbClr val="170401"/>
                </a:solidFill>
                <a:effectLst/>
                <a:latin typeface="Courier New" panose="02070309020205020404" pitchFamily="49" charset="0"/>
              </a:rPr>
              <a:t>gatggagacggacaagttaactatgaagaattcgttcaaatgatgacagcaaaagctgct</a:t>
            </a:r>
            <a:br>
              <a:rPr lang="en-US" sz="1000" b="0" i="0" dirty="0">
                <a:solidFill>
                  <a:srgbClr val="170401"/>
                </a:solidFill>
                <a:effectLst/>
                <a:latin typeface="Courier New" panose="02070309020205020404" pitchFamily="49" charset="0"/>
              </a:rPr>
            </a:br>
            <a:r>
              <a:rPr lang="en-US" sz="1000" dirty="0">
                <a:solidFill>
                  <a:srgbClr val="170401"/>
                </a:solidFill>
                <a:highlight>
                  <a:srgbClr val="FF0000"/>
                </a:highlight>
                <a:latin typeface="Courier New" panose="02070309020205020404" pitchFamily="49" charset="0"/>
              </a:rPr>
              <a:t> D  G  D  G  Q  V  N  Y  E  </a:t>
            </a:r>
            <a:r>
              <a:rPr lang="en-US" sz="1000" dirty="0" err="1">
                <a:solidFill>
                  <a:srgbClr val="170401"/>
                </a:solidFill>
                <a:highlight>
                  <a:srgbClr val="FF0000"/>
                </a:highlight>
                <a:latin typeface="Courier New" panose="02070309020205020404" pitchFamily="49" charset="0"/>
              </a:rPr>
              <a:t>E</a:t>
            </a:r>
            <a:r>
              <a:rPr lang="en-US" sz="1000" dirty="0">
                <a:solidFill>
                  <a:srgbClr val="170401"/>
                </a:solidFill>
                <a:highlight>
                  <a:srgbClr val="FF0000"/>
                </a:highlight>
                <a:latin typeface="Courier New" panose="02070309020205020404" pitchFamily="49" charset="0"/>
              </a:rPr>
              <a:t>  F  V  Q  M  </a:t>
            </a:r>
            <a:r>
              <a:rPr lang="en-US" sz="1000" dirty="0" err="1">
                <a:solidFill>
                  <a:srgbClr val="170401"/>
                </a:solidFill>
                <a:highlight>
                  <a:srgbClr val="FF0000"/>
                </a:highlight>
                <a:latin typeface="Courier New" panose="02070309020205020404" pitchFamily="49" charset="0"/>
              </a:rPr>
              <a:t>M</a:t>
            </a:r>
            <a:r>
              <a:rPr lang="en-US" sz="1000" dirty="0">
                <a:solidFill>
                  <a:srgbClr val="170401"/>
                </a:solidFill>
                <a:highlight>
                  <a:srgbClr val="FF0000"/>
                </a:highlight>
                <a:latin typeface="Courier New" panose="02070309020205020404" pitchFamily="49" charset="0"/>
              </a:rPr>
              <a:t>  T  A  K  A  </a:t>
            </a:r>
            <a:r>
              <a:rPr lang="en-US" sz="1000" dirty="0" err="1">
                <a:solidFill>
                  <a:srgbClr val="170401"/>
                </a:solidFill>
                <a:highlight>
                  <a:srgbClr val="FF0000"/>
                </a:highlight>
                <a:latin typeface="Courier New" panose="02070309020205020404" pitchFamily="49" charset="0"/>
              </a:rPr>
              <a:t>A</a:t>
            </a:r>
            <a:r>
              <a:rPr lang="en-US" sz="1000" dirty="0">
                <a:solidFill>
                  <a:srgbClr val="170401"/>
                </a:solidFill>
                <a:highlight>
                  <a:srgbClr val="FF0000"/>
                </a:highlight>
                <a:latin typeface="Courier New" panose="02070309020205020404" pitchFamily="49" charset="0"/>
              </a:rPr>
              <a:t> </a:t>
            </a:r>
            <a:br>
              <a:rPr lang="en-US" sz="1000" dirty="0">
                <a:solidFill>
                  <a:srgbClr val="170401"/>
                </a:solidFill>
                <a:highlight>
                  <a:srgbClr val="FF0000"/>
                </a:highlight>
                <a:latin typeface="Courier New" panose="02070309020205020404" pitchFamily="49" charset="0"/>
              </a:rPr>
            </a:br>
            <a:r>
              <a:rPr lang="en-US" sz="1000" b="0" i="0" dirty="0" err="1">
                <a:solidFill>
                  <a:srgbClr val="170401"/>
                </a:solidFill>
                <a:effectLst/>
                <a:latin typeface="Courier New" panose="02070309020205020404" pitchFamily="49" charset="0"/>
              </a:rPr>
              <a:t>gcatag</a:t>
            </a:r>
            <a:br>
              <a:rPr lang="en-US" sz="1000" b="0" i="0" dirty="0">
                <a:solidFill>
                  <a:srgbClr val="170401"/>
                </a:solidFill>
                <a:effectLst/>
                <a:latin typeface="Courier New" panose="02070309020205020404" pitchFamily="49" charset="0"/>
              </a:rPr>
            </a:br>
            <a:r>
              <a:rPr lang="en-US" sz="1000" b="0" i="0" dirty="0">
                <a:solidFill>
                  <a:srgbClr val="170401"/>
                </a:solidFill>
                <a:effectLst/>
                <a:latin typeface="Courier New" panose="02070309020205020404" pitchFamily="49" charset="0"/>
              </a:rPr>
              <a:t> </a:t>
            </a:r>
            <a:r>
              <a:rPr lang="en-US" sz="1000" dirty="0">
                <a:solidFill>
                  <a:srgbClr val="170401"/>
                </a:solidFill>
                <a:highlight>
                  <a:srgbClr val="FF0000"/>
                </a:highlight>
                <a:latin typeface="Courier New" panose="02070309020205020404" pitchFamily="49" charset="0"/>
              </a:rPr>
              <a:t>A</a:t>
            </a:r>
            <a:r>
              <a:rPr lang="en-US" sz="1000" b="0" i="0" dirty="0">
                <a:solidFill>
                  <a:srgbClr val="170401"/>
                </a:solidFill>
                <a:effectLst/>
                <a:latin typeface="Courier New" panose="02070309020205020404" pitchFamily="49" charset="0"/>
              </a:rPr>
              <a:t> </a:t>
            </a:r>
            <a:r>
              <a:rPr lang="en-US" sz="1000" b="0" i="0" dirty="0">
                <a:solidFill>
                  <a:srgbClr val="0C313C"/>
                </a:solidFill>
                <a:effectLst/>
                <a:latin typeface="Courier New" panose="02070309020205020404" pitchFamily="49" charset="0"/>
              </a:rPr>
              <a:t> - </a:t>
            </a:r>
            <a:endParaRPr lang="en-US" sz="10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404C49D-EABC-F537-E2AF-5059505951DC}"/>
              </a:ext>
            </a:extLst>
          </p:cNvPr>
          <p:cNvSpPr txBox="1"/>
          <p:nvPr/>
        </p:nvSpPr>
        <p:spPr>
          <a:xfrm>
            <a:off x="282962" y="268840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10E4B7A-8097-B873-9BB4-DE501950BCDC}"/>
              </a:ext>
            </a:extLst>
          </p:cNvPr>
          <p:cNvSpPr txBox="1"/>
          <p:nvPr/>
        </p:nvSpPr>
        <p:spPr>
          <a:xfrm>
            <a:off x="48178" y="9007688"/>
            <a:ext cx="67616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a) Plasmid map of DS-1. b) Translated protein sequence for the DNA coding DS-1.</a:t>
            </a:r>
          </a:p>
        </p:txBody>
      </p:sp>
    </p:spTree>
    <p:extLst>
      <p:ext uri="{BB962C8B-B14F-4D97-AF65-F5344CB8AC3E}">
        <p14:creationId xmlns:p14="http://schemas.microsoft.com/office/powerpoint/2010/main" val="39859234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2AC47E42-6D7D-BAB4-876F-24C03ECF4D91}"/>
              </a:ext>
            </a:extLst>
          </p:cNvPr>
          <p:cNvSpPr txBox="1"/>
          <p:nvPr/>
        </p:nvSpPr>
        <p:spPr>
          <a:xfrm>
            <a:off x="420328" y="471361"/>
            <a:ext cx="6145572" cy="48628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/>
              <a:t>&gt;</a:t>
            </a:r>
            <a:r>
              <a:rPr lang="en-US" sz="1000" dirty="0" err="1"/>
              <a:t>pACCMV</a:t>
            </a:r>
            <a:r>
              <a:rPr lang="en-US" sz="1000" dirty="0"/>
              <a:t> Dual sensor</a:t>
            </a:r>
          </a:p>
          <a:p>
            <a:r>
              <a:rPr lang="en-US" sz="1000" dirty="0">
                <a:highlight>
                  <a:srgbClr val="00FF00"/>
                </a:highlight>
              </a:rPr>
              <a:t>atgggcggtaggcgtgtacggtgggaggtctatataagcagagctcgtttagtgaaccgtcagatccggtcgcgcgaattcgagctcggtaccatgggatggagctgtatcatcctcttcttggtagcaacagctacaggcgcgcactcccaggtccaactgcagggatccatggtcgactcttcacgtcgtaagtggaataagacaggtcacgcagtcagagctataggtcggctgagctcactcgagaacgtctatatcaaggccgacgagcagaagaacggcatcaaggcgtacttcaagatccgccacaacatcgagggcggcggcgtgcagctcgcctaccactaccagcagaacacccccatcggcgacggccccgtgctgctgcccgacaaccactacctgagcgtgcagtccatactttcgaaagaccccaacgagaagcgcgatcacatggtcctgctggagttcgtgaccgccgccgggatcactctcggcatggacgagctgtacaagggcggcaccggagggagcatggtgagcaagggcgaggagctgttcaccggggtggtgcccatccaggtcgagctggacggcgacgtaaacggccacaagttcagcgtgtccggcgagggtgagggcgatgccacctacggcaagctgaccctgaagttcatctgcaccaccggcaagctgcccgtgccctggcccaccctcgtgaccaccctgacctacggcgtgcagtgcttcagccgctaccccgaccacatgaagcagcacgacttcttcaagtccgccatgcccgaaggctacatccaggagcgcaccatcttcttcaaggacgacggcaactacaagacccgcgccgaggtgaagttcgagggcgacaccctggtgaaccgcatcgagctgaagggcatcgacttcaaggaggacggcaacatcctggggcacaagctggagtacaacacgcgtgaccaactgactgaagagcagatcgcagaatttaaagaggctttctccctatttgacaaggacggggatgggacgataacaaccaaggatctggggacggtgctgcggtctctggggcagaaccccacagaagcagagctccaggacatgatcaatgaagtagatgccgacggtaatggcacaatcgacttccctgagttcctgacaatgatggcaagaaaaatgaaagacacagacagtgaagaagaaattcgcgaagcgttccgtgtgtgggataaggatggcaatggctacatctctgcagcagaccttcgccacgtgatgacaaaccttggagagaagttaacagatgaagaggttgatgaaatgatcagggaagcagatatcgatggagaaggtcaggtaaactacgaagagtttgtacaaatgatgacagcgaaggcggccgcagaacaaaaactcatctcagaagaggatctgaatggggccgcaagcgagaaggacgagctg</a:t>
            </a:r>
            <a:r>
              <a:rPr lang="en-US" sz="1000" dirty="0">
                <a:highlight>
                  <a:srgbClr val="FF6600"/>
                </a:highlight>
              </a:rPr>
              <a:t>ggaa</a:t>
            </a:r>
            <a:r>
              <a:rPr lang="en-US" sz="1000" dirty="0">
                <a:highlight>
                  <a:srgbClr val="FFFF00"/>
                </a:highlight>
              </a:rPr>
              <a:t>gcggagagggcaggggaagtcttctaacatgcggggacgtggaggaaaatcccggcccc</a:t>
            </a:r>
            <a:r>
              <a:rPr lang="en-US" sz="1000" dirty="0">
                <a:highlight>
                  <a:srgbClr val="FF0000"/>
                </a:highlight>
              </a:rPr>
              <a:t>atgagtgtactcaccccattgctcttgcggggattgactgggagtgcccgacgcctccccgtgccaagggctaagatccattcactcggtgacccaatgtccgttctcacccccctgctgcttcgagggctcactggatcagcacggagacttcctgttccgagggccaagatacacagcctgggtgatccaggatctatgcggggttcacaccatcatcaccaccacggcatggcaagtatgacgggaggacaacaaatgggaagagatctttacgatgacgatgacaaggatcttgccaccatggtagatagcagccgccggaaatggaacaaggccggacatgccgttcgggcgatagggcgcctctcctcaccggagtttccgagcgaatgtaccctgaagatggcgctcttgaaaagcgaaataaaaaagggactgcggctcaaagacgggggccactatgctgcggaggtgaagaccacctacaaagccaaaaagccagttcaactgcctggagcctatatagtggacataaagttggacatcgtctcacacaacgaggattataccatagtggagcagtgtgagagagcggaaggaaggcattctactggcggaatggacgaactctataaaggtgggactggtggtagcttggtaagtaaaggtgaagaggacaacatggcgataataaaagagttcatgcggtttaaagttcacatggaaggctccgtcaacggacacgaatttgaaatcgagggggagggagagggtaggccctacgaggcatttcagaccgccaaactcaaggtgacgaagggggggcccttgccattcgcctgggatatacttagcccacagtttatgtatgggagtaaagcttacataaagcacccggctgatattcccgattattttaaattgagcttcccggagggattcaggtgggagcgagtaatgaattttgaggatgggggaattatccacgtaaaccaggatagttccctccaagacggcgttttcatatataaagtgaagctccggggcacgaacttccctcctgatggacctgttatgcagaagaaaaccatgggctgggaagcaacgcgagaccagttgaccgaagaacaaattgctgaatttaaagaagcattttcactgttcgacaaagatggcgatggtacaattacgactaaggatctcggtactgtgatgaggtcactggggcagaacccgaccgaggcagagcttcaagatatgatcaacgaagtagacgctgatggggatggcaccttcgactttcccgaattcttgaccatgatggcgcgcaaaatgaatgatacagacagtgaagaggaaatacgggaggcttttagagtatttgataaggatggtaatgggtacatcggggctgccgagctgcggcacgttatgacagacttgggcgagaaactcacggacgaggaggtagatgagatgatccgcgtggctgacatcgatggagacggacaagttaactatgaagaattcgttcaaatgatgacagcaaaagctgctgcatag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6468448-838C-68CE-D870-4C884B87AA27}"/>
              </a:ext>
            </a:extLst>
          </p:cNvPr>
          <p:cNvSpPr txBox="1"/>
          <p:nvPr/>
        </p:nvSpPr>
        <p:spPr>
          <a:xfrm>
            <a:off x="406400" y="5253885"/>
            <a:ext cx="6527800" cy="33085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	&gt;DS-1 amino acid sequence 1039 AA</a:t>
            </a:r>
          </a:p>
          <a:p>
            <a:r>
              <a:rPr lang="en-US" sz="1100" dirty="0">
                <a:highlight>
                  <a:srgbClr val="00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	MGGRRVRWEV YISRARLVNR QIRSREFELG TMGWSCIILF LVATATGAHS QVQLQGSMVD </a:t>
            </a:r>
          </a:p>
          <a:p>
            <a:r>
              <a:rPr lang="en-US" sz="1100" dirty="0">
                <a:highlight>
                  <a:srgbClr val="00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SSRRKWNKTG HAVRAIGRLS SLENVYIKAD EQKNGIKAYF KIRHNIEGGG VQLAYHYQQN </a:t>
            </a:r>
          </a:p>
          <a:p>
            <a:r>
              <a:rPr lang="en-US" sz="1100" dirty="0">
                <a:highlight>
                  <a:srgbClr val="00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TPIGDGPVLL PDNHYLSVQS ILSKDPNEKR DHMVLLEFVT AAGITLGMDE LYKGGTGGSM </a:t>
            </a:r>
          </a:p>
          <a:p>
            <a:r>
              <a:rPr lang="en-US" sz="1100" dirty="0">
                <a:highlight>
                  <a:srgbClr val="00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VSKGEELFTG VVPIQVELDG DVNGHKFSVS GEGEGDATYG KLTLKFICTT GKLPVPWPTL </a:t>
            </a:r>
          </a:p>
          <a:p>
            <a:r>
              <a:rPr lang="en-US" sz="1100" dirty="0">
                <a:highlight>
                  <a:srgbClr val="00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VTTLTYGVQC FSRYPDHMKQ HDFFKSAMPE GYIQERTIFF KDDGNYKTRA EVKFEGDTLV </a:t>
            </a:r>
          </a:p>
          <a:p>
            <a:r>
              <a:rPr lang="en-US" sz="1100" dirty="0">
                <a:highlight>
                  <a:srgbClr val="00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NRIELKGIDF KEDGNILGHK LEYNTRDQLT EEQIAEFKEA FSLFDKDGDG TITTKDLGTV </a:t>
            </a:r>
          </a:p>
          <a:p>
            <a:r>
              <a:rPr lang="en-US" sz="1100" dirty="0">
                <a:highlight>
                  <a:srgbClr val="00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LRSLGQNPTE AELQDMINEV DADGNGTIDF PEFLTMMARK MKDTDSEEEI REAFRVWDKD </a:t>
            </a:r>
          </a:p>
          <a:p>
            <a:r>
              <a:rPr lang="en-US" sz="1100" dirty="0">
                <a:highlight>
                  <a:srgbClr val="00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GNGYISAADL RHVMTNLGEK LTDEEVDEMI READIDGEGQ VNYEEFVQMM TAKAAAEQKL </a:t>
            </a:r>
          </a:p>
          <a:p>
            <a:r>
              <a:rPr lang="en-US" sz="1100" dirty="0">
                <a:highlight>
                  <a:srgbClr val="00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ISEEDLNGAA SEKDELGSGE</a:t>
            </a:r>
            <a:r>
              <a:rPr lang="en-US" sz="1100" dirty="0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GRGSLLTCGD VEENPGP</a:t>
            </a:r>
            <a:r>
              <a:rPr lang="en-US" sz="1100" dirty="0">
                <a:highlight>
                  <a:srgbClr val="FF0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MSV LTPLLLRGLT GSARRLPVPR </a:t>
            </a:r>
          </a:p>
          <a:p>
            <a:r>
              <a:rPr lang="en-US" sz="1100" dirty="0">
                <a:highlight>
                  <a:srgbClr val="FF0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AKIHSLGDPM SVLTPLLLRG LTGSARRLPV PRAKIHSLGD PGSMRGSHHH HHHGMASMTG </a:t>
            </a:r>
          </a:p>
          <a:p>
            <a:r>
              <a:rPr lang="en-US" sz="1100" dirty="0">
                <a:highlight>
                  <a:srgbClr val="FF0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GQQMGRDLYD DDDKDLATMV DSSRRKWNKA GHAVRAIGRL SSPEFPSECT LKMALLKSEI </a:t>
            </a:r>
          </a:p>
          <a:p>
            <a:r>
              <a:rPr lang="en-US" sz="1100" dirty="0">
                <a:highlight>
                  <a:srgbClr val="FF0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KKGLRLKDGG HYAAEVKTTY KAKKPVQLPG AYIVDIKLDI VSHNEDYTIV EQCERAEGRH </a:t>
            </a:r>
          </a:p>
          <a:p>
            <a:r>
              <a:rPr lang="en-US" sz="1100" dirty="0">
                <a:highlight>
                  <a:srgbClr val="FF0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STGGMDELYK GGTGGSLVSK GEEDNMAIIK EFMRFKVHME GSVNGHEFEI EGEGEGRPYE </a:t>
            </a:r>
          </a:p>
          <a:p>
            <a:r>
              <a:rPr lang="en-US" sz="1100" dirty="0">
                <a:highlight>
                  <a:srgbClr val="FF0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AFQTAKLKVT KGGPLPFAWD ILSPQFMYGS KAYIKHPADI PDYFKLSFPE GFRWERVMNF </a:t>
            </a:r>
          </a:p>
          <a:p>
            <a:r>
              <a:rPr lang="en-US" sz="1100" dirty="0">
                <a:highlight>
                  <a:srgbClr val="FF0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EDGGIIHVNQ DSSLQDGVFI YKVKLRGTNF PPDGPVMQKK TMGWEATRDQ LTEEQIAEFK </a:t>
            </a:r>
          </a:p>
          <a:p>
            <a:r>
              <a:rPr lang="en-US" sz="1100" dirty="0">
                <a:highlight>
                  <a:srgbClr val="FF0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EAFSLFDKDG DGTITTKDLG TVMRSLGQNP TEAELQDMIN EVDADGDGTF DFPEFLTMMA </a:t>
            </a:r>
          </a:p>
          <a:p>
            <a:r>
              <a:rPr lang="en-US" sz="1100" dirty="0">
                <a:highlight>
                  <a:srgbClr val="FF0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RKMNDTDSEE EIREAFRVFD KDGNGYIGAA ELRHVMTDLG EKLTDEEVDE MIRVADIDGD </a:t>
            </a:r>
          </a:p>
          <a:p>
            <a:r>
              <a:rPr lang="en-US" sz="1100" dirty="0">
                <a:highlight>
                  <a:srgbClr val="FF0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GQVNYEEFVQ MMTAKAAA</a:t>
            </a: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-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9D36D95-DE50-3142-9B71-F1F2DD330ADC}"/>
              </a:ext>
            </a:extLst>
          </p:cNvPr>
          <p:cNvSpPr txBox="1"/>
          <p:nvPr/>
        </p:nvSpPr>
        <p:spPr>
          <a:xfrm>
            <a:off x="247650" y="100330"/>
            <a:ext cx="1236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Figure S8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F0C5996-6E67-2405-E0B2-DA2091B3AB94}"/>
              </a:ext>
            </a:extLst>
          </p:cNvPr>
          <p:cNvCxnSpPr>
            <a:cxnSpLocks/>
          </p:cNvCxnSpPr>
          <p:nvPr/>
        </p:nvCxnSpPr>
        <p:spPr>
          <a:xfrm>
            <a:off x="274831" y="508128"/>
            <a:ext cx="6269685" cy="1777"/>
          </a:xfrm>
          <a:prstGeom prst="line">
            <a:avLst/>
          </a:prstGeom>
          <a:ln w="254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9D0C8873-AC61-9827-6429-33F94C9F9D0D}"/>
              </a:ext>
            </a:extLst>
          </p:cNvPr>
          <p:cNvSpPr txBox="1"/>
          <p:nvPr/>
        </p:nvSpPr>
        <p:spPr>
          <a:xfrm>
            <a:off x="153027" y="46966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3046744-8097-0EC5-A3BD-23B277C52775}"/>
              </a:ext>
            </a:extLst>
          </p:cNvPr>
          <p:cNvSpPr txBox="1"/>
          <p:nvPr/>
        </p:nvSpPr>
        <p:spPr>
          <a:xfrm>
            <a:off x="154635" y="5310519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F3D3F6D-1E7A-1A4F-BF9C-4560A5A83AC6}"/>
              </a:ext>
            </a:extLst>
          </p:cNvPr>
          <p:cNvSpPr txBox="1"/>
          <p:nvPr/>
        </p:nvSpPr>
        <p:spPr>
          <a:xfrm>
            <a:off x="73578" y="8512388"/>
            <a:ext cx="676164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Annotated sequence of DS-1 for a) DNA and b) amino acids. The G-CEPIA-er is shown in green and codon optimized R-CEPIA3-mt is shown in red. The T2A sequence is highlighted in yellow.</a:t>
            </a:r>
          </a:p>
        </p:txBody>
      </p:sp>
    </p:spTree>
    <p:extLst>
      <p:ext uri="{BB962C8B-B14F-4D97-AF65-F5344CB8AC3E}">
        <p14:creationId xmlns:p14="http://schemas.microsoft.com/office/powerpoint/2010/main" val="18546426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BE44D69218EDA47B6C0E15B5F48C126" ma:contentTypeVersion="11" ma:contentTypeDescription="Create a new document." ma:contentTypeScope="" ma:versionID="5ad96feabfffc41a63f15d0d05a78866">
  <xsd:schema xmlns:xsd="http://www.w3.org/2001/XMLSchema" xmlns:xs="http://www.w3.org/2001/XMLSchema" xmlns:p="http://schemas.microsoft.com/office/2006/metadata/properties" xmlns:ns3="8080e190-124d-41e6-a65d-3859fac66043" targetNamespace="http://schemas.microsoft.com/office/2006/metadata/properties" ma:root="true" ma:fieldsID="66c9a4d70928d153514f0f23c5691216" ns3:_="">
    <xsd:import namespace="8080e190-124d-41e6-a65d-3859fac66043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LengthInSecond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DateTaken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080e190-124d-41e6-a65d-3859fac660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5640CB7-C013-4749-A42B-786BDC406488}">
  <ds:schemaRefs>
    <ds:schemaRef ds:uri="http://schemas.microsoft.com/office/infopath/2007/PartnerControls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http://purl.org/dc/dcmitype/"/>
    <ds:schemaRef ds:uri="http://purl.org/dc/terms/"/>
    <ds:schemaRef ds:uri="http://schemas.openxmlformats.org/package/2006/metadata/core-properties"/>
    <ds:schemaRef ds:uri="8080e190-124d-41e6-a65d-3859fac66043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AD1807D9-F229-4A31-8C7D-B1D24498CF4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231D925-7159-41AB-9592-8B7D1849224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080e190-124d-41e6-a65d-3859fac6604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825</TotalTime>
  <Words>1563</Words>
  <Application>Microsoft Office PowerPoint</Application>
  <PresentationFormat>A4 Paper (210x297 mm)</PresentationFormat>
  <Paragraphs>68</Paragraphs>
  <Slides>9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Courier New</vt:lpstr>
      <vt:lpstr>Office Theme</vt:lpstr>
      <vt:lpstr>Prism 9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Jeyarajan, Sivakumar</dc:creator>
  <cp:lastModifiedBy>Jeyarajan, Siva</cp:lastModifiedBy>
  <cp:revision>63</cp:revision>
  <dcterms:created xsi:type="dcterms:W3CDTF">2023-02-18T23:39:07Z</dcterms:created>
  <dcterms:modified xsi:type="dcterms:W3CDTF">2023-03-10T22:21:09Z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0x010100BBE44D69218EDA47B6C0E15B5F48C126</vt:lpwstr>
  </property>
</Properties>
</file>