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7" autoAdjust="0"/>
    <p:restoredTop sz="86975" autoAdjust="0"/>
  </p:normalViewPr>
  <p:slideViewPr>
    <p:cSldViewPr snapToGrid="0">
      <p:cViewPr varScale="1">
        <p:scale>
          <a:sx n="100" d="100"/>
          <a:sy n="100" d="100"/>
        </p:scale>
        <p:origin x="7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68B1FB-3822-443C-89EE-C9F107AC0D7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85862ABD-C350-487F-AEC8-4681BC6BCEAA}">
      <dgm:prSet phldrT="[Text]"/>
      <dgm:spPr bwMode="auto">
        <a:xfrm>
          <a:off x="1550438" y="344682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4DF210E3-FCDD-41A0-B189-FFA1A349FE2B}" type="parTrans" cxnId="{724A2E10-EA6C-4B50-BE24-8B146C0ACE18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30D3586E-9522-4DF5-8E27-95E41CCD9F20}" type="sibTrans" cxnId="{724A2E10-EA6C-4B50-BE24-8B146C0ACE18}">
      <dgm:prSet/>
      <dgm:spPr bwMode="auto">
        <a:xfrm rot="5400000">
          <a:off x="1719064" y="837476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BD94474D-068F-4B53-8634-0A308C366270}">
      <dgm:prSet phldrT="[Text]"/>
      <dgm:spPr bwMode="auto">
        <a:xfrm>
          <a:off x="1550438" y="1033129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F36AD792-626E-4E8B-8FA2-FC3AF8078E55}" type="parTrans" cxnId="{874ACF4B-ADBB-497E-ADEF-39C4645A6E6F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315D2FFA-A6EB-469D-AF4D-44FBFADBBE82}" type="sibTrans" cxnId="{874ACF4B-ADBB-497E-ADEF-39C4645A6E6F}">
      <dgm:prSet/>
      <dgm:spPr bwMode="auto">
        <a:xfrm rot="9000000">
          <a:off x="1423940" y="135553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B5D66983-1651-4073-BC2F-4175D038482F}">
      <dgm:prSet phldrT="[Text]"/>
      <dgm:spPr bwMode="auto">
        <a:xfrm>
          <a:off x="954226" y="1377353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E0E23124-0928-42D4-8CAA-5C0864D33F74}" type="parTrans" cxnId="{01E1065B-BECC-4197-AAA4-0F1A7546277D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FAC5BFE-B4C2-4C00-B5D2-33C5D188C1E0}" type="sibTrans" cxnId="{01E1065B-BECC-4197-AAA4-0F1A7546277D}">
      <dgm:prSet/>
      <dgm:spPr bwMode="auto">
        <a:xfrm rot="12600000">
          <a:off x="827727" y="1358976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5144127D-BC3E-4FD0-B96B-0CDD5E44CBE6}">
      <dgm:prSet phldrT="[Text]"/>
      <dgm:spPr bwMode="auto">
        <a:xfrm>
          <a:off x="358013" y="1033129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EB46EEC4-59AD-4A23-B221-F377A812192E}" type="parTrans" cxnId="{55BAF605-A151-4040-9ACC-AAEBA5B3ABB5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97109BCE-035D-4B49-8D74-2D6D327FB0A8}" type="sibTrans" cxnId="{55BAF605-A151-4040-9ACC-AAEBA5B3ABB5}">
      <dgm:prSet/>
      <dgm:spPr bwMode="auto">
        <a:xfrm rot="16200000">
          <a:off x="526639" y="84436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34D2A65F-FFB2-49EF-B83D-2C3187DD2133}">
      <dgm:prSet phldrT="[Text]"/>
      <dgm:spPr bwMode="auto">
        <a:xfrm>
          <a:off x="358013" y="344682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83F89BDE-2633-450E-A427-7088597EE6DE}" type="parTrans" cxnId="{EDA2BF54-E514-41E2-868A-A16B6136F94F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579BDC5C-03D9-40FB-947A-5542D2AC144D}" type="sibTrans" cxnId="{EDA2BF54-E514-41E2-868A-A16B6136F94F}">
      <dgm:prSet/>
      <dgm:spPr bwMode="auto">
        <a:xfrm rot="19800000">
          <a:off x="821763" y="326305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E77295EA-1115-46C1-A480-6C89222A3EAA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 bwMode="auto">
        <a:xfrm>
          <a:off x="954226" y="459"/>
          <a:ext cx="458907" cy="458907"/>
        </a:xfrm>
        <a:prstGeom prst="ellipse">
          <a:avLst/>
        </a:prstGeom>
        <a:solidFill>
          <a:schemeClr val="accent1"/>
        </a:solidFill>
        <a:ln/>
      </dgm:spPr>
      <dgm:t>
        <a:bodyPr/>
        <a:lstStyle/>
        <a:p>
          <a:pPr algn="ctr">
            <a:buNone/>
            <a:defRPr/>
          </a:pPr>
          <a:r>
            <a:rPr lang="de-DE" sz="1500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339257CF-A9AD-4872-A1B4-610BD565B7D6}" type="sibTrans" cxnId="{197337D7-4486-4282-8AEE-01B1426B52BA}">
      <dgm:prSet/>
      <dgm:spPr bwMode="auto">
        <a:xfrm rot="1800000">
          <a:off x="1417976" y="32286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C70101D9-69DA-472E-A2E7-78B625DA0131}" type="parTrans" cxnId="{197337D7-4486-4282-8AEE-01B1426B52BA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66562D1-124E-4113-BA42-A8510945517B}" type="pres">
      <dgm:prSet presAssocID="{2268B1FB-3822-443C-89EE-C9F107AC0D77}" presName="cycle" presStyleCnt="0">
        <dgm:presLayoutVars>
          <dgm:dir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5CE0F0E9-C93B-4922-B467-E19B9A4D97EC}" type="pres">
      <dgm:prSet presAssocID="{E77295EA-1115-46C1-A480-6C89222A3EAA}" presName="node" presStyleLbl="node1" presStyleIdx="0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84392A19-2743-4912-964B-60F009677240}" type="pres">
      <dgm:prSet presAssocID="{339257CF-A9AD-4872-A1B4-610BD565B7D6}" presName="sibTrans" presStyleLbl="sibTrans2D1" presStyleIdx="0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48BDA1BD-E9DF-4D14-9A23-540A1490DFE9}" type="pres">
      <dgm:prSet presAssocID="{339257CF-A9AD-4872-A1B4-610BD565B7D6}" presName="connectorText" presStyleLbl="sibTrans2D1" presStyleIdx="0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F2DB3952-11F9-4355-9074-008A661AB5F7}" type="pres">
      <dgm:prSet presAssocID="{85862ABD-C350-487F-AEC8-4681BC6BCEAA}" presName="node" presStyleLbl="node1" presStyleIdx="1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94A671A5-8F2C-4657-A34D-7E58E74AAC51}" type="pres">
      <dgm:prSet presAssocID="{30D3586E-9522-4DF5-8E27-95E41CCD9F20}" presName="sibTrans" presStyleLbl="sibTrans2D1" presStyleIdx="1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13B01D10-AE6C-4EE8-9067-CDE98F0824B1}" type="pres">
      <dgm:prSet presAssocID="{30D3586E-9522-4DF5-8E27-95E41CCD9F20}" presName="connectorText" presStyleLbl="sibTrans2D1" presStyleIdx="1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8AC03CCD-F2D3-4892-B762-6A8F90202152}" type="pres">
      <dgm:prSet presAssocID="{BD94474D-068F-4B53-8634-0A308C366270}" presName="node" presStyleLbl="node1" presStyleIdx="2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40C9F923-E002-44B9-AB05-C01B302F1FE6}" type="pres">
      <dgm:prSet presAssocID="{315D2FFA-A6EB-469D-AF4D-44FBFADBBE82}" presName="sibTrans" presStyleLbl="sibTrans2D1" presStyleIdx="2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57401F93-2061-4214-BE8E-A111650558E6}" type="pres">
      <dgm:prSet presAssocID="{315D2FFA-A6EB-469D-AF4D-44FBFADBBE82}" presName="connectorText" presStyleLbl="sibTrans2D1" presStyleIdx="2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5D24A28A-6165-4D72-9316-918940A3C320}" type="pres">
      <dgm:prSet presAssocID="{B5D66983-1651-4073-BC2F-4175D038482F}" presName="node" presStyleLbl="node1" presStyleIdx="3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C6C0E728-9B66-47DB-9278-9103E2FFDC27}" type="pres">
      <dgm:prSet presAssocID="{BFAC5BFE-B4C2-4C00-B5D2-33C5D188C1E0}" presName="sibTrans" presStyleLbl="sibTrans2D1" presStyleIdx="3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27BC575D-B839-4799-8CE5-6489DC620AE3}" type="pres">
      <dgm:prSet presAssocID="{BFAC5BFE-B4C2-4C00-B5D2-33C5D188C1E0}" presName="connectorText" presStyleLbl="sibTrans2D1" presStyleIdx="3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40EE5680-A989-484E-8F15-24C4FA5E5112}" type="pres">
      <dgm:prSet presAssocID="{5144127D-BC3E-4FD0-B96B-0CDD5E44CBE6}" presName="node" presStyleLbl="node1" presStyleIdx="4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23A78F64-94A1-4D9C-B709-4D48B060A4A6}" type="pres">
      <dgm:prSet presAssocID="{97109BCE-035D-4B49-8D74-2D6D327FB0A8}" presName="sibTrans" presStyleLbl="sibTrans2D1" presStyleIdx="4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8849C97A-C3B2-428C-A082-F6F73E95F07A}" type="pres">
      <dgm:prSet presAssocID="{97109BCE-035D-4B49-8D74-2D6D327FB0A8}" presName="connectorText" presStyleLbl="sibTrans2D1" presStyleIdx="4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DB75D4E8-5613-4C87-AAD2-2EE3A0D77410}" type="pres">
      <dgm:prSet presAssocID="{34D2A65F-FFB2-49EF-B83D-2C3187DD2133}" presName="node" presStyleLbl="node1" presStyleIdx="5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0ABDD868-0851-4A5A-A4AC-AF40F0AACB7A}" type="pres">
      <dgm:prSet presAssocID="{579BDC5C-03D9-40FB-947A-5542D2AC144D}" presName="sibTrans" presStyleLbl="sibTrans2D1" presStyleIdx="5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2C9C8FFE-614A-42F4-AF3B-77095E25B1D9}" type="pres">
      <dgm:prSet presAssocID="{579BDC5C-03D9-40FB-947A-5542D2AC144D}" presName="connectorText" presStyleLbl="sibTrans2D1" presStyleIdx="5" presStyleCnt="6"/>
      <dgm:spPr bwMode="auto"/>
      <dgm:t>
        <a:bodyPr/>
        <a:lstStyle/>
        <a:p>
          <a:pPr>
            <a:defRPr/>
          </a:pPr>
          <a:endParaRPr lang="de-DE"/>
        </a:p>
      </dgm:t>
    </dgm:pt>
  </dgm:ptLst>
  <dgm:cxnLst>
    <dgm:cxn modelId="{8C3AB7EE-56D7-4D45-80B7-42EF1300097F}" type="presOf" srcId="{BD94474D-068F-4B53-8634-0A308C366270}" destId="{8AC03CCD-F2D3-4892-B762-6A8F90202152}" srcOrd="0" destOrd="0" presId="urn:microsoft.com/office/officeart/2005/8/layout/cycle2"/>
    <dgm:cxn modelId="{B92B07C8-BA71-4135-8A58-B8F3FB8C6624}" type="presOf" srcId="{BFAC5BFE-B4C2-4C00-B5D2-33C5D188C1E0}" destId="{C6C0E728-9B66-47DB-9278-9103E2FFDC27}" srcOrd="0" destOrd="0" presId="urn:microsoft.com/office/officeart/2005/8/layout/cycle2"/>
    <dgm:cxn modelId="{9ADD5D2A-C98A-4298-9DA6-9717C377837A}" type="presOf" srcId="{B5D66983-1651-4073-BC2F-4175D038482F}" destId="{5D24A28A-6165-4D72-9316-918940A3C320}" srcOrd="0" destOrd="0" presId="urn:microsoft.com/office/officeart/2005/8/layout/cycle2"/>
    <dgm:cxn modelId="{C910D0EB-A351-4E68-887A-79B3D83A8735}" type="presOf" srcId="{315D2FFA-A6EB-469D-AF4D-44FBFADBBE82}" destId="{40C9F923-E002-44B9-AB05-C01B302F1FE6}" srcOrd="0" destOrd="0" presId="urn:microsoft.com/office/officeart/2005/8/layout/cycle2"/>
    <dgm:cxn modelId="{1F9E3977-886F-4F72-82FF-AA747605FDBC}" type="presOf" srcId="{BFAC5BFE-B4C2-4C00-B5D2-33C5D188C1E0}" destId="{27BC575D-B839-4799-8CE5-6489DC620AE3}" srcOrd="1" destOrd="0" presId="urn:microsoft.com/office/officeart/2005/8/layout/cycle2"/>
    <dgm:cxn modelId="{16BC2F3C-D732-4FF1-A2B9-A0C87B49F0C9}" type="presOf" srcId="{34D2A65F-FFB2-49EF-B83D-2C3187DD2133}" destId="{DB75D4E8-5613-4C87-AAD2-2EE3A0D77410}" srcOrd="0" destOrd="0" presId="urn:microsoft.com/office/officeart/2005/8/layout/cycle2"/>
    <dgm:cxn modelId="{01E1065B-BECC-4197-AAA4-0F1A7546277D}" srcId="{2268B1FB-3822-443C-89EE-C9F107AC0D77}" destId="{B5D66983-1651-4073-BC2F-4175D038482F}" srcOrd="3" destOrd="0" parTransId="{E0E23124-0928-42D4-8CAA-5C0864D33F74}" sibTransId="{BFAC5BFE-B4C2-4C00-B5D2-33C5D188C1E0}"/>
    <dgm:cxn modelId="{CD84B9E2-6B3B-43EC-8D8F-CE29555E9DA5}" type="presOf" srcId="{579BDC5C-03D9-40FB-947A-5542D2AC144D}" destId="{2C9C8FFE-614A-42F4-AF3B-77095E25B1D9}" srcOrd="1" destOrd="0" presId="urn:microsoft.com/office/officeart/2005/8/layout/cycle2"/>
    <dgm:cxn modelId="{43B4CF70-894E-44EB-ADEC-EEB0EFFC89D6}" type="presOf" srcId="{339257CF-A9AD-4872-A1B4-610BD565B7D6}" destId="{84392A19-2743-4912-964B-60F009677240}" srcOrd="0" destOrd="0" presId="urn:microsoft.com/office/officeart/2005/8/layout/cycle2"/>
    <dgm:cxn modelId="{EDA2BF54-E514-41E2-868A-A16B6136F94F}" srcId="{2268B1FB-3822-443C-89EE-C9F107AC0D77}" destId="{34D2A65F-FFB2-49EF-B83D-2C3187DD2133}" srcOrd="5" destOrd="0" parTransId="{83F89BDE-2633-450E-A427-7088597EE6DE}" sibTransId="{579BDC5C-03D9-40FB-947A-5542D2AC144D}"/>
    <dgm:cxn modelId="{724A2E10-EA6C-4B50-BE24-8B146C0ACE18}" srcId="{2268B1FB-3822-443C-89EE-C9F107AC0D77}" destId="{85862ABD-C350-487F-AEC8-4681BC6BCEAA}" srcOrd="1" destOrd="0" parTransId="{4DF210E3-FCDD-41A0-B189-FFA1A349FE2B}" sibTransId="{30D3586E-9522-4DF5-8E27-95E41CCD9F20}"/>
    <dgm:cxn modelId="{55BAF605-A151-4040-9ACC-AAEBA5B3ABB5}" srcId="{2268B1FB-3822-443C-89EE-C9F107AC0D77}" destId="{5144127D-BC3E-4FD0-B96B-0CDD5E44CBE6}" srcOrd="4" destOrd="0" parTransId="{EB46EEC4-59AD-4A23-B221-F377A812192E}" sibTransId="{97109BCE-035D-4B49-8D74-2D6D327FB0A8}"/>
    <dgm:cxn modelId="{CE6C037F-C110-4D22-A5F1-4AEB79AEA375}" type="presOf" srcId="{E77295EA-1115-46C1-A480-6C89222A3EAA}" destId="{5CE0F0E9-C93B-4922-B467-E19B9A4D97EC}" srcOrd="0" destOrd="0" presId="urn:microsoft.com/office/officeart/2005/8/layout/cycle2"/>
    <dgm:cxn modelId="{BE429C92-F7EF-4FFF-83A4-79E0E2672ED9}" type="presOf" srcId="{97109BCE-035D-4B49-8D74-2D6D327FB0A8}" destId="{23A78F64-94A1-4D9C-B709-4D48B060A4A6}" srcOrd="0" destOrd="0" presId="urn:microsoft.com/office/officeart/2005/8/layout/cycle2"/>
    <dgm:cxn modelId="{BB1A791E-67BA-49D6-94D8-6AABD09D2409}" type="presOf" srcId="{97109BCE-035D-4B49-8D74-2D6D327FB0A8}" destId="{8849C97A-C3B2-428C-A082-F6F73E95F07A}" srcOrd="1" destOrd="0" presId="urn:microsoft.com/office/officeart/2005/8/layout/cycle2"/>
    <dgm:cxn modelId="{8094CA1E-A5E9-4A51-83E2-234E0D18FC6C}" type="presOf" srcId="{5144127D-BC3E-4FD0-B96B-0CDD5E44CBE6}" destId="{40EE5680-A989-484E-8F15-24C4FA5E5112}" srcOrd="0" destOrd="0" presId="urn:microsoft.com/office/officeart/2005/8/layout/cycle2"/>
    <dgm:cxn modelId="{197337D7-4486-4282-8AEE-01B1426B52BA}" srcId="{2268B1FB-3822-443C-89EE-C9F107AC0D77}" destId="{E77295EA-1115-46C1-A480-6C89222A3EAA}" srcOrd="0" destOrd="0" parTransId="{C70101D9-69DA-472E-A2E7-78B625DA0131}" sibTransId="{339257CF-A9AD-4872-A1B4-610BD565B7D6}"/>
    <dgm:cxn modelId="{43FB0C92-4E8E-498E-B8E0-EA31A8FB9732}" type="presOf" srcId="{2268B1FB-3822-443C-89EE-C9F107AC0D77}" destId="{B66562D1-124E-4113-BA42-A8510945517B}" srcOrd="0" destOrd="0" presId="urn:microsoft.com/office/officeart/2005/8/layout/cycle2"/>
    <dgm:cxn modelId="{251E4FA6-8ABA-4812-8F2A-ABFB96525E37}" type="presOf" srcId="{30D3586E-9522-4DF5-8E27-95E41CCD9F20}" destId="{13B01D10-AE6C-4EE8-9067-CDE98F0824B1}" srcOrd="1" destOrd="0" presId="urn:microsoft.com/office/officeart/2005/8/layout/cycle2"/>
    <dgm:cxn modelId="{F761BD1F-CBAB-402C-8244-4ACCEEF6AD7E}" type="presOf" srcId="{339257CF-A9AD-4872-A1B4-610BD565B7D6}" destId="{48BDA1BD-E9DF-4D14-9A23-540A1490DFE9}" srcOrd="1" destOrd="0" presId="urn:microsoft.com/office/officeart/2005/8/layout/cycle2"/>
    <dgm:cxn modelId="{FEA28779-FB26-4E4F-B2D7-60792B62C258}" type="presOf" srcId="{315D2FFA-A6EB-469D-AF4D-44FBFADBBE82}" destId="{57401F93-2061-4214-BE8E-A111650558E6}" srcOrd="1" destOrd="0" presId="urn:microsoft.com/office/officeart/2005/8/layout/cycle2"/>
    <dgm:cxn modelId="{BABEDB55-4EB9-4DAC-9A94-B0C52A98C9BD}" type="presOf" srcId="{30D3586E-9522-4DF5-8E27-95E41CCD9F20}" destId="{94A671A5-8F2C-4657-A34D-7E58E74AAC51}" srcOrd="0" destOrd="0" presId="urn:microsoft.com/office/officeart/2005/8/layout/cycle2"/>
    <dgm:cxn modelId="{874ACF4B-ADBB-497E-ADEF-39C4645A6E6F}" srcId="{2268B1FB-3822-443C-89EE-C9F107AC0D77}" destId="{BD94474D-068F-4B53-8634-0A308C366270}" srcOrd="2" destOrd="0" parTransId="{F36AD792-626E-4E8B-8FA2-FC3AF8078E55}" sibTransId="{315D2FFA-A6EB-469D-AF4D-44FBFADBBE82}"/>
    <dgm:cxn modelId="{A27106E1-5929-452E-88F4-D8B61D248E45}" type="presOf" srcId="{579BDC5C-03D9-40FB-947A-5542D2AC144D}" destId="{0ABDD868-0851-4A5A-A4AC-AF40F0AACB7A}" srcOrd="0" destOrd="0" presId="urn:microsoft.com/office/officeart/2005/8/layout/cycle2"/>
    <dgm:cxn modelId="{CBA34FA9-2214-40F3-B2B0-A07A12FCFAAE}" type="presOf" srcId="{85862ABD-C350-487F-AEC8-4681BC6BCEAA}" destId="{F2DB3952-11F9-4355-9074-008A661AB5F7}" srcOrd="0" destOrd="0" presId="urn:microsoft.com/office/officeart/2005/8/layout/cycle2"/>
    <dgm:cxn modelId="{14F46402-7510-4C20-B06A-99F55B529CAF}" type="presParOf" srcId="{B66562D1-124E-4113-BA42-A8510945517B}" destId="{5CE0F0E9-C93B-4922-B467-E19B9A4D97EC}" srcOrd="0" destOrd="0" presId="urn:microsoft.com/office/officeart/2005/8/layout/cycle2"/>
    <dgm:cxn modelId="{BF222061-801F-4FB5-A502-C053FEAD3391}" type="presParOf" srcId="{B66562D1-124E-4113-BA42-A8510945517B}" destId="{84392A19-2743-4912-964B-60F009677240}" srcOrd="1" destOrd="0" presId="urn:microsoft.com/office/officeart/2005/8/layout/cycle2"/>
    <dgm:cxn modelId="{C3D7A1D4-F3C4-4992-B2C9-11994006C8E6}" type="presParOf" srcId="{84392A19-2743-4912-964B-60F009677240}" destId="{48BDA1BD-E9DF-4D14-9A23-540A1490DFE9}" srcOrd="0" destOrd="0" presId="urn:microsoft.com/office/officeart/2005/8/layout/cycle2"/>
    <dgm:cxn modelId="{F65C52E7-5E71-4973-B487-1DFD76E3CCFE}" type="presParOf" srcId="{B66562D1-124E-4113-BA42-A8510945517B}" destId="{F2DB3952-11F9-4355-9074-008A661AB5F7}" srcOrd="2" destOrd="0" presId="urn:microsoft.com/office/officeart/2005/8/layout/cycle2"/>
    <dgm:cxn modelId="{5313B1FA-D6CA-40E1-BF3B-5B63ACE6F1D8}" type="presParOf" srcId="{B66562D1-124E-4113-BA42-A8510945517B}" destId="{94A671A5-8F2C-4657-A34D-7E58E74AAC51}" srcOrd="3" destOrd="0" presId="urn:microsoft.com/office/officeart/2005/8/layout/cycle2"/>
    <dgm:cxn modelId="{1695B771-D8FA-4FC4-AECE-CF2F63495921}" type="presParOf" srcId="{94A671A5-8F2C-4657-A34D-7E58E74AAC51}" destId="{13B01D10-AE6C-4EE8-9067-CDE98F0824B1}" srcOrd="0" destOrd="0" presId="urn:microsoft.com/office/officeart/2005/8/layout/cycle2"/>
    <dgm:cxn modelId="{BA4BFD07-4457-49CC-B125-A29BCD80E348}" type="presParOf" srcId="{B66562D1-124E-4113-BA42-A8510945517B}" destId="{8AC03CCD-F2D3-4892-B762-6A8F90202152}" srcOrd="4" destOrd="0" presId="urn:microsoft.com/office/officeart/2005/8/layout/cycle2"/>
    <dgm:cxn modelId="{5926907F-B78C-4FF9-9E80-BCB746740DD0}" type="presParOf" srcId="{B66562D1-124E-4113-BA42-A8510945517B}" destId="{40C9F923-E002-44B9-AB05-C01B302F1FE6}" srcOrd="5" destOrd="0" presId="urn:microsoft.com/office/officeart/2005/8/layout/cycle2"/>
    <dgm:cxn modelId="{51D4E82C-1816-4161-9766-0F760C0F9914}" type="presParOf" srcId="{40C9F923-E002-44B9-AB05-C01B302F1FE6}" destId="{57401F93-2061-4214-BE8E-A111650558E6}" srcOrd="0" destOrd="0" presId="urn:microsoft.com/office/officeart/2005/8/layout/cycle2"/>
    <dgm:cxn modelId="{60F5F64D-BAAA-4123-A483-350FB6588FA2}" type="presParOf" srcId="{B66562D1-124E-4113-BA42-A8510945517B}" destId="{5D24A28A-6165-4D72-9316-918940A3C320}" srcOrd="6" destOrd="0" presId="urn:microsoft.com/office/officeart/2005/8/layout/cycle2"/>
    <dgm:cxn modelId="{BC88704C-F43D-4743-8ADA-6A5AB83D3C55}" type="presParOf" srcId="{B66562D1-124E-4113-BA42-A8510945517B}" destId="{C6C0E728-9B66-47DB-9278-9103E2FFDC27}" srcOrd="7" destOrd="0" presId="urn:microsoft.com/office/officeart/2005/8/layout/cycle2"/>
    <dgm:cxn modelId="{AEC732B4-6121-4ED5-B656-27CB59307418}" type="presParOf" srcId="{C6C0E728-9B66-47DB-9278-9103E2FFDC27}" destId="{27BC575D-B839-4799-8CE5-6489DC620AE3}" srcOrd="0" destOrd="0" presId="urn:microsoft.com/office/officeart/2005/8/layout/cycle2"/>
    <dgm:cxn modelId="{63A5F1F3-1EE3-485E-B8DD-AD3954CD5580}" type="presParOf" srcId="{B66562D1-124E-4113-BA42-A8510945517B}" destId="{40EE5680-A989-484E-8F15-24C4FA5E5112}" srcOrd="8" destOrd="0" presId="urn:microsoft.com/office/officeart/2005/8/layout/cycle2"/>
    <dgm:cxn modelId="{15F53691-3D89-48C4-8496-3FF546992E32}" type="presParOf" srcId="{B66562D1-124E-4113-BA42-A8510945517B}" destId="{23A78F64-94A1-4D9C-B709-4D48B060A4A6}" srcOrd="9" destOrd="0" presId="urn:microsoft.com/office/officeart/2005/8/layout/cycle2"/>
    <dgm:cxn modelId="{B17CA74A-ABFA-4C13-9F53-4C5FEC8E7BAC}" type="presParOf" srcId="{23A78F64-94A1-4D9C-B709-4D48B060A4A6}" destId="{8849C97A-C3B2-428C-A082-F6F73E95F07A}" srcOrd="0" destOrd="0" presId="urn:microsoft.com/office/officeart/2005/8/layout/cycle2"/>
    <dgm:cxn modelId="{F88EE49F-E200-4CDA-A6D8-CEF8289A5BE2}" type="presParOf" srcId="{B66562D1-124E-4113-BA42-A8510945517B}" destId="{DB75D4E8-5613-4C87-AAD2-2EE3A0D77410}" srcOrd="10" destOrd="0" presId="urn:microsoft.com/office/officeart/2005/8/layout/cycle2"/>
    <dgm:cxn modelId="{B0843B2C-CE55-4A39-860D-D1C67FA9A568}" type="presParOf" srcId="{B66562D1-124E-4113-BA42-A8510945517B}" destId="{0ABDD868-0851-4A5A-A4AC-AF40F0AACB7A}" srcOrd="11" destOrd="0" presId="urn:microsoft.com/office/officeart/2005/8/layout/cycle2"/>
    <dgm:cxn modelId="{9DB94E8A-4EC4-4627-A33F-51BD778E3415}" type="presParOf" srcId="{0ABDD868-0851-4A5A-A4AC-AF40F0AACB7A}" destId="{2C9C8FFE-614A-42F4-AF3B-77095E25B1D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68B1FB-3822-443C-89EE-C9F107AC0D7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85862ABD-C350-487F-AEC8-4681BC6BCEAA}">
      <dgm:prSet phldrT="[Text]"/>
      <dgm:spPr bwMode="auto">
        <a:xfrm>
          <a:off x="1550438" y="344682"/>
          <a:ext cx="458907" cy="458907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4DF210E3-FCDD-41A0-B189-FFA1A349FE2B}" type="parTrans" cxnId="{724A2E10-EA6C-4B50-BE24-8B146C0ACE18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30D3586E-9522-4DF5-8E27-95E41CCD9F20}" type="sibTrans" cxnId="{724A2E10-EA6C-4B50-BE24-8B146C0ACE18}">
      <dgm:prSet/>
      <dgm:spPr bwMode="auto">
        <a:xfrm rot="5400000">
          <a:off x="1719064" y="837476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BD94474D-068F-4B53-8634-0A308C366270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 bwMode="auto">
        <a:xfrm>
          <a:off x="1550438" y="1033129"/>
          <a:ext cx="458907" cy="45890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pPr algn="ctr">
            <a:buNone/>
            <a:defRPr/>
          </a:pPr>
          <a:r>
            <a:rPr lang="de-DE" b="1" dirty="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dirty="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F36AD792-626E-4E8B-8FA2-FC3AF8078E55}" type="parTrans" cxnId="{874ACF4B-ADBB-497E-ADEF-39C4645A6E6F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315D2FFA-A6EB-469D-AF4D-44FBFADBBE82}" type="sibTrans" cxnId="{874ACF4B-ADBB-497E-ADEF-39C4645A6E6F}">
      <dgm:prSet/>
      <dgm:spPr bwMode="auto">
        <a:xfrm rot="9000000">
          <a:off x="1423940" y="135553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B5D66983-1651-4073-BC2F-4175D038482F}">
      <dgm:prSet phldrT="[Text]"/>
      <dgm:spPr bwMode="auto">
        <a:xfrm>
          <a:off x="954226" y="1377353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E0E23124-0928-42D4-8CAA-5C0864D33F74}" type="parTrans" cxnId="{01E1065B-BECC-4197-AAA4-0F1A7546277D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FAC5BFE-B4C2-4C00-B5D2-33C5D188C1E0}" type="sibTrans" cxnId="{01E1065B-BECC-4197-AAA4-0F1A7546277D}">
      <dgm:prSet/>
      <dgm:spPr bwMode="auto">
        <a:xfrm rot="12600000">
          <a:off x="827727" y="1358976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5144127D-BC3E-4FD0-B96B-0CDD5E44CBE6}">
      <dgm:prSet phldrT="[Text]"/>
      <dgm:spPr bwMode="auto">
        <a:xfrm>
          <a:off x="358013" y="1033129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EB46EEC4-59AD-4A23-B221-F377A812192E}" type="parTrans" cxnId="{55BAF605-A151-4040-9ACC-AAEBA5B3ABB5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97109BCE-035D-4B49-8D74-2D6D327FB0A8}" type="sibTrans" cxnId="{55BAF605-A151-4040-9ACC-AAEBA5B3ABB5}">
      <dgm:prSet/>
      <dgm:spPr bwMode="auto">
        <a:xfrm rot="16200000">
          <a:off x="526639" y="84436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34D2A65F-FFB2-49EF-B83D-2C3187DD2133}">
      <dgm:prSet phldrT="[Text]"/>
      <dgm:spPr bwMode="auto">
        <a:xfrm>
          <a:off x="358013" y="344682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83F89BDE-2633-450E-A427-7088597EE6DE}" type="parTrans" cxnId="{EDA2BF54-E514-41E2-868A-A16B6136F94F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579BDC5C-03D9-40FB-947A-5542D2AC144D}" type="sibTrans" cxnId="{EDA2BF54-E514-41E2-868A-A16B6136F94F}">
      <dgm:prSet/>
      <dgm:spPr bwMode="auto">
        <a:xfrm rot="19800000">
          <a:off x="821763" y="326305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E77295EA-1115-46C1-A480-6C89222A3EAA}">
      <dgm:prSet phldrT="[Text]" custT="1"/>
      <dgm:spPr bwMode="auto">
        <a:xfrm>
          <a:off x="954226" y="459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sz="1500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339257CF-A9AD-4872-A1B4-610BD565B7D6}" type="sibTrans" cxnId="{197337D7-4486-4282-8AEE-01B1426B52BA}">
      <dgm:prSet/>
      <dgm:spPr bwMode="auto">
        <a:xfrm rot="1800000">
          <a:off x="1417976" y="32286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C70101D9-69DA-472E-A2E7-78B625DA0131}" type="parTrans" cxnId="{197337D7-4486-4282-8AEE-01B1426B52BA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66562D1-124E-4113-BA42-A8510945517B}" type="pres">
      <dgm:prSet presAssocID="{2268B1FB-3822-443C-89EE-C9F107AC0D77}" presName="cycle" presStyleCnt="0">
        <dgm:presLayoutVars>
          <dgm:dir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5CE0F0E9-C93B-4922-B467-E19B9A4D97EC}" type="pres">
      <dgm:prSet presAssocID="{E77295EA-1115-46C1-A480-6C89222A3EAA}" presName="node" presStyleLbl="node1" presStyleIdx="0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84392A19-2743-4912-964B-60F009677240}" type="pres">
      <dgm:prSet presAssocID="{339257CF-A9AD-4872-A1B4-610BD565B7D6}" presName="sibTrans" presStyleLbl="sibTrans2D1" presStyleIdx="0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48BDA1BD-E9DF-4D14-9A23-540A1490DFE9}" type="pres">
      <dgm:prSet presAssocID="{339257CF-A9AD-4872-A1B4-610BD565B7D6}" presName="connectorText" presStyleLbl="sibTrans2D1" presStyleIdx="0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F2DB3952-11F9-4355-9074-008A661AB5F7}" type="pres">
      <dgm:prSet presAssocID="{85862ABD-C350-487F-AEC8-4681BC6BCEAA}" presName="node" presStyleLbl="node1" presStyleIdx="1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94A671A5-8F2C-4657-A34D-7E58E74AAC51}" type="pres">
      <dgm:prSet presAssocID="{30D3586E-9522-4DF5-8E27-95E41CCD9F20}" presName="sibTrans" presStyleLbl="sibTrans2D1" presStyleIdx="1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13B01D10-AE6C-4EE8-9067-CDE98F0824B1}" type="pres">
      <dgm:prSet presAssocID="{30D3586E-9522-4DF5-8E27-95E41CCD9F20}" presName="connectorText" presStyleLbl="sibTrans2D1" presStyleIdx="1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8AC03CCD-F2D3-4892-B762-6A8F90202152}" type="pres">
      <dgm:prSet presAssocID="{BD94474D-068F-4B53-8634-0A308C366270}" presName="node" presStyleLbl="node1" presStyleIdx="2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40C9F923-E002-44B9-AB05-C01B302F1FE6}" type="pres">
      <dgm:prSet presAssocID="{315D2FFA-A6EB-469D-AF4D-44FBFADBBE82}" presName="sibTrans" presStyleLbl="sibTrans2D1" presStyleIdx="2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57401F93-2061-4214-BE8E-A111650558E6}" type="pres">
      <dgm:prSet presAssocID="{315D2FFA-A6EB-469D-AF4D-44FBFADBBE82}" presName="connectorText" presStyleLbl="sibTrans2D1" presStyleIdx="2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5D24A28A-6165-4D72-9316-918940A3C320}" type="pres">
      <dgm:prSet presAssocID="{B5D66983-1651-4073-BC2F-4175D038482F}" presName="node" presStyleLbl="node1" presStyleIdx="3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C6C0E728-9B66-47DB-9278-9103E2FFDC27}" type="pres">
      <dgm:prSet presAssocID="{BFAC5BFE-B4C2-4C00-B5D2-33C5D188C1E0}" presName="sibTrans" presStyleLbl="sibTrans2D1" presStyleIdx="3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27BC575D-B839-4799-8CE5-6489DC620AE3}" type="pres">
      <dgm:prSet presAssocID="{BFAC5BFE-B4C2-4C00-B5D2-33C5D188C1E0}" presName="connectorText" presStyleLbl="sibTrans2D1" presStyleIdx="3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40EE5680-A989-484E-8F15-24C4FA5E5112}" type="pres">
      <dgm:prSet presAssocID="{5144127D-BC3E-4FD0-B96B-0CDD5E44CBE6}" presName="node" presStyleLbl="node1" presStyleIdx="4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23A78F64-94A1-4D9C-B709-4D48B060A4A6}" type="pres">
      <dgm:prSet presAssocID="{97109BCE-035D-4B49-8D74-2D6D327FB0A8}" presName="sibTrans" presStyleLbl="sibTrans2D1" presStyleIdx="4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8849C97A-C3B2-428C-A082-F6F73E95F07A}" type="pres">
      <dgm:prSet presAssocID="{97109BCE-035D-4B49-8D74-2D6D327FB0A8}" presName="connectorText" presStyleLbl="sibTrans2D1" presStyleIdx="4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DB75D4E8-5613-4C87-AAD2-2EE3A0D77410}" type="pres">
      <dgm:prSet presAssocID="{34D2A65F-FFB2-49EF-B83D-2C3187DD2133}" presName="node" presStyleLbl="node1" presStyleIdx="5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0ABDD868-0851-4A5A-A4AC-AF40F0AACB7A}" type="pres">
      <dgm:prSet presAssocID="{579BDC5C-03D9-40FB-947A-5542D2AC144D}" presName="sibTrans" presStyleLbl="sibTrans2D1" presStyleIdx="5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2C9C8FFE-614A-42F4-AF3B-77095E25B1D9}" type="pres">
      <dgm:prSet presAssocID="{579BDC5C-03D9-40FB-947A-5542D2AC144D}" presName="connectorText" presStyleLbl="sibTrans2D1" presStyleIdx="5" presStyleCnt="6"/>
      <dgm:spPr bwMode="auto"/>
      <dgm:t>
        <a:bodyPr/>
        <a:lstStyle/>
        <a:p>
          <a:pPr>
            <a:defRPr/>
          </a:pPr>
          <a:endParaRPr lang="de-DE"/>
        </a:p>
      </dgm:t>
    </dgm:pt>
  </dgm:ptLst>
  <dgm:cxnLst>
    <dgm:cxn modelId="{BABEDB55-4EB9-4DAC-9A94-B0C52A98C9BD}" type="presOf" srcId="{30D3586E-9522-4DF5-8E27-95E41CCD9F20}" destId="{94A671A5-8F2C-4657-A34D-7E58E74AAC51}" srcOrd="0" destOrd="0" presId="urn:microsoft.com/office/officeart/2005/8/layout/cycle2"/>
    <dgm:cxn modelId="{CBA34FA9-2214-40F3-B2B0-A07A12FCFAAE}" type="presOf" srcId="{85862ABD-C350-487F-AEC8-4681BC6BCEAA}" destId="{F2DB3952-11F9-4355-9074-008A661AB5F7}" srcOrd="0" destOrd="0" presId="urn:microsoft.com/office/officeart/2005/8/layout/cycle2"/>
    <dgm:cxn modelId="{197337D7-4486-4282-8AEE-01B1426B52BA}" srcId="{2268B1FB-3822-443C-89EE-C9F107AC0D77}" destId="{E77295EA-1115-46C1-A480-6C89222A3EAA}" srcOrd="0" destOrd="0" parTransId="{C70101D9-69DA-472E-A2E7-78B625DA0131}" sibTransId="{339257CF-A9AD-4872-A1B4-610BD565B7D6}"/>
    <dgm:cxn modelId="{55BAF605-A151-4040-9ACC-AAEBA5B3ABB5}" srcId="{2268B1FB-3822-443C-89EE-C9F107AC0D77}" destId="{5144127D-BC3E-4FD0-B96B-0CDD5E44CBE6}" srcOrd="4" destOrd="0" parTransId="{EB46EEC4-59AD-4A23-B221-F377A812192E}" sibTransId="{97109BCE-035D-4B49-8D74-2D6D327FB0A8}"/>
    <dgm:cxn modelId="{BB1A791E-67BA-49D6-94D8-6AABD09D2409}" type="presOf" srcId="{97109BCE-035D-4B49-8D74-2D6D327FB0A8}" destId="{8849C97A-C3B2-428C-A082-F6F73E95F07A}" srcOrd="1" destOrd="0" presId="urn:microsoft.com/office/officeart/2005/8/layout/cycle2"/>
    <dgm:cxn modelId="{724A2E10-EA6C-4B50-BE24-8B146C0ACE18}" srcId="{2268B1FB-3822-443C-89EE-C9F107AC0D77}" destId="{85862ABD-C350-487F-AEC8-4681BC6BCEAA}" srcOrd="1" destOrd="0" parTransId="{4DF210E3-FCDD-41A0-B189-FFA1A349FE2B}" sibTransId="{30D3586E-9522-4DF5-8E27-95E41CCD9F20}"/>
    <dgm:cxn modelId="{CD84B9E2-6B3B-43EC-8D8F-CE29555E9DA5}" type="presOf" srcId="{579BDC5C-03D9-40FB-947A-5542D2AC144D}" destId="{2C9C8FFE-614A-42F4-AF3B-77095E25B1D9}" srcOrd="1" destOrd="0" presId="urn:microsoft.com/office/officeart/2005/8/layout/cycle2"/>
    <dgm:cxn modelId="{8C3AB7EE-56D7-4D45-80B7-42EF1300097F}" type="presOf" srcId="{BD94474D-068F-4B53-8634-0A308C366270}" destId="{8AC03CCD-F2D3-4892-B762-6A8F90202152}" srcOrd="0" destOrd="0" presId="urn:microsoft.com/office/officeart/2005/8/layout/cycle2"/>
    <dgm:cxn modelId="{16BC2F3C-D732-4FF1-A2B9-A0C87B49F0C9}" type="presOf" srcId="{34D2A65F-FFB2-49EF-B83D-2C3187DD2133}" destId="{DB75D4E8-5613-4C87-AAD2-2EE3A0D77410}" srcOrd="0" destOrd="0" presId="urn:microsoft.com/office/officeart/2005/8/layout/cycle2"/>
    <dgm:cxn modelId="{FEA28779-FB26-4E4F-B2D7-60792B62C258}" type="presOf" srcId="{315D2FFA-A6EB-469D-AF4D-44FBFADBBE82}" destId="{57401F93-2061-4214-BE8E-A111650558E6}" srcOrd="1" destOrd="0" presId="urn:microsoft.com/office/officeart/2005/8/layout/cycle2"/>
    <dgm:cxn modelId="{EDA2BF54-E514-41E2-868A-A16B6136F94F}" srcId="{2268B1FB-3822-443C-89EE-C9F107AC0D77}" destId="{34D2A65F-FFB2-49EF-B83D-2C3187DD2133}" srcOrd="5" destOrd="0" parTransId="{83F89BDE-2633-450E-A427-7088597EE6DE}" sibTransId="{579BDC5C-03D9-40FB-947A-5542D2AC144D}"/>
    <dgm:cxn modelId="{BE429C92-F7EF-4FFF-83A4-79E0E2672ED9}" type="presOf" srcId="{97109BCE-035D-4B49-8D74-2D6D327FB0A8}" destId="{23A78F64-94A1-4D9C-B709-4D48B060A4A6}" srcOrd="0" destOrd="0" presId="urn:microsoft.com/office/officeart/2005/8/layout/cycle2"/>
    <dgm:cxn modelId="{F761BD1F-CBAB-402C-8244-4ACCEEF6AD7E}" type="presOf" srcId="{339257CF-A9AD-4872-A1B4-610BD565B7D6}" destId="{48BDA1BD-E9DF-4D14-9A23-540A1490DFE9}" srcOrd="1" destOrd="0" presId="urn:microsoft.com/office/officeart/2005/8/layout/cycle2"/>
    <dgm:cxn modelId="{CE6C037F-C110-4D22-A5F1-4AEB79AEA375}" type="presOf" srcId="{E77295EA-1115-46C1-A480-6C89222A3EAA}" destId="{5CE0F0E9-C93B-4922-B467-E19B9A4D97EC}" srcOrd="0" destOrd="0" presId="urn:microsoft.com/office/officeart/2005/8/layout/cycle2"/>
    <dgm:cxn modelId="{9ADD5D2A-C98A-4298-9DA6-9717C377837A}" type="presOf" srcId="{B5D66983-1651-4073-BC2F-4175D038482F}" destId="{5D24A28A-6165-4D72-9316-918940A3C320}" srcOrd="0" destOrd="0" presId="urn:microsoft.com/office/officeart/2005/8/layout/cycle2"/>
    <dgm:cxn modelId="{C910D0EB-A351-4E68-887A-79B3D83A8735}" type="presOf" srcId="{315D2FFA-A6EB-469D-AF4D-44FBFADBBE82}" destId="{40C9F923-E002-44B9-AB05-C01B302F1FE6}" srcOrd="0" destOrd="0" presId="urn:microsoft.com/office/officeart/2005/8/layout/cycle2"/>
    <dgm:cxn modelId="{01E1065B-BECC-4197-AAA4-0F1A7546277D}" srcId="{2268B1FB-3822-443C-89EE-C9F107AC0D77}" destId="{B5D66983-1651-4073-BC2F-4175D038482F}" srcOrd="3" destOrd="0" parTransId="{E0E23124-0928-42D4-8CAA-5C0864D33F74}" sibTransId="{BFAC5BFE-B4C2-4C00-B5D2-33C5D188C1E0}"/>
    <dgm:cxn modelId="{8094CA1E-A5E9-4A51-83E2-234E0D18FC6C}" type="presOf" srcId="{5144127D-BC3E-4FD0-B96B-0CDD5E44CBE6}" destId="{40EE5680-A989-484E-8F15-24C4FA5E5112}" srcOrd="0" destOrd="0" presId="urn:microsoft.com/office/officeart/2005/8/layout/cycle2"/>
    <dgm:cxn modelId="{251E4FA6-8ABA-4812-8F2A-ABFB96525E37}" type="presOf" srcId="{30D3586E-9522-4DF5-8E27-95E41CCD9F20}" destId="{13B01D10-AE6C-4EE8-9067-CDE98F0824B1}" srcOrd="1" destOrd="0" presId="urn:microsoft.com/office/officeart/2005/8/layout/cycle2"/>
    <dgm:cxn modelId="{1F9E3977-886F-4F72-82FF-AA747605FDBC}" type="presOf" srcId="{BFAC5BFE-B4C2-4C00-B5D2-33C5D188C1E0}" destId="{27BC575D-B839-4799-8CE5-6489DC620AE3}" srcOrd="1" destOrd="0" presId="urn:microsoft.com/office/officeart/2005/8/layout/cycle2"/>
    <dgm:cxn modelId="{43FB0C92-4E8E-498E-B8E0-EA31A8FB9732}" type="presOf" srcId="{2268B1FB-3822-443C-89EE-C9F107AC0D77}" destId="{B66562D1-124E-4113-BA42-A8510945517B}" srcOrd="0" destOrd="0" presId="urn:microsoft.com/office/officeart/2005/8/layout/cycle2"/>
    <dgm:cxn modelId="{43B4CF70-894E-44EB-ADEC-EEB0EFFC89D6}" type="presOf" srcId="{339257CF-A9AD-4872-A1B4-610BD565B7D6}" destId="{84392A19-2743-4912-964B-60F009677240}" srcOrd="0" destOrd="0" presId="urn:microsoft.com/office/officeart/2005/8/layout/cycle2"/>
    <dgm:cxn modelId="{B92B07C8-BA71-4135-8A58-B8F3FB8C6624}" type="presOf" srcId="{BFAC5BFE-B4C2-4C00-B5D2-33C5D188C1E0}" destId="{C6C0E728-9B66-47DB-9278-9103E2FFDC27}" srcOrd="0" destOrd="0" presId="urn:microsoft.com/office/officeart/2005/8/layout/cycle2"/>
    <dgm:cxn modelId="{A27106E1-5929-452E-88F4-D8B61D248E45}" type="presOf" srcId="{579BDC5C-03D9-40FB-947A-5542D2AC144D}" destId="{0ABDD868-0851-4A5A-A4AC-AF40F0AACB7A}" srcOrd="0" destOrd="0" presId="urn:microsoft.com/office/officeart/2005/8/layout/cycle2"/>
    <dgm:cxn modelId="{874ACF4B-ADBB-497E-ADEF-39C4645A6E6F}" srcId="{2268B1FB-3822-443C-89EE-C9F107AC0D77}" destId="{BD94474D-068F-4B53-8634-0A308C366270}" srcOrd="2" destOrd="0" parTransId="{F36AD792-626E-4E8B-8FA2-FC3AF8078E55}" sibTransId="{315D2FFA-A6EB-469D-AF4D-44FBFADBBE82}"/>
    <dgm:cxn modelId="{14F46402-7510-4C20-B06A-99F55B529CAF}" type="presParOf" srcId="{B66562D1-124E-4113-BA42-A8510945517B}" destId="{5CE0F0E9-C93B-4922-B467-E19B9A4D97EC}" srcOrd="0" destOrd="0" presId="urn:microsoft.com/office/officeart/2005/8/layout/cycle2"/>
    <dgm:cxn modelId="{BF222061-801F-4FB5-A502-C053FEAD3391}" type="presParOf" srcId="{B66562D1-124E-4113-BA42-A8510945517B}" destId="{84392A19-2743-4912-964B-60F009677240}" srcOrd="1" destOrd="0" presId="urn:microsoft.com/office/officeart/2005/8/layout/cycle2"/>
    <dgm:cxn modelId="{C3D7A1D4-F3C4-4992-B2C9-11994006C8E6}" type="presParOf" srcId="{84392A19-2743-4912-964B-60F009677240}" destId="{48BDA1BD-E9DF-4D14-9A23-540A1490DFE9}" srcOrd="0" destOrd="0" presId="urn:microsoft.com/office/officeart/2005/8/layout/cycle2"/>
    <dgm:cxn modelId="{F65C52E7-5E71-4973-B487-1DFD76E3CCFE}" type="presParOf" srcId="{B66562D1-124E-4113-BA42-A8510945517B}" destId="{F2DB3952-11F9-4355-9074-008A661AB5F7}" srcOrd="2" destOrd="0" presId="urn:microsoft.com/office/officeart/2005/8/layout/cycle2"/>
    <dgm:cxn modelId="{5313B1FA-D6CA-40E1-BF3B-5B63ACE6F1D8}" type="presParOf" srcId="{B66562D1-124E-4113-BA42-A8510945517B}" destId="{94A671A5-8F2C-4657-A34D-7E58E74AAC51}" srcOrd="3" destOrd="0" presId="urn:microsoft.com/office/officeart/2005/8/layout/cycle2"/>
    <dgm:cxn modelId="{1695B771-D8FA-4FC4-AECE-CF2F63495921}" type="presParOf" srcId="{94A671A5-8F2C-4657-A34D-7E58E74AAC51}" destId="{13B01D10-AE6C-4EE8-9067-CDE98F0824B1}" srcOrd="0" destOrd="0" presId="urn:microsoft.com/office/officeart/2005/8/layout/cycle2"/>
    <dgm:cxn modelId="{BA4BFD07-4457-49CC-B125-A29BCD80E348}" type="presParOf" srcId="{B66562D1-124E-4113-BA42-A8510945517B}" destId="{8AC03CCD-F2D3-4892-B762-6A8F90202152}" srcOrd="4" destOrd="0" presId="urn:microsoft.com/office/officeart/2005/8/layout/cycle2"/>
    <dgm:cxn modelId="{5926907F-B78C-4FF9-9E80-BCB746740DD0}" type="presParOf" srcId="{B66562D1-124E-4113-BA42-A8510945517B}" destId="{40C9F923-E002-44B9-AB05-C01B302F1FE6}" srcOrd="5" destOrd="0" presId="urn:microsoft.com/office/officeart/2005/8/layout/cycle2"/>
    <dgm:cxn modelId="{51D4E82C-1816-4161-9766-0F760C0F9914}" type="presParOf" srcId="{40C9F923-E002-44B9-AB05-C01B302F1FE6}" destId="{57401F93-2061-4214-BE8E-A111650558E6}" srcOrd="0" destOrd="0" presId="urn:microsoft.com/office/officeart/2005/8/layout/cycle2"/>
    <dgm:cxn modelId="{60F5F64D-BAAA-4123-A483-350FB6588FA2}" type="presParOf" srcId="{B66562D1-124E-4113-BA42-A8510945517B}" destId="{5D24A28A-6165-4D72-9316-918940A3C320}" srcOrd="6" destOrd="0" presId="urn:microsoft.com/office/officeart/2005/8/layout/cycle2"/>
    <dgm:cxn modelId="{BC88704C-F43D-4743-8ADA-6A5AB83D3C55}" type="presParOf" srcId="{B66562D1-124E-4113-BA42-A8510945517B}" destId="{C6C0E728-9B66-47DB-9278-9103E2FFDC27}" srcOrd="7" destOrd="0" presId="urn:microsoft.com/office/officeart/2005/8/layout/cycle2"/>
    <dgm:cxn modelId="{AEC732B4-6121-4ED5-B656-27CB59307418}" type="presParOf" srcId="{C6C0E728-9B66-47DB-9278-9103E2FFDC27}" destId="{27BC575D-B839-4799-8CE5-6489DC620AE3}" srcOrd="0" destOrd="0" presId="urn:microsoft.com/office/officeart/2005/8/layout/cycle2"/>
    <dgm:cxn modelId="{63A5F1F3-1EE3-485E-B8DD-AD3954CD5580}" type="presParOf" srcId="{B66562D1-124E-4113-BA42-A8510945517B}" destId="{40EE5680-A989-484E-8F15-24C4FA5E5112}" srcOrd="8" destOrd="0" presId="urn:microsoft.com/office/officeart/2005/8/layout/cycle2"/>
    <dgm:cxn modelId="{15F53691-3D89-48C4-8496-3FF546992E32}" type="presParOf" srcId="{B66562D1-124E-4113-BA42-A8510945517B}" destId="{23A78F64-94A1-4D9C-B709-4D48B060A4A6}" srcOrd="9" destOrd="0" presId="urn:microsoft.com/office/officeart/2005/8/layout/cycle2"/>
    <dgm:cxn modelId="{B17CA74A-ABFA-4C13-9F53-4C5FEC8E7BAC}" type="presParOf" srcId="{23A78F64-94A1-4D9C-B709-4D48B060A4A6}" destId="{8849C97A-C3B2-428C-A082-F6F73E95F07A}" srcOrd="0" destOrd="0" presId="urn:microsoft.com/office/officeart/2005/8/layout/cycle2"/>
    <dgm:cxn modelId="{F88EE49F-E200-4CDA-A6D8-CEF8289A5BE2}" type="presParOf" srcId="{B66562D1-124E-4113-BA42-A8510945517B}" destId="{DB75D4E8-5613-4C87-AAD2-2EE3A0D77410}" srcOrd="10" destOrd="0" presId="urn:microsoft.com/office/officeart/2005/8/layout/cycle2"/>
    <dgm:cxn modelId="{B0843B2C-CE55-4A39-860D-D1C67FA9A568}" type="presParOf" srcId="{B66562D1-124E-4113-BA42-A8510945517B}" destId="{0ABDD868-0851-4A5A-A4AC-AF40F0AACB7A}" srcOrd="11" destOrd="0" presId="urn:microsoft.com/office/officeart/2005/8/layout/cycle2"/>
    <dgm:cxn modelId="{9DB94E8A-4EC4-4627-A33F-51BD778E3415}" type="presParOf" srcId="{0ABDD868-0851-4A5A-A4AC-AF40F0AACB7A}" destId="{2C9C8FFE-614A-42F4-AF3B-77095E25B1D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68B1FB-3822-443C-89EE-C9F107AC0D7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85862ABD-C350-487F-AEC8-4681BC6BCEAA}">
      <dgm:prSet phldrT="[Text]"/>
      <dgm:spPr bwMode="auto">
        <a:xfrm>
          <a:off x="1550438" y="344682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4DF210E3-FCDD-41A0-B189-FFA1A349FE2B}" type="parTrans" cxnId="{724A2E10-EA6C-4B50-BE24-8B146C0ACE18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30D3586E-9522-4DF5-8E27-95E41CCD9F20}" type="sibTrans" cxnId="{724A2E10-EA6C-4B50-BE24-8B146C0ACE18}">
      <dgm:prSet/>
      <dgm:spPr bwMode="auto">
        <a:xfrm rot="5400000">
          <a:off x="1719064" y="837476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BD94474D-068F-4B53-8634-0A308C366270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 bwMode="auto">
        <a:xfrm>
          <a:off x="1550438" y="1033129"/>
          <a:ext cx="458907" cy="458907"/>
        </a:xfrm>
        <a:prstGeom prst="ellipse">
          <a:avLst/>
        </a:prstGeom>
        <a:solidFill>
          <a:schemeClr val="accent1"/>
        </a:solidFill>
        <a:ln/>
      </dgm:spPr>
      <dgm:t>
        <a:bodyPr/>
        <a:lstStyle/>
        <a:p>
          <a:pPr algn="ctr">
            <a:buNone/>
            <a:defRPr/>
          </a:pPr>
          <a:r>
            <a:rPr lang="de-DE" b="1" dirty="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dirty="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F36AD792-626E-4E8B-8FA2-FC3AF8078E55}" type="parTrans" cxnId="{874ACF4B-ADBB-497E-ADEF-39C4645A6E6F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315D2FFA-A6EB-469D-AF4D-44FBFADBBE82}" type="sibTrans" cxnId="{874ACF4B-ADBB-497E-ADEF-39C4645A6E6F}">
      <dgm:prSet/>
      <dgm:spPr bwMode="auto">
        <a:xfrm rot="9000000">
          <a:off x="1423940" y="135553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B5D66983-1651-4073-BC2F-4175D038482F}">
      <dgm:prSet phldrT="[Text]"/>
      <dgm:spPr bwMode="auto">
        <a:xfrm>
          <a:off x="954226" y="1377353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E0E23124-0928-42D4-8CAA-5C0864D33F74}" type="parTrans" cxnId="{01E1065B-BECC-4197-AAA4-0F1A7546277D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FAC5BFE-B4C2-4C00-B5D2-33C5D188C1E0}" type="sibTrans" cxnId="{01E1065B-BECC-4197-AAA4-0F1A7546277D}">
      <dgm:prSet/>
      <dgm:spPr bwMode="auto">
        <a:xfrm rot="12600000">
          <a:off x="827727" y="1358976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5144127D-BC3E-4FD0-B96B-0CDD5E44CBE6}">
      <dgm:prSet phldrT="[Text]"/>
      <dgm:spPr bwMode="auto">
        <a:xfrm>
          <a:off x="358013" y="1033129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EB46EEC4-59AD-4A23-B221-F377A812192E}" type="parTrans" cxnId="{55BAF605-A151-4040-9ACC-AAEBA5B3ABB5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97109BCE-035D-4B49-8D74-2D6D327FB0A8}" type="sibTrans" cxnId="{55BAF605-A151-4040-9ACC-AAEBA5B3ABB5}">
      <dgm:prSet/>
      <dgm:spPr bwMode="auto">
        <a:xfrm rot="16200000">
          <a:off x="526639" y="84436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34D2A65F-FFB2-49EF-B83D-2C3187DD2133}">
      <dgm:prSet phldrT="[Text]"/>
      <dgm:spPr bwMode="auto">
        <a:xfrm>
          <a:off x="358013" y="344682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83F89BDE-2633-450E-A427-7088597EE6DE}" type="parTrans" cxnId="{EDA2BF54-E514-41E2-868A-A16B6136F94F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579BDC5C-03D9-40FB-947A-5542D2AC144D}" type="sibTrans" cxnId="{EDA2BF54-E514-41E2-868A-A16B6136F94F}">
      <dgm:prSet/>
      <dgm:spPr bwMode="auto">
        <a:xfrm rot="19800000">
          <a:off x="821763" y="326305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E77295EA-1115-46C1-A480-6C89222A3EAA}">
      <dgm:prSet phldrT="[Text]" custT="1"/>
      <dgm:spPr bwMode="auto">
        <a:xfrm>
          <a:off x="954226" y="459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sz="1500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339257CF-A9AD-4872-A1B4-610BD565B7D6}" type="sibTrans" cxnId="{197337D7-4486-4282-8AEE-01B1426B52BA}">
      <dgm:prSet/>
      <dgm:spPr bwMode="auto">
        <a:xfrm rot="1800000">
          <a:off x="1417976" y="32286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C70101D9-69DA-472E-A2E7-78B625DA0131}" type="parTrans" cxnId="{197337D7-4486-4282-8AEE-01B1426B52BA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66562D1-124E-4113-BA42-A8510945517B}" type="pres">
      <dgm:prSet presAssocID="{2268B1FB-3822-443C-89EE-C9F107AC0D77}" presName="cycle" presStyleCnt="0">
        <dgm:presLayoutVars>
          <dgm:dir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5CE0F0E9-C93B-4922-B467-E19B9A4D97EC}" type="pres">
      <dgm:prSet presAssocID="{E77295EA-1115-46C1-A480-6C89222A3EAA}" presName="node" presStyleLbl="node1" presStyleIdx="0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84392A19-2743-4912-964B-60F009677240}" type="pres">
      <dgm:prSet presAssocID="{339257CF-A9AD-4872-A1B4-610BD565B7D6}" presName="sibTrans" presStyleLbl="sibTrans2D1" presStyleIdx="0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48BDA1BD-E9DF-4D14-9A23-540A1490DFE9}" type="pres">
      <dgm:prSet presAssocID="{339257CF-A9AD-4872-A1B4-610BD565B7D6}" presName="connectorText" presStyleLbl="sibTrans2D1" presStyleIdx="0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F2DB3952-11F9-4355-9074-008A661AB5F7}" type="pres">
      <dgm:prSet presAssocID="{85862ABD-C350-487F-AEC8-4681BC6BCEAA}" presName="node" presStyleLbl="node1" presStyleIdx="1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94A671A5-8F2C-4657-A34D-7E58E74AAC51}" type="pres">
      <dgm:prSet presAssocID="{30D3586E-9522-4DF5-8E27-95E41CCD9F20}" presName="sibTrans" presStyleLbl="sibTrans2D1" presStyleIdx="1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13B01D10-AE6C-4EE8-9067-CDE98F0824B1}" type="pres">
      <dgm:prSet presAssocID="{30D3586E-9522-4DF5-8E27-95E41CCD9F20}" presName="connectorText" presStyleLbl="sibTrans2D1" presStyleIdx="1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8AC03CCD-F2D3-4892-B762-6A8F90202152}" type="pres">
      <dgm:prSet presAssocID="{BD94474D-068F-4B53-8634-0A308C366270}" presName="node" presStyleLbl="node1" presStyleIdx="2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40C9F923-E002-44B9-AB05-C01B302F1FE6}" type="pres">
      <dgm:prSet presAssocID="{315D2FFA-A6EB-469D-AF4D-44FBFADBBE82}" presName="sibTrans" presStyleLbl="sibTrans2D1" presStyleIdx="2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57401F93-2061-4214-BE8E-A111650558E6}" type="pres">
      <dgm:prSet presAssocID="{315D2FFA-A6EB-469D-AF4D-44FBFADBBE82}" presName="connectorText" presStyleLbl="sibTrans2D1" presStyleIdx="2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5D24A28A-6165-4D72-9316-918940A3C320}" type="pres">
      <dgm:prSet presAssocID="{B5D66983-1651-4073-BC2F-4175D038482F}" presName="node" presStyleLbl="node1" presStyleIdx="3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C6C0E728-9B66-47DB-9278-9103E2FFDC27}" type="pres">
      <dgm:prSet presAssocID="{BFAC5BFE-B4C2-4C00-B5D2-33C5D188C1E0}" presName="sibTrans" presStyleLbl="sibTrans2D1" presStyleIdx="3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27BC575D-B839-4799-8CE5-6489DC620AE3}" type="pres">
      <dgm:prSet presAssocID="{BFAC5BFE-B4C2-4C00-B5D2-33C5D188C1E0}" presName="connectorText" presStyleLbl="sibTrans2D1" presStyleIdx="3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40EE5680-A989-484E-8F15-24C4FA5E5112}" type="pres">
      <dgm:prSet presAssocID="{5144127D-BC3E-4FD0-B96B-0CDD5E44CBE6}" presName="node" presStyleLbl="node1" presStyleIdx="4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23A78F64-94A1-4D9C-B709-4D48B060A4A6}" type="pres">
      <dgm:prSet presAssocID="{97109BCE-035D-4B49-8D74-2D6D327FB0A8}" presName="sibTrans" presStyleLbl="sibTrans2D1" presStyleIdx="4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8849C97A-C3B2-428C-A082-F6F73E95F07A}" type="pres">
      <dgm:prSet presAssocID="{97109BCE-035D-4B49-8D74-2D6D327FB0A8}" presName="connectorText" presStyleLbl="sibTrans2D1" presStyleIdx="4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DB75D4E8-5613-4C87-AAD2-2EE3A0D77410}" type="pres">
      <dgm:prSet presAssocID="{34D2A65F-FFB2-49EF-B83D-2C3187DD2133}" presName="node" presStyleLbl="node1" presStyleIdx="5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0ABDD868-0851-4A5A-A4AC-AF40F0AACB7A}" type="pres">
      <dgm:prSet presAssocID="{579BDC5C-03D9-40FB-947A-5542D2AC144D}" presName="sibTrans" presStyleLbl="sibTrans2D1" presStyleIdx="5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2C9C8FFE-614A-42F4-AF3B-77095E25B1D9}" type="pres">
      <dgm:prSet presAssocID="{579BDC5C-03D9-40FB-947A-5542D2AC144D}" presName="connectorText" presStyleLbl="sibTrans2D1" presStyleIdx="5" presStyleCnt="6"/>
      <dgm:spPr bwMode="auto"/>
      <dgm:t>
        <a:bodyPr/>
        <a:lstStyle/>
        <a:p>
          <a:pPr>
            <a:defRPr/>
          </a:pPr>
          <a:endParaRPr lang="de-DE"/>
        </a:p>
      </dgm:t>
    </dgm:pt>
  </dgm:ptLst>
  <dgm:cxnLst>
    <dgm:cxn modelId="{8C3AB7EE-56D7-4D45-80B7-42EF1300097F}" type="presOf" srcId="{BD94474D-068F-4B53-8634-0A308C366270}" destId="{8AC03CCD-F2D3-4892-B762-6A8F90202152}" srcOrd="0" destOrd="0" presId="urn:microsoft.com/office/officeart/2005/8/layout/cycle2"/>
    <dgm:cxn modelId="{B92B07C8-BA71-4135-8A58-B8F3FB8C6624}" type="presOf" srcId="{BFAC5BFE-B4C2-4C00-B5D2-33C5D188C1E0}" destId="{C6C0E728-9B66-47DB-9278-9103E2FFDC27}" srcOrd="0" destOrd="0" presId="urn:microsoft.com/office/officeart/2005/8/layout/cycle2"/>
    <dgm:cxn modelId="{9ADD5D2A-C98A-4298-9DA6-9717C377837A}" type="presOf" srcId="{B5D66983-1651-4073-BC2F-4175D038482F}" destId="{5D24A28A-6165-4D72-9316-918940A3C320}" srcOrd="0" destOrd="0" presId="urn:microsoft.com/office/officeart/2005/8/layout/cycle2"/>
    <dgm:cxn modelId="{C910D0EB-A351-4E68-887A-79B3D83A8735}" type="presOf" srcId="{315D2FFA-A6EB-469D-AF4D-44FBFADBBE82}" destId="{40C9F923-E002-44B9-AB05-C01B302F1FE6}" srcOrd="0" destOrd="0" presId="urn:microsoft.com/office/officeart/2005/8/layout/cycle2"/>
    <dgm:cxn modelId="{1F9E3977-886F-4F72-82FF-AA747605FDBC}" type="presOf" srcId="{BFAC5BFE-B4C2-4C00-B5D2-33C5D188C1E0}" destId="{27BC575D-B839-4799-8CE5-6489DC620AE3}" srcOrd="1" destOrd="0" presId="urn:microsoft.com/office/officeart/2005/8/layout/cycle2"/>
    <dgm:cxn modelId="{16BC2F3C-D732-4FF1-A2B9-A0C87B49F0C9}" type="presOf" srcId="{34D2A65F-FFB2-49EF-B83D-2C3187DD2133}" destId="{DB75D4E8-5613-4C87-AAD2-2EE3A0D77410}" srcOrd="0" destOrd="0" presId="urn:microsoft.com/office/officeart/2005/8/layout/cycle2"/>
    <dgm:cxn modelId="{01E1065B-BECC-4197-AAA4-0F1A7546277D}" srcId="{2268B1FB-3822-443C-89EE-C9F107AC0D77}" destId="{B5D66983-1651-4073-BC2F-4175D038482F}" srcOrd="3" destOrd="0" parTransId="{E0E23124-0928-42D4-8CAA-5C0864D33F74}" sibTransId="{BFAC5BFE-B4C2-4C00-B5D2-33C5D188C1E0}"/>
    <dgm:cxn modelId="{CD84B9E2-6B3B-43EC-8D8F-CE29555E9DA5}" type="presOf" srcId="{579BDC5C-03D9-40FB-947A-5542D2AC144D}" destId="{2C9C8FFE-614A-42F4-AF3B-77095E25B1D9}" srcOrd="1" destOrd="0" presId="urn:microsoft.com/office/officeart/2005/8/layout/cycle2"/>
    <dgm:cxn modelId="{43B4CF70-894E-44EB-ADEC-EEB0EFFC89D6}" type="presOf" srcId="{339257CF-A9AD-4872-A1B4-610BD565B7D6}" destId="{84392A19-2743-4912-964B-60F009677240}" srcOrd="0" destOrd="0" presId="urn:microsoft.com/office/officeart/2005/8/layout/cycle2"/>
    <dgm:cxn modelId="{EDA2BF54-E514-41E2-868A-A16B6136F94F}" srcId="{2268B1FB-3822-443C-89EE-C9F107AC0D77}" destId="{34D2A65F-FFB2-49EF-B83D-2C3187DD2133}" srcOrd="5" destOrd="0" parTransId="{83F89BDE-2633-450E-A427-7088597EE6DE}" sibTransId="{579BDC5C-03D9-40FB-947A-5542D2AC144D}"/>
    <dgm:cxn modelId="{724A2E10-EA6C-4B50-BE24-8B146C0ACE18}" srcId="{2268B1FB-3822-443C-89EE-C9F107AC0D77}" destId="{85862ABD-C350-487F-AEC8-4681BC6BCEAA}" srcOrd="1" destOrd="0" parTransId="{4DF210E3-FCDD-41A0-B189-FFA1A349FE2B}" sibTransId="{30D3586E-9522-4DF5-8E27-95E41CCD9F20}"/>
    <dgm:cxn modelId="{55BAF605-A151-4040-9ACC-AAEBA5B3ABB5}" srcId="{2268B1FB-3822-443C-89EE-C9F107AC0D77}" destId="{5144127D-BC3E-4FD0-B96B-0CDD5E44CBE6}" srcOrd="4" destOrd="0" parTransId="{EB46EEC4-59AD-4A23-B221-F377A812192E}" sibTransId="{97109BCE-035D-4B49-8D74-2D6D327FB0A8}"/>
    <dgm:cxn modelId="{CE6C037F-C110-4D22-A5F1-4AEB79AEA375}" type="presOf" srcId="{E77295EA-1115-46C1-A480-6C89222A3EAA}" destId="{5CE0F0E9-C93B-4922-B467-E19B9A4D97EC}" srcOrd="0" destOrd="0" presId="urn:microsoft.com/office/officeart/2005/8/layout/cycle2"/>
    <dgm:cxn modelId="{BE429C92-F7EF-4FFF-83A4-79E0E2672ED9}" type="presOf" srcId="{97109BCE-035D-4B49-8D74-2D6D327FB0A8}" destId="{23A78F64-94A1-4D9C-B709-4D48B060A4A6}" srcOrd="0" destOrd="0" presId="urn:microsoft.com/office/officeart/2005/8/layout/cycle2"/>
    <dgm:cxn modelId="{BB1A791E-67BA-49D6-94D8-6AABD09D2409}" type="presOf" srcId="{97109BCE-035D-4B49-8D74-2D6D327FB0A8}" destId="{8849C97A-C3B2-428C-A082-F6F73E95F07A}" srcOrd="1" destOrd="0" presId="urn:microsoft.com/office/officeart/2005/8/layout/cycle2"/>
    <dgm:cxn modelId="{8094CA1E-A5E9-4A51-83E2-234E0D18FC6C}" type="presOf" srcId="{5144127D-BC3E-4FD0-B96B-0CDD5E44CBE6}" destId="{40EE5680-A989-484E-8F15-24C4FA5E5112}" srcOrd="0" destOrd="0" presId="urn:microsoft.com/office/officeart/2005/8/layout/cycle2"/>
    <dgm:cxn modelId="{197337D7-4486-4282-8AEE-01B1426B52BA}" srcId="{2268B1FB-3822-443C-89EE-C9F107AC0D77}" destId="{E77295EA-1115-46C1-A480-6C89222A3EAA}" srcOrd="0" destOrd="0" parTransId="{C70101D9-69DA-472E-A2E7-78B625DA0131}" sibTransId="{339257CF-A9AD-4872-A1B4-610BD565B7D6}"/>
    <dgm:cxn modelId="{43FB0C92-4E8E-498E-B8E0-EA31A8FB9732}" type="presOf" srcId="{2268B1FB-3822-443C-89EE-C9F107AC0D77}" destId="{B66562D1-124E-4113-BA42-A8510945517B}" srcOrd="0" destOrd="0" presId="urn:microsoft.com/office/officeart/2005/8/layout/cycle2"/>
    <dgm:cxn modelId="{251E4FA6-8ABA-4812-8F2A-ABFB96525E37}" type="presOf" srcId="{30D3586E-9522-4DF5-8E27-95E41CCD9F20}" destId="{13B01D10-AE6C-4EE8-9067-CDE98F0824B1}" srcOrd="1" destOrd="0" presId="urn:microsoft.com/office/officeart/2005/8/layout/cycle2"/>
    <dgm:cxn modelId="{F761BD1F-CBAB-402C-8244-4ACCEEF6AD7E}" type="presOf" srcId="{339257CF-A9AD-4872-A1B4-610BD565B7D6}" destId="{48BDA1BD-E9DF-4D14-9A23-540A1490DFE9}" srcOrd="1" destOrd="0" presId="urn:microsoft.com/office/officeart/2005/8/layout/cycle2"/>
    <dgm:cxn modelId="{FEA28779-FB26-4E4F-B2D7-60792B62C258}" type="presOf" srcId="{315D2FFA-A6EB-469D-AF4D-44FBFADBBE82}" destId="{57401F93-2061-4214-BE8E-A111650558E6}" srcOrd="1" destOrd="0" presId="urn:microsoft.com/office/officeart/2005/8/layout/cycle2"/>
    <dgm:cxn modelId="{BABEDB55-4EB9-4DAC-9A94-B0C52A98C9BD}" type="presOf" srcId="{30D3586E-9522-4DF5-8E27-95E41CCD9F20}" destId="{94A671A5-8F2C-4657-A34D-7E58E74AAC51}" srcOrd="0" destOrd="0" presId="urn:microsoft.com/office/officeart/2005/8/layout/cycle2"/>
    <dgm:cxn modelId="{874ACF4B-ADBB-497E-ADEF-39C4645A6E6F}" srcId="{2268B1FB-3822-443C-89EE-C9F107AC0D77}" destId="{BD94474D-068F-4B53-8634-0A308C366270}" srcOrd="2" destOrd="0" parTransId="{F36AD792-626E-4E8B-8FA2-FC3AF8078E55}" sibTransId="{315D2FFA-A6EB-469D-AF4D-44FBFADBBE82}"/>
    <dgm:cxn modelId="{A27106E1-5929-452E-88F4-D8B61D248E45}" type="presOf" srcId="{579BDC5C-03D9-40FB-947A-5542D2AC144D}" destId="{0ABDD868-0851-4A5A-A4AC-AF40F0AACB7A}" srcOrd="0" destOrd="0" presId="urn:microsoft.com/office/officeart/2005/8/layout/cycle2"/>
    <dgm:cxn modelId="{CBA34FA9-2214-40F3-B2B0-A07A12FCFAAE}" type="presOf" srcId="{85862ABD-C350-487F-AEC8-4681BC6BCEAA}" destId="{F2DB3952-11F9-4355-9074-008A661AB5F7}" srcOrd="0" destOrd="0" presId="urn:microsoft.com/office/officeart/2005/8/layout/cycle2"/>
    <dgm:cxn modelId="{14F46402-7510-4C20-B06A-99F55B529CAF}" type="presParOf" srcId="{B66562D1-124E-4113-BA42-A8510945517B}" destId="{5CE0F0E9-C93B-4922-B467-E19B9A4D97EC}" srcOrd="0" destOrd="0" presId="urn:microsoft.com/office/officeart/2005/8/layout/cycle2"/>
    <dgm:cxn modelId="{BF222061-801F-4FB5-A502-C053FEAD3391}" type="presParOf" srcId="{B66562D1-124E-4113-BA42-A8510945517B}" destId="{84392A19-2743-4912-964B-60F009677240}" srcOrd="1" destOrd="0" presId="urn:microsoft.com/office/officeart/2005/8/layout/cycle2"/>
    <dgm:cxn modelId="{C3D7A1D4-F3C4-4992-B2C9-11994006C8E6}" type="presParOf" srcId="{84392A19-2743-4912-964B-60F009677240}" destId="{48BDA1BD-E9DF-4D14-9A23-540A1490DFE9}" srcOrd="0" destOrd="0" presId="urn:microsoft.com/office/officeart/2005/8/layout/cycle2"/>
    <dgm:cxn modelId="{F65C52E7-5E71-4973-B487-1DFD76E3CCFE}" type="presParOf" srcId="{B66562D1-124E-4113-BA42-A8510945517B}" destId="{F2DB3952-11F9-4355-9074-008A661AB5F7}" srcOrd="2" destOrd="0" presId="urn:microsoft.com/office/officeart/2005/8/layout/cycle2"/>
    <dgm:cxn modelId="{5313B1FA-D6CA-40E1-BF3B-5B63ACE6F1D8}" type="presParOf" srcId="{B66562D1-124E-4113-BA42-A8510945517B}" destId="{94A671A5-8F2C-4657-A34D-7E58E74AAC51}" srcOrd="3" destOrd="0" presId="urn:microsoft.com/office/officeart/2005/8/layout/cycle2"/>
    <dgm:cxn modelId="{1695B771-D8FA-4FC4-AECE-CF2F63495921}" type="presParOf" srcId="{94A671A5-8F2C-4657-A34D-7E58E74AAC51}" destId="{13B01D10-AE6C-4EE8-9067-CDE98F0824B1}" srcOrd="0" destOrd="0" presId="urn:microsoft.com/office/officeart/2005/8/layout/cycle2"/>
    <dgm:cxn modelId="{BA4BFD07-4457-49CC-B125-A29BCD80E348}" type="presParOf" srcId="{B66562D1-124E-4113-BA42-A8510945517B}" destId="{8AC03CCD-F2D3-4892-B762-6A8F90202152}" srcOrd="4" destOrd="0" presId="urn:microsoft.com/office/officeart/2005/8/layout/cycle2"/>
    <dgm:cxn modelId="{5926907F-B78C-4FF9-9E80-BCB746740DD0}" type="presParOf" srcId="{B66562D1-124E-4113-BA42-A8510945517B}" destId="{40C9F923-E002-44B9-AB05-C01B302F1FE6}" srcOrd="5" destOrd="0" presId="urn:microsoft.com/office/officeart/2005/8/layout/cycle2"/>
    <dgm:cxn modelId="{51D4E82C-1816-4161-9766-0F760C0F9914}" type="presParOf" srcId="{40C9F923-E002-44B9-AB05-C01B302F1FE6}" destId="{57401F93-2061-4214-BE8E-A111650558E6}" srcOrd="0" destOrd="0" presId="urn:microsoft.com/office/officeart/2005/8/layout/cycle2"/>
    <dgm:cxn modelId="{60F5F64D-BAAA-4123-A483-350FB6588FA2}" type="presParOf" srcId="{B66562D1-124E-4113-BA42-A8510945517B}" destId="{5D24A28A-6165-4D72-9316-918940A3C320}" srcOrd="6" destOrd="0" presId="urn:microsoft.com/office/officeart/2005/8/layout/cycle2"/>
    <dgm:cxn modelId="{BC88704C-F43D-4743-8ADA-6A5AB83D3C55}" type="presParOf" srcId="{B66562D1-124E-4113-BA42-A8510945517B}" destId="{C6C0E728-9B66-47DB-9278-9103E2FFDC27}" srcOrd="7" destOrd="0" presId="urn:microsoft.com/office/officeart/2005/8/layout/cycle2"/>
    <dgm:cxn modelId="{AEC732B4-6121-4ED5-B656-27CB59307418}" type="presParOf" srcId="{C6C0E728-9B66-47DB-9278-9103E2FFDC27}" destId="{27BC575D-B839-4799-8CE5-6489DC620AE3}" srcOrd="0" destOrd="0" presId="urn:microsoft.com/office/officeart/2005/8/layout/cycle2"/>
    <dgm:cxn modelId="{63A5F1F3-1EE3-485E-B8DD-AD3954CD5580}" type="presParOf" srcId="{B66562D1-124E-4113-BA42-A8510945517B}" destId="{40EE5680-A989-484E-8F15-24C4FA5E5112}" srcOrd="8" destOrd="0" presId="urn:microsoft.com/office/officeart/2005/8/layout/cycle2"/>
    <dgm:cxn modelId="{15F53691-3D89-48C4-8496-3FF546992E32}" type="presParOf" srcId="{B66562D1-124E-4113-BA42-A8510945517B}" destId="{23A78F64-94A1-4D9C-B709-4D48B060A4A6}" srcOrd="9" destOrd="0" presId="urn:microsoft.com/office/officeart/2005/8/layout/cycle2"/>
    <dgm:cxn modelId="{B17CA74A-ABFA-4C13-9F53-4C5FEC8E7BAC}" type="presParOf" srcId="{23A78F64-94A1-4D9C-B709-4D48B060A4A6}" destId="{8849C97A-C3B2-428C-A082-F6F73E95F07A}" srcOrd="0" destOrd="0" presId="urn:microsoft.com/office/officeart/2005/8/layout/cycle2"/>
    <dgm:cxn modelId="{F88EE49F-E200-4CDA-A6D8-CEF8289A5BE2}" type="presParOf" srcId="{B66562D1-124E-4113-BA42-A8510945517B}" destId="{DB75D4E8-5613-4C87-AAD2-2EE3A0D77410}" srcOrd="10" destOrd="0" presId="urn:microsoft.com/office/officeart/2005/8/layout/cycle2"/>
    <dgm:cxn modelId="{B0843B2C-CE55-4A39-860D-D1C67FA9A568}" type="presParOf" srcId="{B66562D1-124E-4113-BA42-A8510945517B}" destId="{0ABDD868-0851-4A5A-A4AC-AF40F0AACB7A}" srcOrd="11" destOrd="0" presId="urn:microsoft.com/office/officeart/2005/8/layout/cycle2"/>
    <dgm:cxn modelId="{9DB94E8A-4EC4-4627-A33F-51BD778E3415}" type="presParOf" srcId="{0ABDD868-0851-4A5A-A4AC-AF40F0AACB7A}" destId="{2C9C8FFE-614A-42F4-AF3B-77095E25B1D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68B1FB-3822-443C-89EE-C9F107AC0D7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85862ABD-C350-487F-AEC8-4681BC6BCEAA}">
      <dgm:prSet phldrT="[Text]"/>
      <dgm:spPr bwMode="auto">
        <a:xfrm>
          <a:off x="1550438" y="344682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4DF210E3-FCDD-41A0-B189-FFA1A349FE2B}" type="parTrans" cxnId="{724A2E10-EA6C-4B50-BE24-8B146C0ACE18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30D3586E-9522-4DF5-8E27-95E41CCD9F20}" type="sibTrans" cxnId="{724A2E10-EA6C-4B50-BE24-8B146C0ACE18}">
      <dgm:prSet/>
      <dgm:spPr bwMode="auto">
        <a:xfrm rot="5400000">
          <a:off x="1719064" y="837476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B5D66983-1651-4073-BC2F-4175D038482F}">
      <dgm:prSet phldrT="[Text]"/>
      <dgm:spPr bwMode="auto">
        <a:xfrm>
          <a:off x="954226" y="1377353"/>
          <a:ext cx="458907" cy="458907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/>
              <a:ea typeface="DejaVu Sans"/>
              <a:cs typeface="DejaVu Sans"/>
            </a:rPr>
            <a:t> </a:t>
          </a:r>
          <a:endParaRPr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Arial"/>
            <a:ea typeface="DejaVu Sans"/>
            <a:cs typeface="DejaVu Sans"/>
          </a:endParaRPr>
        </a:p>
      </dgm:t>
    </dgm:pt>
    <dgm:pt modelId="{E0E23124-0928-42D4-8CAA-5C0864D33F74}" type="parTrans" cxnId="{01E1065B-BECC-4197-AAA4-0F1A7546277D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FAC5BFE-B4C2-4C00-B5D2-33C5D188C1E0}" type="sibTrans" cxnId="{01E1065B-BECC-4197-AAA4-0F1A7546277D}">
      <dgm:prSet/>
      <dgm:spPr bwMode="auto">
        <a:xfrm rot="12600000">
          <a:off x="827727" y="1358976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5144127D-BC3E-4FD0-B96B-0CDD5E44CBE6}">
      <dgm:prSet phldrT="[Text]"/>
      <dgm:spPr bwMode="auto">
        <a:xfrm>
          <a:off x="358013" y="1033129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EB46EEC4-59AD-4A23-B221-F377A812192E}" type="parTrans" cxnId="{55BAF605-A151-4040-9ACC-AAEBA5B3ABB5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97109BCE-035D-4B49-8D74-2D6D327FB0A8}" type="sibTrans" cxnId="{55BAF605-A151-4040-9ACC-AAEBA5B3ABB5}">
      <dgm:prSet/>
      <dgm:spPr bwMode="auto">
        <a:xfrm rot="16200000">
          <a:off x="526639" y="84436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34D2A65F-FFB2-49EF-B83D-2C3187DD2133}">
      <dgm:prSet phldrT="[Text]"/>
      <dgm:spPr bwMode="auto">
        <a:xfrm>
          <a:off x="358013" y="344682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83F89BDE-2633-450E-A427-7088597EE6DE}" type="parTrans" cxnId="{EDA2BF54-E514-41E2-868A-A16B6136F94F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579BDC5C-03D9-40FB-947A-5542D2AC144D}" type="sibTrans" cxnId="{EDA2BF54-E514-41E2-868A-A16B6136F94F}">
      <dgm:prSet/>
      <dgm:spPr bwMode="auto">
        <a:xfrm rot="19800000">
          <a:off x="821763" y="326305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E77295EA-1115-46C1-A480-6C89222A3EAA}">
      <dgm:prSet phldrT="[Text]" custT="1"/>
      <dgm:spPr bwMode="auto">
        <a:xfrm>
          <a:off x="954226" y="459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sz="1500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339257CF-A9AD-4872-A1B4-610BD565B7D6}" type="sibTrans" cxnId="{197337D7-4486-4282-8AEE-01B1426B52BA}">
      <dgm:prSet/>
      <dgm:spPr bwMode="auto">
        <a:xfrm rot="1800000">
          <a:off x="1417976" y="32286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C70101D9-69DA-472E-A2E7-78B625DA0131}" type="parTrans" cxnId="{197337D7-4486-4282-8AEE-01B1426B52BA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D94474D-068F-4B53-8634-0A308C366270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 bwMode="auto">
        <a:xfrm>
          <a:off x="1550438" y="1033129"/>
          <a:ext cx="458907" cy="458907"/>
        </a:xfrm>
        <a:prstGeom prst="ellipse">
          <a:avLst/>
        </a:prstGeom>
        <a:solidFill>
          <a:schemeClr val="bg2">
            <a:lumMod val="75000"/>
          </a:schemeClr>
        </a:solidFill>
        <a:ln>
          <a:noFill/>
        </a:ln>
      </dgm:spPr>
      <dgm:t>
        <a:bodyPr/>
        <a:lstStyle/>
        <a:p>
          <a:pPr algn="ctr">
            <a:buNone/>
            <a:defRPr/>
          </a:pPr>
          <a:r>
            <a:rPr lang="de-DE" b="1" dirty="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dirty="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315D2FFA-A6EB-469D-AF4D-44FBFADBBE82}" type="sibTrans" cxnId="{874ACF4B-ADBB-497E-ADEF-39C4645A6E6F}">
      <dgm:prSet/>
      <dgm:spPr bwMode="auto">
        <a:xfrm rot="9000000">
          <a:off x="1423940" y="135553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F36AD792-626E-4E8B-8FA2-FC3AF8078E55}" type="parTrans" cxnId="{874ACF4B-ADBB-497E-ADEF-39C4645A6E6F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66562D1-124E-4113-BA42-A8510945517B}" type="pres">
      <dgm:prSet presAssocID="{2268B1FB-3822-443C-89EE-C9F107AC0D77}" presName="cycle" presStyleCnt="0">
        <dgm:presLayoutVars>
          <dgm:dir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5CE0F0E9-C93B-4922-B467-E19B9A4D97EC}" type="pres">
      <dgm:prSet presAssocID="{E77295EA-1115-46C1-A480-6C89222A3EAA}" presName="node" presStyleLbl="node1" presStyleIdx="0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84392A19-2743-4912-964B-60F009677240}" type="pres">
      <dgm:prSet presAssocID="{339257CF-A9AD-4872-A1B4-610BD565B7D6}" presName="sibTrans" presStyleLbl="sibTrans2D1" presStyleIdx="0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48BDA1BD-E9DF-4D14-9A23-540A1490DFE9}" type="pres">
      <dgm:prSet presAssocID="{339257CF-A9AD-4872-A1B4-610BD565B7D6}" presName="connectorText" presStyleLbl="sibTrans2D1" presStyleIdx="0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F2DB3952-11F9-4355-9074-008A661AB5F7}" type="pres">
      <dgm:prSet presAssocID="{85862ABD-C350-487F-AEC8-4681BC6BCEAA}" presName="node" presStyleLbl="node1" presStyleIdx="1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94A671A5-8F2C-4657-A34D-7E58E74AAC51}" type="pres">
      <dgm:prSet presAssocID="{30D3586E-9522-4DF5-8E27-95E41CCD9F20}" presName="sibTrans" presStyleLbl="sibTrans2D1" presStyleIdx="1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13B01D10-AE6C-4EE8-9067-CDE98F0824B1}" type="pres">
      <dgm:prSet presAssocID="{30D3586E-9522-4DF5-8E27-95E41CCD9F20}" presName="connectorText" presStyleLbl="sibTrans2D1" presStyleIdx="1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8AC03CCD-F2D3-4892-B762-6A8F90202152}" type="pres">
      <dgm:prSet presAssocID="{BD94474D-068F-4B53-8634-0A308C366270}" presName="node" presStyleLbl="node1" presStyleIdx="2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40C9F923-E002-44B9-AB05-C01B302F1FE6}" type="pres">
      <dgm:prSet presAssocID="{315D2FFA-A6EB-469D-AF4D-44FBFADBBE82}" presName="sibTrans" presStyleLbl="sibTrans2D1" presStyleIdx="2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57401F93-2061-4214-BE8E-A111650558E6}" type="pres">
      <dgm:prSet presAssocID="{315D2FFA-A6EB-469D-AF4D-44FBFADBBE82}" presName="connectorText" presStyleLbl="sibTrans2D1" presStyleIdx="2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5D24A28A-6165-4D72-9316-918940A3C320}" type="pres">
      <dgm:prSet presAssocID="{B5D66983-1651-4073-BC2F-4175D038482F}" presName="node" presStyleLbl="node1" presStyleIdx="3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C6C0E728-9B66-47DB-9278-9103E2FFDC27}" type="pres">
      <dgm:prSet presAssocID="{BFAC5BFE-B4C2-4C00-B5D2-33C5D188C1E0}" presName="sibTrans" presStyleLbl="sibTrans2D1" presStyleIdx="3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27BC575D-B839-4799-8CE5-6489DC620AE3}" type="pres">
      <dgm:prSet presAssocID="{BFAC5BFE-B4C2-4C00-B5D2-33C5D188C1E0}" presName="connectorText" presStyleLbl="sibTrans2D1" presStyleIdx="3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40EE5680-A989-484E-8F15-24C4FA5E5112}" type="pres">
      <dgm:prSet presAssocID="{5144127D-BC3E-4FD0-B96B-0CDD5E44CBE6}" presName="node" presStyleLbl="node1" presStyleIdx="4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23A78F64-94A1-4D9C-B709-4D48B060A4A6}" type="pres">
      <dgm:prSet presAssocID="{97109BCE-035D-4B49-8D74-2D6D327FB0A8}" presName="sibTrans" presStyleLbl="sibTrans2D1" presStyleIdx="4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8849C97A-C3B2-428C-A082-F6F73E95F07A}" type="pres">
      <dgm:prSet presAssocID="{97109BCE-035D-4B49-8D74-2D6D327FB0A8}" presName="connectorText" presStyleLbl="sibTrans2D1" presStyleIdx="4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DB75D4E8-5613-4C87-AAD2-2EE3A0D77410}" type="pres">
      <dgm:prSet presAssocID="{34D2A65F-FFB2-49EF-B83D-2C3187DD2133}" presName="node" presStyleLbl="node1" presStyleIdx="5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0ABDD868-0851-4A5A-A4AC-AF40F0AACB7A}" type="pres">
      <dgm:prSet presAssocID="{579BDC5C-03D9-40FB-947A-5542D2AC144D}" presName="sibTrans" presStyleLbl="sibTrans2D1" presStyleIdx="5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2C9C8FFE-614A-42F4-AF3B-77095E25B1D9}" type="pres">
      <dgm:prSet presAssocID="{579BDC5C-03D9-40FB-947A-5542D2AC144D}" presName="connectorText" presStyleLbl="sibTrans2D1" presStyleIdx="5" presStyleCnt="6"/>
      <dgm:spPr bwMode="auto"/>
      <dgm:t>
        <a:bodyPr/>
        <a:lstStyle/>
        <a:p>
          <a:pPr>
            <a:defRPr/>
          </a:pPr>
          <a:endParaRPr lang="de-DE"/>
        </a:p>
      </dgm:t>
    </dgm:pt>
  </dgm:ptLst>
  <dgm:cxnLst>
    <dgm:cxn modelId="{BABEDB55-4EB9-4DAC-9A94-B0C52A98C9BD}" type="presOf" srcId="{30D3586E-9522-4DF5-8E27-95E41CCD9F20}" destId="{94A671A5-8F2C-4657-A34D-7E58E74AAC51}" srcOrd="0" destOrd="0" presId="urn:microsoft.com/office/officeart/2005/8/layout/cycle2"/>
    <dgm:cxn modelId="{CBA34FA9-2214-40F3-B2B0-A07A12FCFAAE}" type="presOf" srcId="{85862ABD-C350-487F-AEC8-4681BC6BCEAA}" destId="{F2DB3952-11F9-4355-9074-008A661AB5F7}" srcOrd="0" destOrd="0" presId="urn:microsoft.com/office/officeart/2005/8/layout/cycle2"/>
    <dgm:cxn modelId="{197337D7-4486-4282-8AEE-01B1426B52BA}" srcId="{2268B1FB-3822-443C-89EE-C9F107AC0D77}" destId="{E77295EA-1115-46C1-A480-6C89222A3EAA}" srcOrd="0" destOrd="0" parTransId="{C70101D9-69DA-472E-A2E7-78B625DA0131}" sibTransId="{339257CF-A9AD-4872-A1B4-610BD565B7D6}"/>
    <dgm:cxn modelId="{55BAF605-A151-4040-9ACC-AAEBA5B3ABB5}" srcId="{2268B1FB-3822-443C-89EE-C9F107AC0D77}" destId="{5144127D-BC3E-4FD0-B96B-0CDD5E44CBE6}" srcOrd="4" destOrd="0" parTransId="{EB46EEC4-59AD-4A23-B221-F377A812192E}" sibTransId="{97109BCE-035D-4B49-8D74-2D6D327FB0A8}"/>
    <dgm:cxn modelId="{BB1A791E-67BA-49D6-94D8-6AABD09D2409}" type="presOf" srcId="{97109BCE-035D-4B49-8D74-2D6D327FB0A8}" destId="{8849C97A-C3B2-428C-A082-F6F73E95F07A}" srcOrd="1" destOrd="0" presId="urn:microsoft.com/office/officeart/2005/8/layout/cycle2"/>
    <dgm:cxn modelId="{724A2E10-EA6C-4B50-BE24-8B146C0ACE18}" srcId="{2268B1FB-3822-443C-89EE-C9F107AC0D77}" destId="{85862ABD-C350-487F-AEC8-4681BC6BCEAA}" srcOrd="1" destOrd="0" parTransId="{4DF210E3-FCDD-41A0-B189-FFA1A349FE2B}" sibTransId="{30D3586E-9522-4DF5-8E27-95E41CCD9F20}"/>
    <dgm:cxn modelId="{CD84B9E2-6B3B-43EC-8D8F-CE29555E9DA5}" type="presOf" srcId="{579BDC5C-03D9-40FB-947A-5542D2AC144D}" destId="{2C9C8FFE-614A-42F4-AF3B-77095E25B1D9}" srcOrd="1" destOrd="0" presId="urn:microsoft.com/office/officeart/2005/8/layout/cycle2"/>
    <dgm:cxn modelId="{8C3AB7EE-56D7-4D45-80B7-42EF1300097F}" type="presOf" srcId="{BD94474D-068F-4B53-8634-0A308C366270}" destId="{8AC03CCD-F2D3-4892-B762-6A8F90202152}" srcOrd="0" destOrd="0" presId="urn:microsoft.com/office/officeart/2005/8/layout/cycle2"/>
    <dgm:cxn modelId="{16BC2F3C-D732-4FF1-A2B9-A0C87B49F0C9}" type="presOf" srcId="{34D2A65F-FFB2-49EF-B83D-2C3187DD2133}" destId="{DB75D4E8-5613-4C87-AAD2-2EE3A0D77410}" srcOrd="0" destOrd="0" presId="urn:microsoft.com/office/officeart/2005/8/layout/cycle2"/>
    <dgm:cxn modelId="{FEA28779-FB26-4E4F-B2D7-60792B62C258}" type="presOf" srcId="{315D2FFA-A6EB-469D-AF4D-44FBFADBBE82}" destId="{57401F93-2061-4214-BE8E-A111650558E6}" srcOrd="1" destOrd="0" presId="urn:microsoft.com/office/officeart/2005/8/layout/cycle2"/>
    <dgm:cxn modelId="{EDA2BF54-E514-41E2-868A-A16B6136F94F}" srcId="{2268B1FB-3822-443C-89EE-C9F107AC0D77}" destId="{34D2A65F-FFB2-49EF-B83D-2C3187DD2133}" srcOrd="5" destOrd="0" parTransId="{83F89BDE-2633-450E-A427-7088597EE6DE}" sibTransId="{579BDC5C-03D9-40FB-947A-5542D2AC144D}"/>
    <dgm:cxn modelId="{BE429C92-F7EF-4FFF-83A4-79E0E2672ED9}" type="presOf" srcId="{97109BCE-035D-4B49-8D74-2D6D327FB0A8}" destId="{23A78F64-94A1-4D9C-B709-4D48B060A4A6}" srcOrd="0" destOrd="0" presId="urn:microsoft.com/office/officeart/2005/8/layout/cycle2"/>
    <dgm:cxn modelId="{F761BD1F-CBAB-402C-8244-4ACCEEF6AD7E}" type="presOf" srcId="{339257CF-A9AD-4872-A1B4-610BD565B7D6}" destId="{48BDA1BD-E9DF-4D14-9A23-540A1490DFE9}" srcOrd="1" destOrd="0" presId="urn:microsoft.com/office/officeart/2005/8/layout/cycle2"/>
    <dgm:cxn modelId="{CE6C037F-C110-4D22-A5F1-4AEB79AEA375}" type="presOf" srcId="{E77295EA-1115-46C1-A480-6C89222A3EAA}" destId="{5CE0F0E9-C93B-4922-B467-E19B9A4D97EC}" srcOrd="0" destOrd="0" presId="urn:microsoft.com/office/officeart/2005/8/layout/cycle2"/>
    <dgm:cxn modelId="{9ADD5D2A-C98A-4298-9DA6-9717C377837A}" type="presOf" srcId="{B5D66983-1651-4073-BC2F-4175D038482F}" destId="{5D24A28A-6165-4D72-9316-918940A3C320}" srcOrd="0" destOrd="0" presId="urn:microsoft.com/office/officeart/2005/8/layout/cycle2"/>
    <dgm:cxn modelId="{C910D0EB-A351-4E68-887A-79B3D83A8735}" type="presOf" srcId="{315D2FFA-A6EB-469D-AF4D-44FBFADBBE82}" destId="{40C9F923-E002-44B9-AB05-C01B302F1FE6}" srcOrd="0" destOrd="0" presId="urn:microsoft.com/office/officeart/2005/8/layout/cycle2"/>
    <dgm:cxn modelId="{01E1065B-BECC-4197-AAA4-0F1A7546277D}" srcId="{2268B1FB-3822-443C-89EE-C9F107AC0D77}" destId="{B5D66983-1651-4073-BC2F-4175D038482F}" srcOrd="3" destOrd="0" parTransId="{E0E23124-0928-42D4-8CAA-5C0864D33F74}" sibTransId="{BFAC5BFE-B4C2-4C00-B5D2-33C5D188C1E0}"/>
    <dgm:cxn modelId="{8094CA1E-A5E9-4A51-83E2-234E0D18FC6C}" type="presOf" srcId="{5144127D-BC3E-4FD0-B96B-0CDD5E44CBE6}" destId="{40EE5680-A989-484E-8F15-24C4FA5E5112}" srcOrd="0" destOrd="0" presId="urn:microsoft.com/office/officeart/2005/8/layout/cycle2"/>
    <dgm:cxn modelId="{251E4FA6-8ABA-4812-8F2A-ABFB96525E37}" type="presOf" srcId="{30D3586E-9522-4DF5-8E27-95E41CCD9F20}" destId="{13B01D10-AE6C-4EE8-9067-CDE98F0824B1}" srcOrd="1" destOrd="0" presId="urn:microsoft.com/office/officeart/2005/8/layout/cycle2"/>
    <dgm:cxn modelId="{1F9E3977-886F-4F72-82FF-AA747605FDBC}" type="presOf" srcId="{BFAC5BFE-B4C2-4C00-B5D2-33C5D188C1E0}" destId="{27BC575D-B839-4799-8CE5-6489DC620AE3}" srcOrd="1" destOrd="0" presId="urn:microsoft.com/office/officeart/2005/8/layout/cycle2"/>
    <dgm:cxn modelId="{43FB0C92-4E8E-498E-B8E0-EA31A8FB9732}" type="presOf" srcId="{2268B1FB-3822-443C-89EE-C9F107AC0D77}" destId="{B66562D1-124E-4113-BA42-A8510945517B}" srcOrd="0" destOrd="0" presId="urn:microsoft.com/office/officeart/2005/8/layout/cycle2"/>
    <dgm:cxn modelId="{43B4CF70-894E-44EB-ADEC-EEB0EFFC89D6}" type="presOf" srcId="{339257CF-A9AD-4872-A1B4-610BD565B7D6}" destId="{84392A19-2743-4912-964B-60F009677240}" srcOrd="0" destOrd="0" presId="urn:microsoft.com/office/officeart/2005/8/layout/cycle2"/>
    <dgm:cxn modelId="{B92B07C8-BA71-4135-8A58-B8F3FB8C6624}" type="presOf" srcId="{BFAC5BFE-B4C2-4C00-B5D2-33C5D188C1E0}" destId="{C6C0E728-9B66-47DB-9278-9103E2FFDC27}" srcOrd="0" destOrd="0" presId="urn:microsoft.com/office/officeart/2005/8/layout/cycle2"/>
    <dgm:cxn modelId="{A27106E1-5929-452E-88F4-D8B61D248E45}" type="presOf" srcId="{579BDC5C-03D9-40FB-947A-5542D2AC144D}" destId="{0ABDD868-0851-4A5A-A4AC-AF40F0AACB7A}" srcOrd="0" destOrd="0" presId="urn:microsoft.com/office/officeart/2005/8/layout/cycle2"/>
    <dgm:cxn modelId="{874ACF4B-ADBB-497E-ADEF-39C4645A6E6F}" srcId="{2268B1FB-3822-443C-89EE-C9F107AC0D77}" destId="{BD94474D-068F-4B53-8634-0A308C366270}" srcOrd="2" destOrd="0" parTransId="{F36AD792-626E-4E8B-8FA2-FC3AF8078E55}" sibTransId="{315D2FFA-A6EB-469D-AF4D-44FBFADBBE82}"/>
    <dgm:cxn modelId="{14F46402-7510-4C20-B06A-99F55B529CAF}" type="presParOf" srcId="{B66562D1-124E-4113-BA42-A8510945517B}" destId="{5CE0F0E9-C93B-4922-B467-E19B9A4D97EC}" srcOrd="0" destOrd="0" presId="urn:microsoft.com/office/officeart/2005/8/layout/cycle2"/>
    <dgm:cxn modelId="{BF222061-801F-4FB5-A502-C053FEAD3391}" type="presParOf" srcId="{B66562D1-124E-4113-BA42-A8510945517B}" destId="{84392A19-2743-4912-964B-60F009677240}" srcOrd="1" destOrd="0" presId="urn:microsoft.com/office/officeart/2005/8/layout/cycle2"/>
    <dgm:cxn modelId="{C3D7A1D4-F3C4-4992-B2C9-11994006C8E6}" type="presParOf" srcId="{84392A19-2743-4912-964B-60F009677240}" destId="{48BDA1BD-E9DF-4D14-9A23-540A1490DFE9}" srcOrd="0" destOrd="0" presId="urn:microsoft.com/office/officeart/2005/8/layout/cycle2"/>
    <dgm:cxn modelId="{F65C52E7-5E71-4973-B487-1DFD76E3CCFE}" type="presParOf" srcId="{B66562D1-124E-4113-BA42-A8510945517B}" destId="{F2DB3952-11F9-4355-9074-008A661AB5F7}" srcOrd="2" destOrd="0" presId="urn:microsoft.com/office/officeart/2005/8/layout/cycle2"/>
    <dgm:cxn modelId="{5313B1FA-D6CA-40E1-BF3B-5B63ACE6F1D8}" type="presParOf" srcId="{B66562D1-124E-4113-BA42-A8510945517B}" destId="{94A671A5-8F2C-4657-A34D-7E58E74AAC51}" srcOrd="3" destOrd="0" presId="urn:microsoft.com/office/officeart/2005/8/layout/cycle2"/>
    <dgm:cxn modelId="{1695B771-D8FA-4FC4-AECE-CF2F63495921}" type="presParOf" srcId="{94A671A5-8F2C-4657-A34D-7E58E74AAC51}" destId="{13B01D10-AE6C-4EE8-9067-CDE98F0824B1}" srcOrd="0" destOrd="0" presId="urn:microsoft.com/office/officeart/2005/8/layout/cycle2"/>
    <dgm:cxn modelId="{BA4BFD07-4457-49CC-B125-A29BCD80E348}" type="presParOf" srcId="{B66562D1-124E-4113-BA42-A8510945517B}" destId="{8AC03CCD-F2D3-4892-B762-6A8F90202152}" srcOrd="4" destOrd="0" presId="urn:microsoft.com/office/officeart/2005/8/layout/cycle2"/>
    <dgm:cxn modelId="{5926907F-B78C-4FF9-9E80-BCB746740DD0}" type="presParOf" srcId="{B66562D1-124E-4113-BA42-A8510945517B}" destId="{40C9F923-E002-44B9-AB05-C01B302F1FE6}" srcOrd="5" destOrd="0" presId="urn:microsoft.com/office/officeart/2005/8/layout/cycle2"/>
    <dgm:cxn modelId="{51D4E82C-1816-4161-9766-0F760C0F9914}" type="presParOf" srcId="{40C9F923-E002-44B9-AB05-C01B302F1FE6}" destId="{57401F93-2061-4214-BE8E-A111650558E6}" srcOrd="0" destOrd="0" presId="urn:microsoft.com/office/officeart/2005/8/layout/cycle2"/>
    <dgm:cxn modelId="{60F5F64D-BAAA-4123-A483-350FB6588FA2}" type="presParOf" srcId="{B66562D1-124E-4113-BA42-A8510945517B}" destId="{5D24A28A-6165-4D72-9316-918940A3C320}" srcOrd="6" destOrd="0" presId="urn:microsoft.com/office/officeart/2005/8/layout/cycle2"/>
    <dgm:cxn modelId="{BC88704C-F43D-4743-8ADA-6A5AB83D3C55}" type="presParOf" srcId="{B66562D1-124E-4113-BA42-A8510945517B}" destId="{C6C0E728-9B66-47DB-9278-9103E2FFDC27}" srcOrd="7" destOrd="0" presId="urn:microsoft.com/office/officeart/2005/8/layout/cycle2"/>
    <dgm:cxn modelId="{AEC732B4-6121-4ED5-B656-27CB59307418}" type="presParOf" srcId="{C6C0E728-9B66-47DB-9278-9103E2FFDC27}" destId="{27BC575D-B839-4799-8CE5-6489DC620AE3}" srcOrd="0" destOrd="0" presId="urn:microsoft.com/office/officeart/2005/8/layout/cycle2"/>
    <dgm:cxn modelId="{63A5F1F3-1EE3-485E-B8DD-AD3954CD5580}" type="presParOf" srcId="{B66562D1-124E-4113-BA42-A8510945517B}" destId="{40EE5680-A989-484E-8F15-24C4FA5E5112}" srcOrd="8" destOrd="0" presId="urn:microsoft.com/office/officeart/2005/8/layout/cycle2"/>
    <dgm:cxn modelId="{15F53691-3D89-48C4-8496-3FF546992E32}" type="presParOf" srcId="{B66562D1-124E-4113-BA42-A8510945517B}" destId="{23A78F64-94A1-4D9C-B709-4D48B060A4A6}" srcOrd="9" destOrd="0" presId="urn:microsoft.com/office/officeart/2005/8/layout/cycle2"/>
    <dgm:cxn modelId="{B17CA74A-ABFA-4C13-9F53-4C5FEC8E7BAC}" type="presParOf" srcId="{23A78F64-94A1-4D9C-B709-4D48B060A4A6}" destId="{8849C97A-C3B2-428C-A082-F6F73E95F07A}" srcOrd="0" destOrd="0" presId="urn:microsoft.com/office/officeart/2005/8/layout/cycle2"/>
    <dgm:cxn modelId="{F88EE49F-E200-4CDA-A6D8-CEF8289A5BE2}" type="presParOf" srcId="{B66562D1-124E-4113-BA42-A8510945517B}" destId="{DB75D4E8-5613-4C87-AAD2-2EE3A0D77410}" srcOrd="10" destOrd="0" presId="urn:microsoft.com/office/officeart/2005/8/layout/cycle2"/>
    <dgm:cxn modelId="{B0843B2C-CE55-4A39-860D-D1C67FA9A568}" type="presParOf" srcId="{B66562D1-124E-4113-BA42-A8510945517B}" destId="{0ABDD868-0851-4A5A-A4AC-AF40F0AACB7A}" srcOrd="11" destOrd="0" presId="urn:microsoft.com/office/officeart/2005/8/layout/cycle2"/>
    <dgm:cxn modelId="{9DB94E8A-4EC4-4627-A33F-51BD778E3415}" type="presParOf" srcId="{0ABDD868-0851-4A5A-A4AC-AF40F0AACB7A}" destId="{2C9C8FFE-614A-42F4-AF3B-77095E25B1D9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268B1FB-3822-443C-89EE-C9F107AC0D7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85862ABD-C350-487F-AEC8-4681BC6BCEAA}">
      <dgm:prSet phldrT="[Text]"/>
      <dgm:spPr bwMode="auto">
        <a:xfrm>
          <a:off x="1550438" y="344682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4DF210E3-FCDD-41A0-B189-FFA1A349FE2B}" type="parTrans" cxnId="{724A2E10-EA6C-4B50-BE24-8B146C0ACE18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30D3586E-9522-4DF5-8E27-95E41CCD9F20}" type="sibTrans" cxnId="{724A2E10-EA6C-4B50-BE24-8B146C0ACE18}">
      <dgm:prSet/>
      <dgm:spPr bwMode="auto">
        <a:xfrm rot="5400000">
          <a:off x="1719064" y="837476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B5D66983-1651-4073-BC2F-4175D038482F}">
      <dgm:prSet phldrT="[Text]"/>
      <dgm:spPr bwMode="auto">
        <a:xfrm>
          <a:off x="954226" y="1377353"/>
          <a:ext cx="458907" cy="458907"/>
        </a:xfrm>
        <a:prstGeom prst="ellipse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/>
              <a:ea typeface="DejaVu Sans"/>
              <a:cs typeface="DejaVu Sans"/>
            </a:rPr>
            <a:t> </a:t>
          </a:r>
          <a:endParaRPr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Arial"/>
            <a:ea typeface="DejaVu Sans"/>
            <a:cs typeface="DejaVu Sans"/>
          </a:endParaRPr>
        </a:p>
      </dgm:t>
    </dgm:pt>
    <dgm:pt modelId="{E0E23124-0928-42D4-8CAA-5C0864D33F74}" type="parTrans" cxnId="{01E1065B-BECC-4197-AAA4-0F1A7546277D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FAC5BFE-B4C2-4C00-B5D2-33C5D188C1E0}" type="sibTrans" cxnId="{01E1065B-BECC-4197-AAA4-0F1A7546277D}">
      <dgm:prSet/>
      <dgm:spPr bwMode="auto">
        <a:xfrm rot="12600000">
          <a:off x="827727" y="1358976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5144127D-BC3E-4FD0-B96B-0CDD5E44CBE6}">
      <dgm:prSet phldrT="[Text]"/>
      <dgm:spPr bwMode="auto">
        <a:xfrm>
          <a:off x="358013" y="1033129"/>
          <a:ext cx="458907" cy="458907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EB46EEC4-59AD-4A23-B221-F377A812192E}" type="parTrans" cxnId="{55BAF605-A151-4040-9ACC-AAEBA5B3ABB5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97109BCE-035D-4B49-8D74-2D6D327FB0A8}" type="sibTrans" cxnId="{55BAF605-A151-4040-9ACC-AAEBA5B3ABB5}">
      <dgm:prSet/>
      <dgm:spPr bwMode="auto">
        <a:xfrm rot="16200000">
          <a:off x="526639" y="84436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34D2A65F-FFB2-49EF-B83D-2C3187DD2133}">
      <dgm:prSet phldrT="[Text]"/>
      <dgm:spPr bwMode="auto">
        <a:xfrm>
          <a:off x="358013" y="344682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83F89BDE-2633-450E-A427-7088597EE6DE}" type="parTrans" cxnId="{EDA2BF54-E514-41E2-868A-A16B6136F94F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579BDC5C-03D9-40FB-947A-5542D2AC144D}" type="sibTrans" cxnId="{EDA2BF54-E514-41E2-868A-A16B6136F94F}">
      <dgm:prSet/>
      <dgm:spPr bwMode="auto">
        <a:xfrm rot="19800000">
          <a:off x="821763" y="326305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E77295EA-1115-46C1-A480-6C89222A3EAA}">
      <dgm:prSet phldrT="[Text]" custT="1"/>
      <dgm:spPr bwMode="auto">
        <a:xfrm>
          <a:off x="954226" y="459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sz="1500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339257CF-A9AD-4872-A1B4-610BD565B7D6}" type="sibTrans" cxnId="{197337D7-4486-4282-8AEE-01B1426B52BA}">
      <dgm:prSet/>
      <dgm:spPr bwMode="auto">
        <a:xfrm rot="1800000">
          <a:off x="1417976" y="32286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C70101D9-69DA-472E-A2E7-78B625DA0131}" type="parTrans" cxnId="{197337D7-4486-4282-8AEE-01B1426B52BA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D94474D-068F-4B53-8634-0A308C366270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 bwMode="auto">
        <a:xfrm>
          <a:off x="1550438" y="1033129"/>
          <a:ext cx="458907" cy="458907"/>
        </a:xfrm>
        <a:prstGeom prst="ellipse">
          <a:avLst/>
        </a:prstGeom>
        <a:solidFill>
          <a:schemeClr val="bg2">
            <a:lumMod val="75000"/>
          </a:schemeClr>
        </a:solidFill>
        <a:ln>
          <a:noFill/>
        </a:ln>
      </dgm:spPr>
      <dgm:t>
        <a:bodyPr/>
        <a:lstStyle/>
        <a:p>
          <a:pPr algn="ctr">
            <a:buNone/>
            <a:defRPr/>
          </a:pPr>
          <a:r>
            <a:rPr lang="de-DE" b="1" dirty="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dirty="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315D2FFA-A6EB-469D-AF4D-44FBFADBBE82}" type="sibTrans" cxnId="{874ACF4B-ADBB-497E-ADEF-39C4645A6E6F}">
      <dgm:prSet/>
      <dgm:spPr bwMode="auto">
        <a:xfrm rot="9000000">
          <a:off x="1423940" y="135553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F36AD792-626E-4E8B-8FA2-FC3AF8078E55}" type="parTrans" cxnId="{874ACF4B-ADBB-497E-ADEF-39C4645A6E6F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66562D1-124E-4113-BA42-A8510945517B}" type="pres">
      <dgm:prSet presAssocID="{2268B1FB-3822-443C-89EE-C9F107AC0D77}" presName="cycle" presStyleCnt="0">
        <dgm:presLayoutVars>
          <dgm:dir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5CE0F0E9-C93B-4922-B467-E19B9A4D97EC}" type="pres">
      <dgm:prSet presAssocID="{E77295EA-1115-46C1-A480-6C89222A3EAA}" presName="node" presStyleLbl="node1" presStyleIdx="0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84392A19-2743-4912-964B-60F009677240}" type="pres">
      <dgm:prSet presAssocID="{339257CF-A9AD-4872-A1B4-610BD565B7D6}" presName="sibTrans" presStyleLbl="sibTrans2D1" presStyleIdx="0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48BDA1BD-E9DF-4D14-9A23-540A1490DFE9}" type="pres">
      <dgm:prSet presAssocID="{339257CF-A9AD-4872-A1B4-610BD565B7D6}" presName="connectorText" presStyleLbl="sibTrans2D1" presStyleIdx="0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F2DB3952-11F9-4355-9074-008A661AB5F7}" type="pres">
      <dgm:prSet presAssocID="{85862ABD-C350-487F-AEC8-4681BC6BCEAA}" presName="node" presStyleLbl="node1" presStyleIdx="1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94A671A5-8F2C-4657-A34D-7E58E74AAC51}" type="pres">
      <dgm:prSet presAssocID="{30D3586E-9522-4DF5-8E27-95E41CCD9F20}" presName="sibTrans" presStyleLbl="sibTrans2D1" presStyleIdx="1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13B01D10-AE6C-4EE8-9067-CDE98F0824B1}" type="pres">
      <dgm:prSet presAssocID="{30D3586E-9522-4DF5-8E27-95E41CCD9F20}" presName="connectorText" presStyleLbl="sibTrans2D1" presStyleIdx="1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8AC03CCD-F2D3-4892-B762-6A8F90202152}" type="pres">
      <dgm:prSet presAssocID="{BD94474D-068F-4B53-8634-0A308C366270}" presName="node" presStyleLbl="node1" presStyleIdx="2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40C9F923-E002-44B9-AB05-C01B302F1FE6}" type="pres">
      <dgm:prSet presAssocID="{315D2FFA-A6EB-469D-AF4D-44FBFADBBE82}" presName="sibTrans" presStyleLbl="sibTrans2D1" presStyleIdx="2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57401F93-2061-4214-BE8E-A111650558E6}" type="pres">
      <dgm:prSet presAssocID="{315D2FFA-A6EB-469D-AF4D-44FBFADBBE82}" presName="connectorText" presStyleLbl="sibTrans2D1" presStyleIdx="2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5D24A28A-6165-4D72-9316-918940A3C320}" type="pres">
      <dgm:prSet presAssocID="{B5D66983-1651-4073-BC2F-4175D038482F}" presName="node" presStyleLbl="node1" presStyleIdx="3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C6C0E728-9B66-47DB-9278-9103E2FFDC27}" type="pres">
      <dgm:prSet presAssocID="{BFAC5BFE-B4C2-4C00-B5D2-33C5D188C1E0}" presName="sibTrans" presStyleLbl="sibTrans2D1" presStyleIdx="3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27BC575D-B839-4799-8CE5-6489DC620AE3}" type="pres">
      <dgm:prSet presAssocID="{BFAC5BFE-B4C2-4C00-B5D2-33C5D188C1E0}" presName="connectorText" presStyleLbl="sibTrans2D1" presStyleIdx="3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40EE5680-A989-484E-8F15-24C4FA5E5112}" type="pres">
      <dgm:prSet presAssocID="{5144127D-BC3E-4FD0-B96B-0CDD5E44CBE6}" presName="node" presStyleLbl="node1" presStyleIdx="4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23A78F64-94A1-4D9C-B709-4D48B060A4A6}" type="pres">
      <dgm:prSet presAssocID="{97109BCE-035D-4B49-8D74-2D6D327FB0A8}" presName="sibTrans" presStyleLbl="sibTrans2D1" presStyleIdx="4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8849C97A-C3B2-428C-A082-F6F73E95F07A}" type="pres">
      <dgm:prSet presAssocID="{97109BCE-035D-4B49-8D74-2D6D327FB0A8}" presName="connectorText" presStyleLbl="sibTrans2D1" presStyleIdx="4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DB75D4E8-5613-4C87-AAD2-2EE3A0D77410}" type="pres">
      <dgm:prSet presAssocID="{34D2A65F-FFB2-49EF-B83D-2C3187DD2133}" presName="node" presStyleLbl="node1" presStyleIdx="5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0ABDD868-0851-4A5A-A4AC-AF40F0AACB7A}" type="pres">
      <dgm:prSet presAssocID="{579BDC5C-03D9-40FB-947A-5542D2AC144D}" presName="sibTrans" presStyleLbl="sibTrans2D1" presStyleIdx="5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2C9C8FFE-614A-42F4-AF3B-77095E25B1D9}" type="pres">
      <dgm:prSet presAssocID="{579BDC5C-03D9-40FB-947A-5542D2AC144D}" presName="connectorText" presStyleLbl="sibTrans2D1" presStyleIdx="5" presStyleCnt="6"/>
      <dgm:spPr bwMode="auto"/>
      <dgm:t>
        <a:bodyPr/>
        <a:lstStyle/>
        <a:p>
          <a:pPr>
            <a:defRPr/>
          </a:pPr>
          <a:endParaRPr lang="de-DE"/>
        </a:p>
      </dgm:t>
    </dgm:pt>
  </dgm:ptLst>
  <dgm:cxnLst>
    <dgm:cxn modelId="{8C3AB7EE-56D7-4D45-80B7-42EF1300097F}" type="presOf" srcId="{BD94474D-068F-4B53-8634-0A308C366270}" destId="{8AC03CCD-F2D3-4892-B762-6A8F90202152}" srcOrd="0" destOrd="0" presId="urn:microsoft.com/office/officeart/2005/8/layout/cycle2"/>
    <dgm:cxn modelId="{B92B07C8-BA71-4135-8A58-B8F3FB8C6624}" type="presOf" srcId="{BFAC5BFE-B4C2-4C00-B5D2-33C5D188C1E0}" destId="{C6C0E728-9B66-47DB-9278-9103E2FFDC27}" srcOrd="0" destOrd="0" presId="urn:microsoft.com/office/officeart/2005/8/layout/cycle2"/>
    <dgm:cxn modelId="{9ADD5D2A-C98A-4298-9DA6-9717C377837A}" type="presOf" srcId="{B5D66983-1651-4073-BC2F-4175D038482F}" destId="{5D24A28A-6165-4D72-9316-918940A3C320}" srcOrd="0" destOrd="0" presId="urn:microsoft.com/office/officeart/2005/8/layout/cycle2"/>
    <dgm:cxn modelId="{C910D0EB-A351-4E68-887A-79B3D83A8735}" type="presOf" srcId="{315D2FFA-A6EB-469D-AF4D-44FBFADBBE82}" destId="{40C9F923-E002-44B9-AB05-C01B302F1FE6}" srcOrd="0" destOrd="0" presId="urn:microsoft.com/office/officeart/2005/8/layout/cycle2"/>
    <dgm:cxn modelId="{1F9E3977-886F-4F72-82FF-AA747605FDBC}" type="presOf" srcId="{BFAC5BFE-B4C2-4C00-B5D2-33C5D188C1E0}" destId="{27BC575D-B839-4799-8CE5-6489DC620AE3}" srcOrd="1" destOrd="0" presId="urn:microsoft.com/office/officeart/2005/8/layout/cycle2"/>
    <dgm:cxn modelId="{16BC2F3C-D732-4FF1-A2B9-A0C87B49F0C9}" type="presOf" srcId="{34D2A65F-FFB2-49EF-B83D-2C3187DD2133}" destId="{DB75D4E8-5613-4C87-AAD2-2EE3A0D77410}" srcOrd="0" destOrd="0" presId="urn:microsoft.com/office/officeart/2005/8/layout/cycle2"/>
    <dgm:cxn modelId="{01E1065B-BECC-4197-AAA4-0F1A7546277D}" srcId="{2268B1FB-3822-443C-89EE-C9F107AC0D77}" destId="{B5D66983-1651-4073-BC2F-4175D038482F}" srcOrd="3" destOrd="0" parTransId="{E0E23124-0928-42D4-8CAA-5C0864D33F74}" sibTransId="{BFAC5BFE-B4C2-4C00-B5D2-33C5D188C1E0}"/>
    <dgm:cxn modelId="{CD84B9E2-6B3B-43EC-8D8F-CE29555E9DA5}" type="presOf" srcId="{579BDC5C-03D9-40FB-947A-5542D2AC144D}" destId="{2C9C8FFE-614A-42F4-AF3B-77095E25B1D9}" srcOrd="1" destOrd="0" presId="urn:microsoft.com/office/officeart/2005/8/layout/cycle2"/>
    <dgm:cxn modelId="{43B4CF70-894E-44EB-ADEC-EEB0EFFC89D6}" type="presOf" srcId="{339257CF-A9AD-4872-A1B4-610BD565B7D6}" destId="{84392A19-2743-4912-964B-60F009677240}" srcOrd="0" destOrd="0" presId="urn:microsoft.com/office/officeart/2005/8/layout/cycle2"/>
    <dgm:cxn modelId="{EDA2BF54-E514-41E2-868A-A16B6136F94F}" srcId="{2268B1FB-3822-443C-89EE-C9F107AC0D77}" destId="{34D2A65F-FFB2-49EF-B83D-2C3187DD2133}" srcOrd="5" destOrd="0" parTransId="{83F89BDE-2633-450E-A427-7088597EE6DE}" sibTransId="{579BDC5C-03D9-40FB-947A-5542D2AC144D}"/>
    <dgm:cxn modelId="{724A2E10-EA6C-4B50-BE24-8B146C0ACE18}" srcId="{2268B1FB-3822-443C-89EE-C9F107AC0D77}" destId="{85862ABD-C350-487F-AEC8-4681BC6BCEAA}" srcOrd="1" destOrd="0" parTransId="{4DF210E3-FCDD-41A0-B189-FFA1A349FE2B}" sibTransId="{30D3586E-9522-4DF5-8E27-95E41CCD9F20}"/>
    <dgm:cxn modelId="{55BAF605-A151-4040-9ACC-AAEBA5B3ABB5}" srcId="{2268B1FB-3822-443C-89EE-C9F107AC0D77}" destId="{5144127D-BC3E-4FD0-B96B-0CDD5E44CBE6}" srcOrd="4" destOrd="0" parTransId="{EB46EEC4-59AD-4A23-B221-F377A812192E}" sibTransId="{97109BCE-035D-4B49-8D74-2D6D327FB0A8}"/>
    <dgm:cxn modelId="{CE6C037F-C110-4D22-A5F1-4AEB79AEA375}" type="presOf" srcId="{E77295EA-1115-46C1-A480-6C89222A3EAA}" destId="{5CE0F0E9-C93B-4922-B467-E19B9A4D97EC}" srcOrd="0" destOrd="0" presId="urn:microsoft.com/office/officeart/2005/8/layout/cycle2"/>
    <dgm:cxn modelId="{BE429C92-F7EF-4FFF-83A4-79E0E2672ED9}" type="presOf" srcId="{97109BCE-035D-4B49-8D74-2D6D327FB0A8}" destId="{23A78F64-94A1-4D9C-B709-4D48B060A4A6}" srcOrd="0" destOrd="0" presId="urn:microsoft.com/office/officeart/2005/8/layout/cycle2"/>
    <dgm:cxn modelId="{BB1A791E-67BA-49D6-94D8-6AABD09D2409}" type="presOf" srcId="{97109BCE-035D-4B49-8D74-2D6D327FB0A8}" destId="{8849C97A-C3B2-428C-A082-F6F73E95F07A}" srcOrd="1" destOrd="0" presId="urn:microsoft.com/office/officeart/2005/8/layout/cycle2"/>
    <dgm:cxn modelId="{8094CA1E-A5E9-4A51-83E2-234E0D18FC6C}" type="presOf" srcId="{5144127D-BC3E-4FD0-B96B-0CDD5E44CBE6}" destId="{40EE5680-A989-484E-8F15-24C4FA5E5112}" srcOrd="0" destOrd="0" presId="urn:microsoft.com/office/officeart/2005/8/layout/cycle2"/>
    <dgm:cxn modelId="{197337D7-4486-4282-8AEE-01B1426B52BA}" srcId="{2268B1FB-3822-443C-89EE-C9F107AC0D77}" destId="{E77295EA-1115-46C1-A480-6C89222A3EAA}" srcOrd="0" destOrd="0" parTransId="{C70101D9-69DA-472E-A2E7-78B625DA0131}" sibTransId="{339257CF-A9AD-4872-A1B4-610BD565B7D6}"/>
    <dgm:cxn modelId="{43FB0C92-4E8E-498E-B8E0-EA31A8FB9732}" type="presOf" srcId="{2268B1FB-3822-443C-89EE-C9F107AC0D77}" destId="{B66562D1-124E-4113-BA42-A8510945517B}" srcOrd="0" destOrd="0" presId="urn:microsoft.com/office/officeart/2005/8/layout/cycle2"/>
    <dgm:cxn modelId="{251E4FA6-8ABA-4812-8F2A-ABFB96525E37}" type="presOf" srcId="{30D3586E-9522-4DF5-8E27-95E41CCD9F20}" destId="{13B01D10-AE6C-4EE8-9067-CDE98F0824B1}" srcOrd="1" destOrd="0" presId="urn:microsoft.com/office/officeart/2005/8/layout/cycle2"/>
    <dgm:cxn modelId="{F761BD1F-CBAB-402C-8244-4ACCEEF6AD7E}" type="presOf" srcId="{339257CF-A9AD-4872-A1B4-610BD565B7D6}" destId="{48BDA1BD-E9DF-4D14-9A23-540A1490DFE9}" srcOrd="1" destOrd="0" presId="urn:microsoft.com/office/officeart/2005/8/layout/cycle2"/>
    <dgm:cxn modelId="{FEA28779-FB26-4E4F-B2D7-60792B62C258}" type="presOf" srcId="{315D2FFA-A6EB-469D-AF4D-44FBFADBBE82}" destId="{57401F93-2061-4214-BE8E-A111650558E6}" srcOrd="1" destOrd="0" presId="urn:microsoft.com/office/officeart/2005/8/layout/cycle2"/>
    <dgm:cxn modelId="{BABEDB55-4EB9-4DAC-9A94-B0C52A98C9BD}" type="presOf" srcId="{30D3586E-9522-4DF5-8E27-95E41CCD9F20}" destId="{94A671A5-8F2C-4657-A34D-7E58E74AAC51}" srcOrd="0" destOrd="0" presId="urn:microsoft.com/office/officeart/2005/8/layout/cycle2"/>
    <dgm:cxn modelId="{874ACF4B-ADBB-497E-ADEF-39C4645A6E6F}" srcId="{2268B1FB-3822-443C-89EE-C9F107AC0D77}" destId="{BD94474D-068F-4B53-8634-0A308C366270}" srcOrd="2" destOrd="0" parTransId="{F36AD792-626E-4E8B-8FA2-FC3AF8078E55}" sibTransId="{315D2FFA-A6EB-469D-AF4D-44FBFADBBE82}"/>
    <dgm:cxn modelId="{A27106E1-5929-452E-88F4-D8B61D248E45}" type="presOf" srcId="{579BDC5C-03D9-40FB-947A-5542D2AC144D}" destId="{0ABDD868-0851-4A5A-A4AC-AF40F0AACB7A}" srcOrd="0" destOrd="0" presId="urn:microsoft.com/office/officeart/2005/8/layout/cycle2"/>
    <dgm:cxn modelId="{CBA34FA9-2214-40F3-B2B0-A07A12FCFAAE}" type="presOf" srcId="{85862ABD-C350-487F-AEC8-4681BC6BCEAA}" destId="{F2DB3952-11F9-4355-9074-008A661AB5F7}" srcOrd="0" destOrd="0" presId="urn:microsoft.com/office/officeart/2005/8/layout/cycle2"/>
    <dgm:cxn modelId="{14F46402-7510-4C20-B06A-99F55B529CAF}" type="presParOf" srcId="{B66562D1-124E-4113-BA42-A8510945517B}" destId="{5CE0F0E9-C93B-4922-B467-E19B9A4D97EC}" srcOrd="0" destOrd="0" presId="urn:microsoft.com/office/officeart/2005/8/layout/cycle2"/>
    <dgm:cxn modelId="{BF222061-801F-4FB5-A502-C053FEAD3391}" type="presParOf" srcId="{B66562D1-124E-4113-BA42-A8510945517B}" destId="{84392A19-2743-4912-964B-60F009677240}" srcOrd="1" destOrd="0" presId="urn:microsoft.com/office/officeart/2005/8/layout/cycle2"/>
    <dgm:cxn modelId="{C3D7A1D4-F3C4-4992-B2C9-11994006C8E6}" type="presParOf" srcId="{84392A19-2743-4912-964B-60F009677240}" destId="{48BDA1BD-E9DF-4D14-9A23-540A1490DFE9}" srcOrd="0" destOrd="0" presId="urn:microsoft.com/office/officeart/2005/8/layout/cycle2"/>
    <dgm:cxn modelId="{F65C52E7-5E71-4973-B487-1DFD76E3CCFE}" type="presParOf" srcId="{B66562D1-124E-4113-BA42-A8510945517B}" destId="{F2DB3952-11F9-4355-9074-008A661AB5F7}" srcOrd="2" destOrd="0" presId="urn:microsoft.com/office/officeart/2005/8/layout/cycle2"/>
    <dgm:cxn modelId="{5313B1FA-D6CA-40E1-BF3B-5B63ACE6F1D8}" type="presParOf" srcId="{B66562D1-124E-4113-BA42-A8510945517B}" destId="{94A671A5-8F2C-4657-A34D-7E58E74AAC51}" srcOrd="3" destOrd="0" presId="urn:microsoft.com/office/officeart/2005/8/layout/cycle2"/>
    <dgm:cxn modelId="{1695B771-D8FA-4FC4-AECE-CF2F63495921}" type="presParOf" srcId="{94A671A5-8F2C-4657-A34D-7E58E74AAC51}" destId="{13B01D10-AE6C-4EE8-9067-CDE98F0824B1}" srcOrd="0" destOrd="0" presId="urn:microsoft.com/office/officeart/2005/8/layout/cycle2"/>
    <dgm:cxn modelId="{BA4BFD07-4457-49CC-B125-A29BCD80E348}" type="presParOf" srcId="{B66562D1-124E-4113-BA42-A8510945517B}" destId="{8AC03CCD-F2D3-4892-B762-6A8F90202152}" srcOrd="4" destOrd="0" presId="urn:microsoft.com/office/officeart/2005/8/layout/cycle2"/>
    <dgm:cxn modelId="{5926907F-B78C-4FF9-9E80-BCB746740DD0}" type="presParOf" srcId="{B66562D1-124E-4113-BA42-A8510945517B}" destId="{40C9F923-E002-44B9-AB05-C01B302F1FE6}" srcOrd="5" destOrd="0" presId="urn:microsoft.com/office/officeart/2005/8/layout/cycle2"/>
    <dgm:cxn modelId="{51D4E82C-1816-4161-9766-0F760C0F9914}" type="presParOf" srcId="{40C9F923-E002-44B9-AB05-C01B302F1FE6}" destId="{57401F93-2061-4214-BE8E-A111650558E6}" srcOrd="0" destOrd="0" presId="urn:microsoft.com/office/officeart/2005/8/layout/cycle2"/>
    <dgm:cxn modelId="{60F5F64D-BAAA-4123-A483-350FB6588FA2}" type="presParOf" srcId="{B66562D1-124E-4113-BA42-A8510945517B}" destId="{5D24A28A-6165-4D72-9316-918940A3C320}" srcOrd="6" destOrd="0" presId="urn:microsoft.com/office/officeart/2005/8/layout/cycle2"/>
    <dgm:cxn modelId="{BC88704C-F43D-4743-8ADA-6A5AB83D3C55}" type="presParOf" srcId="{B66562D1-124E-4113-BA42-A8510945517B}" destId="{C6C0E728-9B66-47DB-9278-9103E2FFDC27}" srcOrd="7" destOrd="0" presId="urn:microsoft.com/office/officeart/2005/8/layout/cycle2"/>
    <dgm:cxn modelId="{AEC732B4-6121-4ED5-B656-27CB59307418}" type="presParOf" srcId="{C6C0E728-9B66-47DB-9278-9103E2FFDC27}" destId="{27BC575D-B839-4799-8CE5-6489DC620AE3}" srcOrd="0" destOrd="0" presId="urn:microsoft.com/office/officeart/2005/8/layout/cycle2"/>
    <dgm:cxn modelId="{63A5F1F3-1EE3-485E-B8DD-AD3954CD5580}" type="presParOf" srcId="{B66562D1-124E-4113-BA42-A8510945517B}" destId="{40EE5680-A989-484E-8F15-24C4FA5E5112}" srcOrd="8" destOrd="0" presId="urn:microsoft.com/office/officeart/2005/8/layout/cycle2"/>
    <dgm:cxn modelId="{15F53691-3D89-48C4-8496-3FF546992E32}" type="presParOf" srcId="{B66562D1-124E-4113-BA42-A8510945517B}" destId="{23A78F64-94A1-4D9C-B709-4D48B060A4A6}" srcOrd="9" destOrd="0" presId="urn:microsoft.com/office/officeart/2005/8/layout/cycle2"/>
    <dgm:cxn modelId="{B17CA74A-ABFA-4C13-9F53-4C5FEC8E7BAC}" type="presParOf" srcId="{23A78F64-94A1-4D9C-B709-4D48B060A4A6}" destId="{8849C97A-C3B2-428C-A082-F6F73E95F07A}" srcOrd="0" destOrd="0" presId="urn:microsoft.com/office/officeart/2005/8/layout/cycle2"/>
    <dgm:cxn modelId="{F88EE49F-E200-4CDA-A6D8-CEF8289A5BE2}" type="presParOf" srcId="{B66562D1-124E-4113-BA42-A8510945517B}" destId="{DB75D4E8-5613-4C87-AAD2-2EE3A0D77410}" srcOrd="10" destOrd="0" presId="urn:microsoft.com/office/officeart/2005/8/layout/cycle2"/>
    <dgm:cxn modelId="{B0843B2C-CE55-4A39-860D-D1C67FA9A568}" type="presParOf" srcId="{B66562D1-124E-4113-BA42-A8510945517B}" destId="{0ABDD868-0851-4A5A-A4AC-AF40F0AACB7A}" srcOrd="11" destOrd="0" presId="urn:microsoft.com/office/officeart/2005/8/layout/cycle2"/>
    <dgm:cxn modelId="{9DB94E8A-4EC4-4627-A33F-51BD778E3415}" type="presParOf" srcId="{0ABDD868-0851-4A5A-A4AC-AF40F0AACB7A}" destId="{2C9C8FFE-614A-42F4-AF3B-77095E25B1D9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268B1FB-3822-443C-89EE-C9F107AC0D7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85862ABD-C350-487F-AEC8-4681BC6BCEAA}">
      <dgm:prSet phldrT="[Text]"/>
      <dgm:spPr bwMode="auto">
        <a:xfrm>
          <a:off x="1550438" y="344682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4DF210E3-FCDD-41A0-B189-FFA1A349FE2B}" type="parTrans" cxnId="{724A2E10-EA6C-4B50-BE24-8B146C0ACE18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30D3586E-9522-4DF5-8E27-95E41CCD9F20}" type="sibTrans" cxnId="{724A2E10-EA6C-4B50-BE24-8B146C0ACE18}">
      <dgm:prSet/>
      <dgm:spPr bwMode="auto">
        <a:xfrm rot="5400000">
          <a:off x="1719064" y="837476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B5D66983-1651-4073-BC2F-4175D038482F}">
      <dgm:prSet phldrT="[Text]"/>
      <dgm:spPr bwMode="auto">
        <a:xfrm>
          <a:off x="954226" y="1377353"/>
          <a:ext cx="458907" cy="458907"/>
        </a:xfrm>
        <a:prstGeom prst="ellipse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/>
              <a:ea typeface="DejaVu Sans"/>
              <a:cs typeface="DejaVu Sans"/>
            </a:rPr>
            <a:t> </a:t>
          </a:r>
          <a:endParaRPr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Arial"/>
            <a:ea typeface="DejaVu Sans"/>
            <a:cs typeface="DejaVu Sans"/>
          </a:endParaRPr>
        </a:p>
      </dgm:t>
    </dgm:pt>
    <dgm:pt modelId="{E0E23124-0928-42D4-8CAA-5C0864D33F74}" type="parTrans" cxnId="{01E1065B-BECC-4197-AAA4-0F1A7546277D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FAC5BFE-B4C2-4C00-B5D2-33C5D188C1E0}" type="sibTrans" cxnId="{01E1065B-BECC-4197-AAA4-0F1A7546277D}">
      <dgm:prSet/>
      <dgm:spPr bwMode="auto">
        <a:xfrm rot="12600000">
          <a:off x="827727" y="1358976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5144127D-BC3E-4FD0-B96B-0CDD5E44CBE6}">
      <dgm:prSet phldrT="[Text]"/>
      <dgm:spPr bwMode="auto">
        <a:xfrm>
          <a:off x="358013" y="1033129"/>
          <a:ext cx="458907" cy="458907"/>
        </a:xfrm>
        <a:prstGeom prst="ellipse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chemeClr val="bg2">
                  <a:lumMod val="75000"/>
                </a:schemeClr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chemeClr val="bg2">
                <a:lumMod val="75000"/>
              </a:schemeClr>
            </a:solidFill>
            <a:latin typeface="Arial"/>
            <a:ea typeface="DejaVu Sans"/>
            <a:cs typeface="DejaVu Sans"/>
          </a:endParaRPr>
        </a:p>
      </dgm:t>
    </dgm:pt>
    <dgm:pt modelId="{EB46EEC4-59AD-4A23-B221-F377A812192E}" type="parTrans" cxnId="{55BAF605-A151-4040-9ACC-AAEBA5B3ABB5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97109BCE-035D-4B49-8D74-2D6D327FB0A8}" type="sibTrans" cxnId="{55BAF605-A151-4040-9ACC-AAEBA5B3ABB5}">
      <dgm:prSet/>
      <dgm:spPr bwMode="auto">
        <a:xfrm rot="16200000">
          <a:off x="526639" y="84436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34D2A65F-FFB2-49EF-B83D-2C3187DD2133}">
      <dgm:prSet phldrT="[Text]"/>
      <dgm:spPr bwMode="auto">
        <a:xfrm>
          <a:off x="358013" y="344682"/>
          <a:ext cx="458907" cy="458907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83F89BDE-2633-450E-A427-7088597EE6DE}" type="parTrans" cxnId="{EDA2BF54-E514-41E2-868A-A16B6136F94F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579BDC5C-03D9-40FB-947A-5542D2AC144D}" type="sibTrans" cxnId="{EDA2BF54-E514-41E2-868A-A16B6136F94F}">
      <dgm:prSet/>
      <dgm:spPr bwMode="auto">
        <a:xfrm rot="19800000">
          <a:off x="821763" y="326305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E77295EA-1115-46C1-A480-6C89222A3EAA}">
      <dgm:prSet phldrT="[Text]" custT="1"/>
      <dgm:spPr bwMode="auto">
        <a:xfrm>
          <a:off x="954226" y="459"/>
          <a:ext cx="458907" cy="458907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  <a:defRPr/>
          </a:pPr>
          <a:r>
            <a:rPr lang="de-DE" sz="1500" b="1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339257CF-A9AD-4872-A1B4-610BD565B7D6}" type="sibTrans" cxnId="{197337D7-4486-4282-8AEE-01B1426B52BA}">
      <dgm:prSet/>
      <dgm:spPr bwMode="auto">
        <a:xfrm rot="1800000">
          <a:off x="1417976" y="32286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C70101D9-69DA-472E-A2E7-78B625DA0131}" type="parTrans" cxnId="{197337D7-4486-4282-8AEE-01B1426B52BA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D94474D-068F-4B53-8634-0A308C366270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 bwMode="auto">
        <a:xfrm>
          <a:off x="1550438" y="1033129"/>
          <a:ext cx="458907" cy="458907"/>
        </a:xfrm>
        <a:prstGeom prst="ellipse">
          <a:avLst/>
        </a:prstGeom>
        <a:solidFill>
          <a:schemeClr val="bg2">
            <a:lumMod val="75000"/>
          </a:schemeClr>
        </a:solidFill>
        <a:ln>
          <a:noFill/>
        </a:ln>
      </dgm:spPr>
      <dgm:t>
        <a:bodyPr/>
        <a:lstStyle/>
        <a:p>
          <a:pPr algn="ctr">
            <a:buNone/>
            <a:defRPr/>
          </a:pPr>
          <a:r>
            <a:rPr lang="de-DE" b="1" dirty="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dirty="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gm:t>
    </dgm:pt>
    <dgm:pt modelId="{315D2FFA-A6EB-469D-AF4D-44FBFADBBE82}" type="sibTrans" cxnId="{874ACF4B-ADBB-497E-ADEF-39C4645A6E6F}">
      <dgm:prSet/>
      <dgm:spPr bwMode="auto">
        <a:xfrm rot="9000000">
          <a:off x="1423940" y="1355532"/>
          <a:ext cx="121656" cy="154881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 algn="ctr">
            <a:buNone/>
            <a:defRPr/>
          </a:pPr>
          <a:endParaRPr lang="de-DE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gm:t>
    </dgm:pt>
    <dgm:pt modelId="{F36AD792-626E-4E8B-8FA2-FC3AF8078E55}" type="parTrans" cxnId="{874ACF4B-ADBB-497E-ADEF-39C4645A6E6F}">
      <dgm:prSet/>
      <dgm:spPr bwMode="auto"/>
      <dgm:t>
        <a:bodyPr/>
        <a:lstStyle/>
        <a:p>
          <a:pPr algn="ctr">
            <a:defRPr/>
          </a:pPr>
          <a:endParaRPr lang="de-DE"/>
        </a:p>
      </dgm:t>
    </dgm:pt>
    <dgm:pt modelId="{B66562D1-124E-4113-BA42-A8510945517B}" type="pres">
      <dgm:prSet presAssocID="{2268B1FB-3822-443C-89EE-C9F107AC0D77}" presName="cycle" presStyleCnt="0">
        <dgm:presLayoutVars>
          <dgm:dir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5CE0F0E9-C93B-4922-B467-E19B9A4D97EC}" type="pres">
      <dgm:prSet presAssocID="{E77295EA-1115-46C1-A480-6C89222A3EAA}" presName="node" presStyleLbl="node1" presStyleIdx="0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84392A19-2743-4912-964B-60F009677240}" type="pres">
      <dgm:prSet presAssocID="{339257CF-A9AD-4872-A1B4-610BD565B7D6}" presName="sibTrans" presStyleLbl="sibTrans2D1" presStyleIdx="0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48BDA1BD-E9DF-4D14-9A23-540A1490DFE9}" type="pres">
      <dgm:prSet presAssocID="{339257CF-A9AD-4872-A1B4-610BD565B7D6}" presName="connectorText" presStyleLbl="sibTrans2D1" presStyleIdx="0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F2DB3952-11F9-4355-9074-008A661AB5F7}" type="pres">
      <dgm:prSet presAssocID="{85862ABD-C350-487F-AEC8-4681BC6BCEAA}" presName="node" presStyleLbl="node1" presStyleIdx="1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94A671A5-8F2C-4657-A34D-7E58E74AAC51}" type="pres">
      <dgm:prSet presAssocID="{30D3586E-9522-4DF5-8E27-95E41CCD9F20}" presName="sibTrans" presStyleLbl="sibTrans2D1" presStyleIdx="1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13B01D10-AE6C-4EE8-9067-CDE98F0824B1}" type="pres">
      <dgm:prSet presAssocID="{30D3586E-9522-4DF5-8E27-95E41CCD9F20}" presName="connectorText" presStyleLbl="sibTrans2D1" presStyleIdx="1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8AC03CCD-F2D3-4892-B762-6A8F90202152}" type="pres">
      <dgm:prSet presAssocID="{BD94474D-068F-4B53-8634-0A308C366270}" presName="node" presStyleLbl="node1" presStyleIdx="2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40C9F923-E002-44B9-AB05-C01B302F1FE6}" type="pres">
      <dgm:prSet presAssocID="{315D2FFA-A6EB-469D-AF4D-44FBFADBBE82}" presName="sibTrans" presStyleLbl="sibTrans2D1" presStyleIdx="2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57401F93-2061-4214-BE8E-A111650558E6}" type="pres">
      <dgm:prSet presAssocID="{315D2FFA-A6EB-469D-AF4D-44FBFADBBE82}" presName="connectorText" presStyleLbl="sibTrans2D1" presStyleIdx="2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5D24A28A-6165-4D72-9316-918940A3C320}" type="pres">
      <dgm:prSet presAssocID="{B5D66983-1651-4073-BC2F-4175D038482F}" presName="node" presStyleLbl="node1" presStyleIdx="3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C6C0E728-9B66-47DB-9278-9103E2FFDC27}" type="pres">
      <dgm:prSet presAssocID="{BFAC5BFE-B4C2-4C00-B5D2-33C5D188C1E0}" presName="sibTrans" presStyleLbl="sibTrans2D1" presStyleIdx="3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27BC575D-B839-4799-8CE5-6489DC620AE3}" type="pres">
      <dgm:prSet presAssocID="{BFAC5BFE-B4C2-4C00-B5D2-33C5D188C1E0}" presName="connectorText" presStyleLbl="sibTrans2D1" presStyleIdx="3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40EE5680-A989-484E-8F15-24C4FA5E5112}" type="pres">
      <dgm:prSet presAssocID="{5144127D-BC3E-4FD0-B96B-0CDD5E44CBE6}" presName="node" presStyleLbl="node1" presStyleIdx="4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23A78F64-94A1-4D9C-B709-4D48B060A4A6}" type="pres">
      <dgm:prSet presAssocID="{97109BCE-035D-4B49-8D74-2D6D327FB0A8}" presName="sibTrans" presStyleLbl="sibTrans2D1" presStyleIdx="4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8849C97A-C3B2-428C-A082-F6F73E95F07A}" type="pres">
      <dgm:prSet presAssocID="{97109BCE-035D-4B49-8D74-2D6D327FB0A8}" presName="connectorText" presStyleLbl="sibTrans2D1" presStyleIdx="4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DB75D4E8-5613-4C87-AAD2-2EE3A0D77410}" type="pres">
      <dgm:prSet presAssocID="{34D2A65F-FFB2-49EF-B83D-2C3187DD2133}" presName="node" presStyleLbl="node1" presStyleIdx="5" presStyleCnt="6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de-DE"/>
        </a:p>
      </dgm:t>
    </dgm:pt>
    <dgm:pt modelId="{0ABDD868-0851-4A5A-A4AC-AF40F0AACB7A}" type="pres">
      <dgm:prSet presAssocID="{579BDC5C-03D9-40FB-947A-5542D2AC144D}" presName="sibTrans" presStyleLbl="sibTrans2D1" presStyleIdx="5" presStyleCnt="6"/>
      <dgm:spPr bwMode="auto"/>
      <dgm:t>
        <a:bodyPr/>
        <a:lstStyle/>
        <a:p>
          <a:pPr>
            <a:defRPr/>
          </a:pPr>
          <a:endParaRPr lang="de-DE"/>
        </a:p>
      </dgm:t>
    </dgm:pt>
    <dgm:pt modelId="{2C9C8FFE-614A-42F4-AF3B-77095E25B1D9}" type="pres">
      <dgm:prSet presAssocID="{579BDC5C-03D9-40FB-947A-5542D2AC144D}" presName="connectorText" presStyleLbl="sibTrans2D1" presStyleIdx="5" presStyleCnt="6"/>
      <dgm:spPr bwMode="auto"/>
      <dgm:t>
        <a:bodyPr/>
        <a:lstStyle/>
        <a:p>
          <a:pPr>
            <a:defRPr/>
          </a:pPr>
          <a:endParaRPr lang="de-DE"/>
        </a:p>
      </dgm:t>
    </dgm:pt>
  </dgm:ptLst>
  <dgm:cxnLst>
    <dgm:cxn modelId="{8C3AB7EE-56D7-4D45-80B7-42EF1300097F}" type="presOf" srcId="{BD94474D-068F-4B53-8634-0A308C366270}" destId="{8AC03CCD-F2D3-4892-B762-6A8F90202152}" srcOrd="0" destOrd="0" presId="urn:microsoft.com/office/officeart/2005/8/layout/cycle2"/>
    <dgm:cxn modelId="{B92B07C8-BA71-4135-8A58-B8F3FB8C6624}" type="presOf" srcId="{BFAC5BFE-B4C2-4C00-B5D2-33C5D188C1E0}" destId="{C6C0E728-9B66-47DB-9278-9103E2FFDC27}" srcOrd="0" destOrd="0" presId="urn:microsoft.com/office/officeart/2005/8/layout/cycle2"/>
    <dgm:cxn modelId="{9ADD5D2A-C98A-4298-9DA6-9717C377837A}" type="presOf" srcId="{B5D66983-1651-4073-BC2F-4175D038482F}" destId="{5D24A28A-6165-4D72-9316-918940A3C320}" srcOrd="0" destOrd="0" presId="urn:microsoft.com/office/officeart/2005/8/layout/cycle2"/>
    <dgm:cxn modelId="{C910D0EB-A351-4E68-887A-79B3D83A8735}" type="presOf" srcId="{315D2FFA-A6EB-469D-AF4D-44FBFADBBE82}" destId="{40C9F923-E002-44B9-AB05-C01B302F1FE6}" srcOrd="0" destOrd="0" presId="urn:microsoft.com/office/officeart/2005/8/layout/cycle2"/>
    <dgm:cxn modelId="{1F9E3977-886F-4F72-82FF-AA747605FDBC}" type="presOf" srcId="{BFAC5BFE-B4C2-4C00-B5D2-33C5D188C1E0}" destId="{27BC575D-B839-4799-8CE5-6489DC620AE3}" srcOrd="1" destOrd="0" presId="urn:microsoft.com/office/officeart/2005/8/layout/cycle2"/>
    <dgm:cxn modelId="{16BC2F3C-D732-4FF1-A2B9-A0C87B49F0C9}" type="presOf" srcId="{34D2A65F-FFB2-49EF-B83D-2C3187DD2133}" destId="{DB75D4E8-5613-4C87-AAD2-2EE3A0D77410}" srcOrd="0" destOrd="0" presId="urn:microsoft.com/office/officeart/2005/8/layout/cycle2"/>
    <dgm:cxn modelId="{01E1065B-BECC-4197-AAA4-0F1A7546277D}" srcId="{2268B1FB-3822-443C-89EE-C9F107AC0D77}" destId="{B5D66983-1651-4073-BC2F-4175D038482F}" srcOrd="3" destOrd="0" parTransId="{E0E23124-0928-42D4-8CAA-5C0864D33F74}" sibTransId="{BFAC5BFE-B4C2-4C00-B5D2-33C5D188C1E0}"/>
    <dgm:cxn modelId="{CD84B9E2-6B3B-43EC-8D8F-CE29555E9DA5}" type="presOf" srcId="{579BDC5C-03D9-40FB-947A-5542D2AC144D}" destId="{2C9C8FFE-614A-42F4-AF3B-77095E25B1D9}" srcOrd="1" destOrd="0" presId="urn:microsoft.com/office/officeart/2005/8/layout/cycle2"/>
    <dgm:cxn modelId="{43B4CF70-894E-44EB-ADEC-EEB0EFFC89D6}" type="presOf" srcId="{339257CF-A9AD-4872-A1B4-610BD565B7D6}" destId="{84392A19-2743-4912-964B-60F009677240}" srcOrd="0" destOrd="0" presId="urn:microsoft.com/office/officeart/2005/8/layout/cycle2"/>
    <dgm:cxn modelId="{EDA2BF54-E514-41E2-868A-A16B6136F94F}" srcId="{2268B1FB-3822-443C-89EE-C9F107AC0D77}" destId="{34D2A65F-FFB2-49EF-B83D-2C3187DD2133}" srcOrd="5" destOrd="0" parTransId="{83F89BDE-2633-450E-A427-7088597EE6DE}" sibTransId="{579BDC5C-03D9-40FB-947A-5542D2AC144D}"/>
    <dgm:cxn modelId="{724A2E10-EA6C-4B50-BE24-8B146C0ACE18}" srcId="{2268B1FB-3822-443C-89EE-C9F107AC0D77}" destId="{85862ABD-C350-487F-AEC8-4681BC6BCEAA}" srcOrd="1" destOrd="0" parTransId="{4DF210E3-FCDD-41A0-B189-FFA1A349FE2B}" sibTransId="{30D3586E-9522-4DF5-8E27-95E41CCD9F20}"/>
    <dgm:cxn modelId="{55BAF605-A151-4040-9ACC-AAEBA5B3ABB5}" srcId="{2268B1FB-3822-443C-89EE-C9F107AC0D77}" destId="{5144127D-BC3E-4FD0-B96B-0CDD5E44CBE6}" srcOrd="4" destOrd="0" parTransId="{EB46EEC4-59AD-4A23-B221-F377A812192E}" sibTransId="{97109BCE-035D-4B49-8D74-2D6D327FB0A8}"/>
    <dgm:cxn modelId="{CE6C037F-C110-4D22-A5F1-4AEB79AEA375}" type="presOf" srcId="{E77295EA-1115-46C1-A480-6C89222A3EAA}" destId="{5CE0F0E9-C93B-4922-B467-E19B9A4D97EC}" srcOrd="0" destOrd="0" presId="urn:microsoft.com/office/officeart/2005/8/layout/cycle2"/>
    <dgm:cxn modelId="{BE429C92-F7EF-4FFF-83A4-79E0E2672ED9}" type="presOf" srcId="{97109BCE-035D-4B49-8D74-2D6D327FB0A8}" destId="{23A78F64-94A1-4D9C-B709-4D48B060A4A6}" srcOrd="0" destOrd="0" presId="urn:microsoft.com/office/officeart/2005/8/layout/cycle2"/>
    <dgm:cxn modelId="{BB1A791E-67BA-49D6-94D8-6AABD09D2409}" type="presOf" srcId="{97109BCE-035D-4B49-8D74-2D6D327FB0A8}" destId="{8849C97A-C3B2-428C-A082-F6F73E95F07A}" srcOrd="1" destOrd="0" presId="urn:microsoft.com/office/officeart/2005/8/layout/cycle2"/>
    <dgm:cxn modelId="{8094CA1E-A5E9-4A51-83E2-234E0D18FC6C}" type="presOf" srcId="{5144127D-BC3E-4FD0-B96B-0CDD5E44CBE6}" destId="{40EE5680-A989-484E-8F15-24C4FA5E5112}" srcOrd="0" destOrd="0" presId="urn:microsoft.com/office/officeart/2005/8/layout/cycle2"/>
    <dgm:cxn modelId="{197337D7-4486-4282-8AEE-01B1426B52BA}" srcId="{2268B1FB-3822-443C-89EE-C9F107AC0D77}" destId="{E77295EA-1115-46C1-A480-6C89222A3EAA}" srcOrd="0" destOrd="0" parTransId="{C70101D9-69DA-472E-A2E7-78B625DA0131}" sibTransId="{339257CF-A9AD-4872-A1B4-610BD565B7D6}"/>
    <dgm:cxn modelId="{43FB0C92-4E8E-498E-B8E0-EA31A8FB9732}" type="presOf" srcId="{2268B1FB-3822-443C-89EE-C9F107AC0D77}" destId="{B66562D1-124E-4113-BA42-A8510945517B}" srcOrd="0" destOrd="0" presId="urn:microsoft.com/office/officeart/2005/8/layout/cycle2"/>
    <dgm:cxn modelId="{251E4FA6-8ABA-4812-8F2A-ABFB96525E37}" type="presOf" srcId="{30D3586E-9522-4DF5-8E27-95E41CCD9F20}" destId="{13B01D10-AE6C-4EE8-9067-CDE98F0824B1}" srcOrd="1" destOrd="0" presId="urn:microsoft.com/office/officeart/2005/8/layout/cycle2"/>
    <dgm:cxn modelId="{F761BD1F-CBAB-402C-8244-4ACCEEF6AD7E}" type="presOf" srcId="{339257CF-A9AD-4872-A1B4-610BD565B7D6}" destId="{48BDA1BD-E9DF-4D14-9A23-540A1490DFE9}" srcOrd="1" destOrd="0" presId="urn:microsoft.com/office/officeart/2005/8/layout/cycle2"/>
    <dgm:cxn modelId="{FEA28779-FB26-4E4F-B2D7-60792B62C258}" type="presOf" srcId="{315D2FFA-A6EB-469D-AF4D-44FBFADBBE82}" destId="{57401F93-2061-4214-BE8E-A111650558E6}" srcOrd="1" destOrd="0" presId="urn:microsoft.com/office/officeart/2005/8/layout/cycle2"/>
    <dgm:cxn modelId="{BABEDB55-4EB9-4DAC-9A94-B0C52A98C9BD}" type="presOf" srcId="{30D3586E-9522-4DF5-8E27-95E41CCD9F20}" destId="{94A671A5-8F2C-4657-A34D-7E58E74AAC51}" srcOrd="0" destOrd="0" presId="urn:microsoft.com/office/officeart/2005/8/layout/cycle2"/>
    <dgm:cxn modelId="{874ACF4B-ADBB-497E-ADEF-39C4645A6E6F}" srcId="{2268B1FB-3822-443C-89EE-C9F107AC0D77}" destId="{BD94474D-068F-4B53-8634-0A308C366270}" srcOrd="2" destOrd="0" parTransId="{F36AD792-626E-4E8B-8FA2-FC3AF8078E55}" sibTransId="{315D2FFA-A6EB-469D-AF4D-44FBFADBBE82}"/>
    <dgm:cxn modelId="{A27106E1-5929-452E-88F4-D8B61D248E45}" type="presOf" srcId="{579BDC5C-03D9-40FB-947A-5542D2AC144D}" destId="{0ABDD868-0851-4A5A-A4AC-AF40F0AACB7A}" srcOrd="0" destOrd="0" presId="urn:microsoft.com/office/officeart/2005/8/layout/cycle2"/>
    <dgm:cxn modelId="{CBA34FA9-2214-40F3-B2B0-A07A12FCFAAE}" type="presOf" srcId="{85862ABD-C350-487F-AEC8-4681BC6BCEAA}" destId="{F2DB3952-11F9-4355-9074-008A661AB5F7}" srcOrd="0" destOrd="0" presId="urn:microsoft.com/office/officeart/2005/8/layout/cycle2"/>
    <dgm:cxn modelId="{14F46402-7510-4C20-B06A-99F55B529CAF}" type="presParOf" srcId="{B66562D1-124E-4113-BA42-A8510945517B}" destId="{5CE0F0E9-C93B-4922-B467-E19B9A4D97EC}" srcOrd="0" destOrd="0" presId="urn:microsoft.com/office/officeart/2005/8/layout/cycle2"/>
    <dgm:cxn modelId="{BF222061-801F-4FB5-A502-C053FEAD3391}" type="presParOf" srcId="{B66562D1-124E-4113-BA42-A8510945517B}" destId="{84392A19-2743-4912-964B-60F009677240}" srcOrd="1" destOrd="0" presId="urn:microsoft.com/office/officeart/2005/8/layout/cycle2"/>
    <dgm:cxn modelId="{C3D7A1D4-F3C4-4992-B2C9-11994006C8E6}" type="presParOf" srcId="{84392A19-2743-4912-964B-60F009677240}" destId="{48BDA1BD-E9DF-4D14-9A23-540A1490DFE9}" srcOrd="0" destOrd="0" presId="urn:microsoft.com/office/officeart/2005/8/layout/cycle2"/>
    <dgm:cxn modelId="{F65C52E7-5E71-4973-B487-1DFD76E3CCFE}" type="presParOf" srcId="{B66562D1-124E-4113-BA42-A8510945517B}" destId="{F2DB3952-11F9-4355-9074-008A661AB5F7}" srcOrd="2" destOrd="0" presId="urn:microsoft.com/office/officeart/2005/8/layout/cycle2"/>
    <dgm:cxn modelId="{5313B1FA-D6CA-40E1-BF3B-5B63ACE6F1D8}" type="presParOf" srcId="{B66562D1-124E-4113-BA42-A8510945517B}" destId="{94A671A5-8F2C-4657-A34D-7E58E74AAC51}" srcOrd="3" destOrd="0" presId="urn:microsoft.com/office/officeart/2005/8/layout/cycle2"/>
    <dgm:cxn modelId="{1695B771-D8FA-4FC4-AECE-CF2F63495921}" type="presParOf" srcId="{94A671A5-8F2C-4657-A34D-7E58E74AAC51}" destId="{13B01D10-AE6C-4EE8-9067-CDE98F0824B1}" srcOrd="0" destOrd="0" presId="urn:microsoft.com/office/officeart/2005/8/layout/cycle2"/>
    <dgm:cxn modelId="{BA4BFD07-4457-49CC-B125-A29BCD80E348}" type="presParOf" srcId="{B66562D1-124E-4113-BA42-A8510945517B}" destId="{8AC03CCD-F2D3-4892-B762-6A8F90202152}" srcOrd="4" destOrd="0" presId="urn:microsoft.com/office/officeart/2005/8/layout/cycle2"/>
    <dgm:cxn modelId="{5926907F-B78C-4FF9-9E80-BCB746740DD0}" type="presParOf" srcId="{B66562D1-124E-4113-BA42-A8510945517B}" destId="{40C9F923-E002-44B9-AB05-C01B302F1FE6}" srcOrd="5" destOrd="0" presId="urn:microsoft.com/office/officeart/2005/8/layout/cycle2"/>
    <dgm:cxn modelId="{51D4E82C-1816-4161-9766-0F760C0F9914}" type="presParOf" srcId="{40C9F923-E002-44B9-AB05-C01B302F1FE6}" destId="{57401F93-2061-4214-BE8E-A111650558E6}" srcOrd="0" destOrd="0" presId="urn:microsoft.com/office/officeart/2005/8/layout/cycle2"/>
    <dgm:cxn modelId="{60F5F64D-BAAA-4123-A483-350FB6588FA2}" type="presParOf" srcId="{B66562D1-124E-4113-BA42-A8510945517B}" destId="{5D24A28A-6165-4D72-9316-918940A3C320}" srcOrd="6" destOrd="0" presId="urn:microsoft.com/office/officeart/2005/8/layout/cycle2"/>
    <dgm:cxn modelId="{BC88704C-F43D-4743-8ADA-6A5AB83D3C55}" type="presParOf" srcId="{B66562D1-124E-4113-BA42-A8510945517B}" destId="{C6C0E728-9B66-47DB-9278-9103E2FFDC27}" srcOrd="7" destOrd="0" presId="urn:microsoft.com/office/officeart/2005/8/layout/cycle2"/>
    <dgm:cxn modelId="{AEC732B4-6121-4ED5-B656-27CB59307418}" type="presParOf" srcId="{C6C0E728-9B66-47DB-9278-9103E2FFDC27}" destId="{27BC575D-B839-4799-8CE5-6489DC620AE3}" srcOrd="0" destOrd="0" presId="urn:microsoft.com/office/officeart/2005/8/layout/cycle2"/>
    <dgm:cxn modelId="{63A5F1F3-1EE3-485E-B8DD-AD3954CD5580}" type="presParOf" srcId="{B66562D1-124E-4113-BA42-A8510945517B}" destId="{40EE5680-A989-484E-8F15-24C4FA5E5112}" srcOrd="8" destOrd="0" presId="urn:microsoft.com/office/officeart/2005/8/layout/cycle2"/>
    <dgm:cxn modelId="{15F53691-3D89-48C4-8496-3FF546992E32}" type="presParOf" srcId="{B66562D1-124E-4113-BA42-A8510945517B}" destId="{23A78F64-94A1-4D9C-B709-4D48B060A4A6}" srcOrd="9" destOrd="0" presId="urn:microsoft.com/office/officeart/2005/8/layout/cycle2"/>
    <dgm:cxn modelId="{B17CA74A-ABFA-4C13-9F53-4C5FEC8E7BAC}" type="presParOf" srcId="{23A78F64-94A1-4D9C-B709-4D48B060A4A6}" destId="{8849C97A-C3B2-428C-A082-F6F73E95F07A}" srcOrd="0" destOrd="0" presId="urn:microsoft.com/office/officeart/2005/8/layout/cycle2"/>
    <dgm:cxn modelId="{F88EE49F-E200-4CDA-A6D8-CEF8289A5BE2}" type="presParOf" srcId="{B66562D1-124E-4113-BA42-A8510945517B}" destId="{DB75D4E8-5613-4C87-AAD2-2EE3A0D77410}" srcOrd="10" destOrd="0" presId="urn:microsoft.com/office/officeart/2005/8/layout/cycle2"/>
    <dgm:cxn modelId="{B0843B2C-CE55-4A39-860D-D1C67FA9A568}" type="presParOf" srcId="{B66562D1-124E-4113-BA42-A8510945517B}" destId="{0ABDD868-0851-4A5A-A4AC-AF40F0AACB7A}" srcOrd="11" destOrd="0" presId="urn:microsoft.com/office/officeart/2005/8/layout/cycle2"/>
    <dgm:cxn modelId="{9DB94E8A-4EC4-4627-A33F-51BD778E3415}" type="presParOf" srcId="{0ABDD868-0851-4A5A-A4AC-AF40F0AACB7A}" destId="{2C9C8FFE-614A-42F4-AF3B-77095E25B1D9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0F0E9-C93B-4922-B467-E19B9A4D97EC}">
      <dsp:nvSpPr>
        <dsp:cNvPr id="0" name=""/>
        <dsp:cNvSpPr/>
      </dsp:nvSpPr>
      <dsp:spPr bwMode="auto">
        <a:xfrm>
          <a:off x="953644" y="745"/>
          <a:ext cx="457911" cy="457911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miter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5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020704" y="67805"/>
        <a:ext cx="323791" cy="323791"/>
      </dsp:txXfrm>
    </dsp:sp>
    <dsp:sp modelId="{84392A19-2743-4912-964B-60F009677240}">
      <dsp:nvSpPr>
        <dsp:cNvPr id="0" name=""/>
        <dsp:cNvSpPr/>
      </dsp:nvSpPr>
      <dsp:spPr bwMode="auto">
        <a:xfrm rot="1800000">
          <a:off x="1416484" y="322600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1418930" y="344380"/>
        <a:ext cx="85207" cy="92726"/>
      </dsp:txXfrm>
    </dsp:sp>
    <dsp:sp modelId="{F2DB3952-11F9-4355-9074-008A661AB5F7}">
      <dsp:nvSpPr>
        <dsp:cNvPr id="0" name=""/>
        <dsp:cNvSpPr/>
      </dsp:nvSpPr>
      <dsp:spPr bwMode="auto">
        <a:xfrm>
          <a:off x="1549105" y="34453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616165" y="411594"/>
        <a:ext cx="323791" cy="323791"/>
      </dsp:txXfrm>
    </dsp:sp>
    <dsp:sp modelId="{94A671A5-8F2C-4657-A34D-7E58E74AAC51}">
      <dsp:nvSpPr>
        <dsp:cNvPr id="0" name=""/>
        <dsp:cNvSpPr/>
      </dsp:nvSpPr>
      <dsp:spPr bwMode="auto">
        <a:xfrm rot="5400000">
          <a:off x="1717199" y="836562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1735458" y="849213"/>
        <a:ext cx="85207" cy="92726"/>
      </dsp:txXfrm>
    </dsp:sp>
    <dsp:sp modelId="{8AC03CCD-F2D3-4892-B762-6A8F90202152}">
      <dsp:nvSpPr>
        <dsp:cNvPr id="0" name=""/>
        <dsp:cNvSpPr/>
      </dsp:nvSpPr>
      <dsp:spPr bwMode="auto">
        <a:xfrm>
          <a:off x="1549105" y="103211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616165" y="1099174"/>
        <a:ext cx="323791" cy="323791"/>
      </dsp:txXfrm>
    </dsp:sp>
    <dsp:sp modelId="{40C9F923-E002-44B9-AB05-C01B302F1FE6}">
      <dsp:nvSpPr>
        <dsp:cNvPr id="0" name=""/>
        <dsp:cNvSpPr/>
      </dsp:nvSpPr>
      <dsp:spPr bwMode="auto">
        <a:xfrm rot="9000000">
          <a:off x="1422451" y="1353969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 rot="10800000">
        <a:off x="1456522" y="1375749"/>
        <a:ext cx="85207" cy="92726"/>
      </dsp:txXfrm>
    </dsp:sp>
    <dsp:sp modelId="{5D24A28A-6165-4D72-9316-918940A3C320}">
      <dsp:nvSpPr>
        <dsp:cNvPr id="0" name=""/>
        <dsp:cNvSpPr/>
      </dsp:nvSpPr>
      <dsp:spPr bwMode="auto">
        <a:xfrm>
          <a:off x="953644" y="1375903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020704" y="1442963"/>
        <a:ext cx="323791" cy="323791"/>
      </dsp:txXfrm>
    </dsp:sp>
    <dsp:sp modelId="{C6C0E728-9B66-47DB-9278-9103E2FFDC27}">
      <dsp:nvSpPr>
        <dsp:cNvPr id="0" name=""/>
        <dsp:cNvSpPr/>
      </dsp:nvSpPr>
      <dsp:spPr bwMode="auto">
        <a:xfrm rot="12600000">
          <a:off x="826990" y="1357414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 rot="10800000">
        <a:off x="861061" y="1397452"/>
        <a:ext cx="85207" cy="92726"/>
      </dsp:txXfrm>
    </dsp:sp>
    <dsp:sp modelId="{40EE5680-A989-484E-8F15-24C4FA5E5112}">
      <dsp:nvSpPr>
        <dsp:cNvPr id="0" name=""/>
        <dsp:cNvSpPr/>
      </dsp:nvSpPr>
      <dsp:spPr bwMode="auto">
        <a:xfrm>
          <a:off x="358183" y="103211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425243" y="1099174"/>
        <a:ext cx="323791" cy="323791"/>
      </dsp:txXfrm>
    </dsp:sp>
    <dsp:sp modelId="{23A78F64-94A1-4D9C-B709-4D48B060A4A6}">
      <dsp:nvSpPr>
        <dsp:cNvPr id="0" name=""/>
        <dsp:cNvSpPr/>
      </dsp:nvSpPr>
      <dsp:spPr bwMode="auto">
        <a:xfrm rot="16200000">
          <a:off x="526276" y="843452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544535" y="892620"/>
        <a:ext cx="85207" cy="92726"/>
      </dsp:txXfrm>
    </dsp:sp>
    <dsp:sp modelId="{DB75D4E8-5613-4C87-AAD2-2EE3A0D77410}">
      <dsp:nvSpPr>
        <dsp:cNvPr id="0" name=""/>
        <dsp:cNvSpPr/>
      </dsp:nvSpPr>
      <dsp:spPr bwMode="auto">
        <a:xfrm>
          <a:off x="358183" y="34453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425243" y="411594"/>
        <a:ext cx="323791" cy="323791"/>
      </dsp:txXfrm>
    </dsp:sp>
    <dsp:sp modelId="{0ABDD868-0851-4A5A-A4AC-AF40F0AACB7A}">
      <dsp:nvSpPr>
        <dsp:cNvPr id="0" name=""/>
        <dsp:cNvSpPr/>
      </dsp:nvSpPr>
      <dsp:spPr bwMode="auto">
        <a:xfrm rot="19800000">
          <a:off x="821023" y="326045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823469" y="366083"/>
        <a:ext cx="85207" cy="927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0F0E9-C93B-4922-B467-E19B9A4D97EC}">
      <dsp:nvSpPr>
        <dsp:cNvPr id="0" name=""/>
        <dsp:cNvSpPr/>
      </dsp:nvSpPr>
      <dsp:spPr bwMode="auto">
        <a:xfrm>
          <a:off x="953644" y="745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5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020704" y="67805"/>
        <a:ext cx="323791" cy="323791"/>
      </dsp:txXfrm>
    </dsp:sp>
    <dsp:sp modelId="{84392A19-2743-4912-964B-60F009677240}">
      <dsp:nvSpPr>
        <dsp:cNvPr id="0" name=""/>
        <dsp:cNvSpPr/>
      </dsp:nvSpPr>
      <dsp:spPr bwMode="auto">
        <a:xfrm rot="1800000">
          <a:off x="1416484" y="322600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1418930" y="344380"/>
        <a:ext cx="85207" cy="92726"/>
      </dsp:txXfrm>
    </dsp:sp>
    <dsp:sp modelId="{F2DB3952-11F9-4355-9074-008A661AB5F7}">
      <dsp:nvSpPr>
        <dsp:cNvPr id="0" name=""/>
        <dsp:cNvSpPr/>
      </dsp:nvSpPr>
      <dsp:spPr bwMode="auto">
        <a:xfrm>
          <a:off x="1549105" y="344534"/>
          <a:ext cx="457911" cy="45791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616165" y="411594"/>
        <a:ext cx="323791" cy="323791"/>
      </dsp:txXfrm>
    </dsp:sp>
    <dsp:sp modelId="{94A671A5-8F2C-4657-A34D-7E58E74AAC51}">
      <dsp:nvSpPr>
        <dsp:cNvPr id="0" name=""/>
        <dsp:cNvSpPr/>
      </dsp:nvSpPr>
      <dsp:spPr bwMode="auto">
        <a:xfrm rot="5400000">
          <a:off x="1717199" y="836562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1735458" y="849213"/>
        <a:ext cx="85207" cy="92726"/>
      </dsp:txXfrm>
    </dsp:sp>
    <dsp:sp modelId="{8AC03CCD-F2D3-4892-B762-6A8F90202152}">
      <dsp:nvSpPr>
        <dsp:cNvPr id="0" name=""/>
        <dsp:cNvSpPr/>
      </dsp:nvSpPr>
      <dsp:spPr bwMode="auto">
        <a:xfrm>
          <a:off x="1549105" y="1032114"/>
          <a:ext cx="457911" cy="45791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noFill/>
          <a:prstDash val="solid"/>
          <a:miter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 dirty="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 dirty="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616165" y="1099174"/>
        <a:ext cx="323791" cy="323791"/>
      </dsp:txXfrm>
    </dsp:sp>
    <dsp:sp modelId="{40C9F923-E002-44B9-AB05-C01B302F1FE6}">
      <dsp:nvSpPr>
        <dsp:cNvPr id="0" name=""/>
        <dsp:cNvSpPr/>
      </dsp:nvSpPr>
      <dsp:spPr bwMode="auto">
        <a:xfrm rot="9000000">
          <a:off x="1422451" y="1353969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 rot="10800000">
        <a:off x="1456522" y="1375749"/>
        <a:ext cx="85207" cy="92726"/>
      </dsp:txXfrm>
    </dsp:sp>
    <dsp:sp modelId="{5D24A28A-6165-4D72-9316-918940A3C320}">
      <dsp:nvSpPr>
        <dsp:cNvPr id="0" name=""/>
        <dsp:cNvSpPr/>
      </dsp:nvSpPr>
      <dsp:spPr bwMode="auto">
        <a:xfrm>
          <a:off x="953644" y="1375903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020704" y="1442963"/>
        <a:ext cx="323791" cy="323791"/>
      </dsp:txXfrm>
    </dsp:sp>
    <dsp:sp modelId="{C6C0E728-9B66-47DB-9278-9103E2FFDC27}">
      <dsp:nvSpPr>
        <dsp:cNvPr id="0" name=""/>
        <dsp:cNvSpPr/>
      </dsp:nvSpPr>
      <dsp:spPr bwMode="auto">
        <a:xfrm rot="12600000">
          <a:off x="826990" y="1357414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 rot="10800000">
        <a:off x="861061" y="1397452"/>
        <a:ext cx="85207" cy="92726"/>
      </dsp:txXfrm>
    </dsp:sp>
    <dsp:sp modelId="{40EE5680-A989-484E-8F15-24C4FA5E5112}">
      <dsp:nvSpPr>
        <dsp:cNvPr id="0" name=""/>
        <dsp:cNvSpPr/>
      </dsp:nvSpPr>
      <dsp:spPr bwMode="auto">
        <a:xfrm>
          <a:off x="358183" y="103211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425243" y="1099174"/>
        <a:ext cx="323791" cy="323791"/>
      </dsp:txXfrm>
    </dsp:sp>
    <dsp:sp modelId="{23A78F64-94A1-4D9C-B709-4D48B060A4A6}">
      <dsp:nvSpPr>
        <dsp:cNvPr id="0" name=""/>
        <dsp:cNvSpPr/>
      </dsp:nvSpPr>
      <dsp:spPr bwMode="auto">
        <a:xfrm rot="16200000">
          <a:off x="526276" y="843452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544535" y="892620"/>
        <a:ext cx="85207" cy="92726"/>
      </dsp:txXfrm>
    </dsp:sp>
    <dsp:sp modelId="{DB75D4E8-5613-4C87-AAD2-2EE3A0D77410}">
      <dsp:nvSpPr>
        <dsp:cNvPr id="0" name=""/>
        <dsp:cNvSpPr/>
      </dsp:nvSpPr>
      <dsp:spPr bwMode="auto">
        <a:xfrm>
          <a:off x="358183" y="34453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425243" y="411594"/>
        <a:ext cx="323791" cy="323791"/>
      </dsp:txXfrm>
    </dsp:sp>
    <dsp:sp modelId="{0ABDD868-0851-4A5A-A4AC-AF40F0AACB7A}">
      <dsp:nvSpPr>
        <dsp:cNvPr id="0" name=""/>
        <dsp:cNvSpPr/>
      </dsp:nvSpPr>
      <dsp:spPr bwMode="auto">
        <a:xfrm rot="19800000">
          <a:off x="821023" y="326045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823469" y="366083"/>
        <a:ext cx="85207" cy="927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0F0E9-C93B-4922-B467-E19B9A4D97EC}">
      <dsp:nvSpPr>
        <dsp:cNvPr id="0" name=""/>
        <dsp:cNvSpPr/>
      </dsp:nvSpPr>
      <dsp:spPr bwMode="auto">
        <a:xfrm>
          <a:off x="953644" y="745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5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020704" y="67805"/>
        <a:ext cx="323791" cy="323791"/>
      </dsp:txXfrm>
    </dsp:sp>
    <dsp:sp modelId="{84392A19-2743-4912-964B-60F009677240}">
      <dsp:nvSpPr>
        <dsp:cNvPr id="0" name=""/>
        <dsp:cNvSpPr/>
      </dsp:nvSpPr>
      <dsp:spPr bwMode="auto">
        <a:xfrm rot="1800000">
          <a:off x="1416484" y="322600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1418930" y="344380"/>
        <a:ext cx="85207" cy="92726"/>
      </dsp:txXfrm>
    </dsp:sp>
    <dsp:sp modelId="{F2DB3952-11F9-4355-9074-008A661AB5F7}">
      <dsp:nvSpPr>
        <dsp:cNvPr id="0" name=""/>
        <dsp:cNvSpPr/>
      </dsp:nvSpPr>
      <dsp:spPr bwMode="auto">
        <a:xfrm>
          <a:off x="1549105" y="34453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616165" y="411594"/>
        <a:ext cx="323791" cy="323791"/>
      </dsp:txXfrm>
    </dsp:sp>
    <dsp:sp modelId="{94A671A5-8F2C-4657-A34D-7E58E74AAC51}">
      <dsp:nvSpPr>
        <dsp:cNvPr id="0" name=""/>
        <dsp:cNvSpPr/>
      </dsp:nvSpPr>
      <dsp:spPr bwMode="auto">
        <a:xfrm rot="5400000">
          <a:off x="1717199" y="836562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1735458" y="849213"/>
        <a:ext cx="85207" cy="92726"/>
      </dsp:txXfrm>
    </dsp:sp>
    <dsp:sp modelId="{8AC03CCD-F2D3-4892-B762-6A8F90202152}">
      <dsp:nvSpPr>
        <dsp:cNvPr id="0" name=""/>
        <dsp:cNvSpPr/>
      </dsp:nvSpPr>
      <dsp:spPr bwMode="auto">
        <a:xfrm>
          <a:off x="1549105" y="1032114"/>
          <a:ext cx="457911" cy="457911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miter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 dirty="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 dirty="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616165" y="1099174"/>
        <a:ext cx="323791" cy="323791"/>
      </dsp:txXfrm>
    </dsp:sp>
    <dsp:sp modelId="{40C9F923-E002-44B9-AB05-C01B302F1FE6}">
      <dsp:nvSpPr>
        <dsp:cNvPr id="0" name=""/>
        <dsp:cNvSpPr/>
      </dsp:nvSpPr>
      <dsp:spPr bwMode="auto">
        <a:xfrm rot="9000000">
          <a:off x="1422451" y="1353969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 rot="10800000">
        <a:off x="1456522" y="1375749"/>
        <a:ext cx="85207" cy="92726"/>
      </dsp:txXfrm>
    </dsp:sp>
    <dsp:sp modelId="{5D24A28A-6165-4D72-9316-918940A3C320}">
      <dsp:nvSpPr>
        <dsp:cNvPr id="0" name=""/>
        <dsp:cNvSpPr/>
      </dsp:nvSpPr>
      <dsp:spPr bwMode="auto">
        <a:xfrm>
          <a:off x="953644" y="1375903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020704" y="1442963"/>
        <a:ext cx="323791" cy="323791"/>
      </dsp:txXfrm>
    </dsp:sp>
    <dsp:sp modelId="{C6C0E728-9B66-47DB-9278-9103E2FFDC27}">
      <dsp:nvSpPr>
        <dsp:cNvPr id="0" name=""/>
        <dsp:cNvSpPr/>
      </dsp:nvSpPr>
      <dsp:spPr bwMode="auto">
        <a:xfrm rot="12600000">
          <a:off x="826990" y="1357414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 rot="10800000">
        <a:off x="861061" y="1397452"/>
        <a:ext cx="85207" cy="92726"/>
      </dsp:txXfrm>
    </dsp:sp>
    <dsp:sp modelId="{40EE5680-A989-484E-8F15-24C4FA5E5112}">
      <dsp:nvSpPr>
        <dsp:cNvPr id="0" name=""/>
        <dsp:cNvSpPr/>
      </dsp:nvSpPr>
      <dsp:spPr bwMode="auto">
        <a:xfrm>
          <a:off x="358183" y="103211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425243" y="1099174"/>
        <a:ext cx="323791" cy="323791"/>
      </dsp:txXfrm>
    </dsp:sp>
    <dsp:sp modelId="{23A78F64-94A1-4D9C-B709-4D48B060A4A6}">
      <dsp:nvSpPr>
        <dsp:cNvPr id="0" name=""/>
        <dsp:cNvSpPr/>
      </dsp:nvSpPr>
      <dsp:spPr bwMode="auto">
        <a:xfrm rot="16200000">
          <a:off x="526276" y="843452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544535" y="892620"/>
        <a:ext cx="85207" cy="92726"/>
      </dsp:txXfrm>
    </dsp:sp>
    <dsp:sp modelId="{DB75D4E8-5613-4C87-AAD2-2EE3A0D77410}">
      <dsp:nvSpPr>
        <dsp:cNvPr id="0" name=""/>
        <dsp:cNvSpPr/>
      </dsp:nvSpPr>
      <dsp:spPr bwMode="auto">
        <a:xfrm>
          <a:off x="358183" y="34453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425243" y="411594"/>
        <a:ext cx="323791" cy="323791"/>
      </dsp:txXfrm>
    </dsp:sp>
    <dsp:sp modelId="{0ABDD868-0851-4A5A-A4AC-AF40F0AACB7A}">
      <dsp:nvSpPr>
        <dsp:cNvPr id="0" name=""/>
        <dsp:cNvSpPr/>
      </dsp:nvSpPr>
      <dsp:spPr bwMode="auto">
        <a:xfrm rot="19800000">
          <a:off x="821023" y="326045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823469" y="366083"/>
        <a:ext cx="85207" cy="927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0F0E9-C93B-4922-B467-E19B9A4D97EC}">
      <dsp:nvSpPr>
        <dsp:cNvPr id="0" name=""/>
        <dsp:cNvSpPr/>
      </dsp:nvSpPr>
      <dsp:spPr bwMode="auto">
        <a:xfrm>
          <a:off x="953644" y="745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5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020704" y="67805"/>
        <a:ext cx="323791" cy="323791"/>
      </dsp:txXfrm>
    </dsp:sp>
    <dsp:sp modelId="{84392A19-2743-4912-964B-60F009677240}">
      <dsp:nvSpPr>
        <dsp:cNvPr id="0" name=""/>
        <dsp:cNvSpPr/>
      </dsp:nvSpPr>
      <dsp:spPr bwMode="auto">
        <a:xfrm rot="1800000">
          <a:off x="1416484" y="322600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1418930" y="344380"/>
        <a:ext cx="85207" cy="92726"/>
      </dsp:txXfrm>
    </dsp:sp>
    <dsp:sp modelId="{F2DB3952-11F9-4355-9074-008A661AB5F7}">
      <dsp:nvSpPr>
        <dsp:cNvPr id="0" name=""/>
        <dsp:cNvSpPr/>
      </dsp:nvSpPr>
      <dsp:spPr bwMode="auto">
        <a:xfrm>
          <a:off x="1549105" y="34453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616165" y="411594"/>
        <a:ext cx="323791" cy="323791"/>
      </dsp:txXfrm>
    </dsp:sp>
    <dsp:sp modelId="{94A671A5-8F2C-4657-A34D-7E58E74AAC51}">
      <dsp:nvSpPr>
        <dsp:cNvPr id="0" name=""/>
        <dsp:cNvSpPr/>
      </dsp:nvSpPr>
      <dsp:spPr bwMode="auto">
        <a:xfrm rot="5400000">
          <a:off x="1717199" y="836562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1735458" y="849213"/>
        <a:ext cx="85207" cy="92726"/>
      </dsp:txXfrm>
    </dsp:sp>
    <dsp:sp modelId="{8AC03CCD-F2D3-4892-B762-6A8F90202152}">
      <dsp:nvSpPr>
        <dsp:cNvPr id="0" name=""/>
        <dsp:cNvSpPr/>
      </dsp:nvSpPr>
      <dsp:spPr bwMode="auto">
        <a:xfrm>
          <a:off x="1549105" y="1032114"/>
          <a:ext cx="457911" cy="457911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noFill/>
          <a:prstDash val="solid"/>
          <a:miter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 dirty="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 dirty="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616165" y="1099174"/>
        <a:ext cx="323791" cy="323791"/>
      </dsp:txXfrm>
    </dsp:sp>
    <dsp:sp modelId="{40C9F923-E002-44B9-AB05-C01B302F1FE6}">
      <dsp:nvSpPr>
        <dsp:cNvPr id="0" name=""/>
        <dsp:cNvSpPr/>
      </dsp:nvSpPr>
      <dsp:spPr bwMode="auto">
        <a:xfrm rot="9000000">
          <a:off x="1422451" y="1353969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 rot="10800000">
        <a:off x="1456522" y="1375749"/>
        <a:ext cx="85207" cy="92726"/>
      </dsp:txXfrm>
    </dsp:sp>
    <dsp:sp modelId="{5D24A28A-6165-4D72-9316-918940A3C320}">
      <dsp:nvSpPr>
        <dsp:cNvPr id="0" name=""/>
        <dsp:cNvSpPr/>
      </dsp:nvSpPr>
      <dsp:spPr bwMode="auto">
        <a:xfrm>
          <a:off x="953644" y="1375903"/>
          <a:ext cx="457911" cy="45791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0" kern="120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/>
              <a:ea typeface="DejaVu Sans"/>
              <a:cs typeface="DejaVu Sans"/>
            </a:rPr>
            <a:t> </a:t>
          </a:r>
          <a:endParaRPr sz="1900" b="0" kern="120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Arial"/>
            <a:ea typeface="DejaVu Sans"/>
            <a:cs typeface="DejaVu Sans"/>
          </a:endParaRPr>
        </a:p>
      </dsp:txBody>
      <dsp:txXfrm>
        <a:off x="1020704" y="1442963"/>
        <a:ext cx="323791" cy="323791"/>
      </dsp:txXfrm>
    </dsp:sp>
    <dsp:sp modelId="{C6C0E728-9B66-47DB-9278-9103E2FFDC27}">
      <dsp:nvSpPr>
        <dsp:cNvPr id="0" name=""/>
        <dsp:cNvSpPr/>
      </dsp:nvSpPr>
      <dsp:spPr bwMode="auto">
        <a:xfrm rot="12600000">
          <a:off x="826990" y="1357414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 rot="10800000">
        <a:off x="861061" y="1397452"/>
        <a:ext cx="85207" cy="92726"/>
      </dsp:txXfrm>
    </dsp:sp>
    <dsp:sp modelId="{40EE5680-A989-484E-8F15-24C4FA5E5112}">
      <dsp:nvSpPr>
        <dsp:cNvPr id="0" name=""/>
        <dsp:cNvSpPr/>
      </dsp:nvSpPr>
      <dsp:spPr bwMode="auto">
        <a:xfrm>
          <a:off x="358183" y="103211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425243" y="1099174"/>
        <a:ext cx="323791" cy="323791"/>
      </dsp:txXfrm>
    </dsp:sp>
    <dsp:sp modelId="{23A78F64-94A1-4D9C-B709-4D48B060A4A6}">
      <dsp:nvSpPr>
        <dsp:cNvPr id="0" name=""/>
        <dsp:cNvSpPr/>
      </dsp:nvSpPr>
      <dsp:spPr bwMode="auto">
        <a:xfrm rot="16200000">
          <a:off x="526276" y="843452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544535" y="892620"/>
        <a:ext cx="85207" cy="92726"/>
      </dsp:txXfrm>
    </dsp:sp>
    <dsp:sp modelId="{DB75D4E8-5613-4C87-AAD2-2EE3A0D77410}">
      <dsp:nvSpPr>
        <dsp:cNvPr id="0" name=""/>
        <dsp:cNvSpPr/>
      </dsp:nvSpPr>
      <dsp:spPr bwMode="auto">
        <a:xfrm>
          <a:off x="358183" y="34453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425243" y="411594"/>
        <a:ext cx="323791" cy="323791"/>
      </dsp:txXfrm>
    </dsp:sp>
    <dsp:sp modelId="{0ABDD868-0851-4A5A-A4AC-AF40F0AACB7A}">
      <dsp:nvSpPr>
        <dsp:cNvPr id="0" name=""/>
        <dsp:cNvSpPr/>
      </dsp:nvSpPr>
      <dsp:spPr bwMode="auto">
        <a:xfrm rot="19800000">
          <a:off x="821023" y="326045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823469" y="366083"/>
        <a:ext cx="85207" cy="927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0F0E9-C93B-4922-B467-E19B9A4D97EC}">
      <dsp:nvSpPr>
        <dsp:cNvPr id="0" name=""/>
        <dsp:cNvSpPr/>
      </dsp:nvSpPr>
      <dsp:spPr bwMode="auto">
        <a:xfrm>
          <a:off x="953644" y="745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5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020704" y="67805"/>
        <a:ext cx="323791" cy="323791"/>
      </dsp:txXfrm>
    </dsp:sp>
    <dsp:sp modelId="{84392A19-2743-4912-964B-60F009677240}">
      <dsp:nvSpPr>
        <dsp:cNvPr id="0" name=""/>
        <dsp:cNvSpPr/>
      </dsp:nvSpPr>
      <dsp:spPr bwMode="auto">
        <a:xfrm rot="1800000">
          <a:off x="1416484" y="322600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1418930" y="344380"/>
        <a:ext cx="85207" cy="92726"/>
      </dsp:txXfrm>
    </dsp:sp>
    <dsp:sp modelId="{F2DB3952-11F9-4355-9074-008A661AB5F7}">
      <dsp:nvSpPr>
        <dsp:cNvPr id="0" name=""/>
        <dsp:cNvSpPr/>
      </dsp:nvSpPr>
      <dsp:spPr bwMode="auto">
        <a:xfrm>
          <a:off x="1549105" y="34453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616165" y="411594"/>
        <a:ext cx="323791" cy="323791"/>
      </dsp:txXfrm>
    </dsp:sp>
    <dsp:sp modelId="{94A671A5-8F2C-4657-A34D-7E58E74AAC51}">
      <dsp:nvSpPr>
        <dsp:cNvPr id="0" name=""/>
        <dsp:cNvSpPr/>
      </dsp:nvSpPr>
      <dsp:spPr bwMode="auto">
        <a:xfrm rot="5400000">
          <a:off x="1717199" y="836562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1735458" y="849213"/>
        <a:ext cx="85207" cy="92726"/>
      </dsp:txXfrm>
    </dsp:sp>
    <dsp:sp modelId="{8AC03CCD-F2D3-4892-B762-6A8F90202152}">
      <dsp:nvSpPr>
        <dsp:cNvPr id="0" name=""/>
        <dsp:cNvSpPr/>
      </dsp:nvSpPr>
      <dsp:spPr bwMode="auto">
        <a:xfrm>
          <a:off x="1549105" y="1032114"/>
          <a:ext cx="457911" cy="457911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noFill/>
          <a:prstDash val="solid"/>
          <a:miter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 dirty="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 dirty="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616165" y="1099174"/>
        <a:ext cx="323791" cy="323791"/>
      </dsp:txXfrm>
    </dsp:sp>
    <dsp:sp modelId="{40C9F923-E002-44B9-AB05-C01B302F1FE6}">
      <dsp:nvSpPr>
        <dsp:cNvPr id="0" name=""/>
        <dsp:cNvSpPr/>
      </dsp:nvSpPr>
      <dsp:spPr bwMode="auto">
        <a:xfrm rot="9000000">
          <a:off x="1422451" y="1353969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 rot="10800000">
        <a:off x="1456522" y="1375749"/>
        <a:ext cx="85207" cy="92726"/>
      </dsp:txXfrm>
    </dsp:sp>
    <dsp:sp modelId="{5D24A28A-6165-4D72-9316-918940A3C320}">
      <dsp:nvSpPr>
        <dsp:cNvPr id="0" name=""/>
        <dsp:cNvSpPr/>
      </dsp:nvSpPr>
      <dsp:spPr bwMode="auto">
        <a:xfrm>
          <a:off x="953644" y="1375903"/>
          <a:ext cx="457911" cy="457911"/>
        </a:xfrm>
        <a:prstGeom prst="ellipse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0" kern="120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/>
              <a:ea typeface="DejaVu Sans"/>
              <a:cs typeface="DejaVu Sans"/>
            </a:rPr>
            <a:t> </a:t>
          </a:r>
          <a:endParaRPr sz="1900" b="0" kern="120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Arial"/>
            <a:ea typeface="DejaVu Sans"/>
            <a:cs typeface="DejaVu Sans"/>
          </a:endParaRPr>
        </a:p>
      </dsp:txBody>
      <dsp:txXfrm>
        <a:off x="1020704" y="1442963"/>
        <a:ext cx="323791" cy="323791"/>
      </dsp:txXfrm>
    </dsp:sp>
    <dsp:sp modelId="{C6C0E728-9B66-47DB-9278-9103E2FFDC27}">
      <dsp:nvSpPr>
        <dsp:cNvPr id="0" name=""/>
        <dsp:cNvSpPr/>
      </dsp:nvSpPr>
      <dsp:spPr bwMode="auto">
        <a:xfrm rot="12600000">
          <a:off x="826990" y="1357414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 rot="10800000">
        <a:off x="861061" y="1397452"/>
        <a:ext cx="85207" cy="92726"/>
      </dsp:txXfrm>
    </dsp:sp>
    <dsp:sp modelId="{40EE5680-A989-484E-8F15-24C4FA5E5112}">
      <dsp:nvSpPr>
        <dsp:cNvPr id="0" name=""/>
        <dsp:cNvSpPr/>
      </dsp:nvSpPr>
      <dsp:spPr bwMode="auto">
        <a:xfrm>
          <a:off x="358183" y="1032114"/>
          <a:ext cx="457911" cy="45791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425243" y="1099174"/>
        <a:ext cx="323791" cy="323791"/>
      </dsp:txXfrm>
    </dsp:sp>
    <dsp:sp modelId="{23A78F64-94A1-4D9C-B709-4D48B060A4A6}">
      <dsp:nvSpPr>
        <dsp:cNvPr id="0" name=""/>
        <dsp:cNvSpPr/>
      </dsp:nvSpPr>
      <dsp:spPr bwMode="auto">
        <a:xfrm rot="16200000">
          <a:off x="526276" y="843452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544535" y="892620"/>
        <a:ext cx="85207" cy="92726"/>
      </dsp:txXfrm>
    </dsp:sp>
    <dsp:sp modelId="{DB75D4E8-5613-4C87-AAD2-2EE3A0D77410}">
      <dsp:nvSpPr>
        <dsp:cNvPr id="0" name=""/>
        <dsp:cNvSpPr/>
      </dsp:nvSpPr>
      <dsp:spPr bwMode="auto">
        <a:xfrm>
          <a:off x="358183" y="34453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425243" y="411594"/>
        <a:ext cx="323791" cy="323791"/>
      </dsp:txXfrm>
    </dsp:sp>
    <dsp:sp modelId="{0ABDD868-0851-4A5A-A4AC-AF40F0AACB7A}">
      <dsp:nvSpPr>
        <dsp:cNvPr id="0" name=""/>
        <dsp:cNvSpPr/>
      </dsp:nvSpPr>
      <dsp:spPr bwMode="auto">
        <a:xfrm rot="19800000">
          <a:off x="821023" y="326045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823469" y="366083"/>
        <a:ext cx="85207" cy="927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0F0E9-C93B-4922-B467-E19B9A4D97EC}">
      <dsp:nvSpPr>
        <dsp:cNvPr id="0" name=""/>
        <dsp:cNvSpPr/>
      </dsp:nvSpPr>
      <dsp:spPr bwMode="auto">
        <a:xfrm>
          <a:off x="953644" y="745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5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020704" y="67805"/>
        <a:ext cx="323791" cy="323791"/>
      </dsp:txXfrm>
    </dsp:sp>
    <dsp:sp modelId="{84392A19-2743-4912-964B-60F009677240}">
      <dsp:nvSpPr>
        <dsp:cNvPr id="0" name=""/>
        <dsp:cNvSpPr/>
      </dsp:nvSpPr>
      <dsp:spPr bwMode="auto">
        <a:xfrm rot="1800000">
          <a:off x="1416484" y="322600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1418930" y="344380"/>
        <a:ext cx="85207" cy="92726"/>
      </dsp:txXfrm>
    </dsp:sp>
    <dsp:sp modelId="{F2DB3952-11F9-4355-9074-008A661AB5F7}">
      <dsp:nvSpPr>
        <dsp:cNvPr id="0" name=""/>
        <dsp:cNvSpPr/>
      </dsp:nvSpPr>
      <dsp:spPr bwMode="auto">
        <a:xfrm>
          <a:off x="1549105" y="344534"/>
          <a:ext cx="457911" cy="457911"/>
        </a:xfrm>
        <a:prstGeom prst="ellipse">
          <a:avLst/>
        </a:prstGeom>
        <a:solidFill>
          <a:srgbClr val="B2B2B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616165" y="411594"/>
        <a:ext cx="323791" cy="323791"/>
      </dsp:txXfrm>
    </dsp:sp>
    <dsp:sp modelId="{94A671A5-8F2C-4657-A34D-7E58E74AAC51}">
      <dsp:nvSpPr>
        <dsp:cNvPr id="0" name=""/>
        <dsp:cNvSpPr/>
      </dsp:nvSpPr>
      <dsp:spPr bwMode="auto">
        <a:xfrm rot="5400000">
          <a:off x="1717199" y="836562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1735458" y="849213"/>
        <a:ext cx="85207" cy="92726"/>
      </dsp:txXfrm>
    </dsp:sp>
    <dsp:sp modelId="{8AC03CCD-F2D3-4892-B762-6A8F90202152}">
      <dsp:nvSpPr>
        <dsp:cNvPr id="0" name=""/>
        <dsp:cNvSpPr/>
      </dsp:nvSpPr>
      <dsp:spPr bwMode="auto">
        <a:xfrm>
          <a:off x="1549105" y="1032114"/>
          <a:ext cx="457911" cy="457911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noFill/>
          <a:prstDash val="solid"/>
          <a:miter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 dirty="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 dirty="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1616165" y="1099174"/>
        <a:ext cx="323791" cy="323791"/>
      </dsp:txXfrm>
    </dsp:sp>
    <dsp:sp modelId="{40C9F923-E002-44B9-AB05-C01B302F1FE6}">
      <dsp:nvSpPr>
        <dsp:cNvPr id="0" name=""/>
        <dsp:cNvSpPr/>
      </dsp:nvSpPr>
      <dsp:spPr bwMode="auto">
        <a:xfrm rot="9000000">
          <a:off x="1422451" y="1353969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 rot="10800000">
        <a:off x="1456522" y="1375749"/>
        <a:ext cx="85207" cy="92726"/>
      </dsp:txXfrm>
    </dsp:sp>
    <dsp:sp modelId="{5D24A28A-6165-4D72-9316-918940A3C320}">
      <dsp:nvSpPr>
        <dsp:cNvPr id="0" name=""/>
        <dsp:cNvSpPr/>
      </dsp:nvSpPr>
      <dsp:spPr bwMode="auto">
        <a:xfrm>
          <a:off x="953644" y="1375903"/>
          <a:ext cx="457911" cy="457911"/>
        </a:xfrm>
        <a:prstGeom prst="ellipse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0" kern="120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/>
              <a:ea typeface="DejaVu Sans"/>
              <a:cs typeface="DejaVu Sans"/>
            </a:rPr>
            <a:t> </a:t>
          </a:r>
          <a:endParaRPr sz="1900" b="0" kern="120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Arial"/>
            <a:ea typeface="DejaVu Sans"/>
            <a:cs typeface="DejaVu Sans"/>
          </a:endParaRPr>
        </a:p>
      </dsp:txBody>
      <dsp:txXfrm>
        <a:off x="1020704" y="1442963"/>
        <a:ext cx="323791" cy="323791"/>
      </dsp:txXfrm>
    </dsp:sp>
    <dsp:sp modelId="{C6C0E728-9B66-47DB-9278-9103E2FFDC27}">
      <dsp:nvSpPr>
        <dsp:cNvPr id="0" name=""/>
        <dsp:cNvSpPr/>
      </dsp:nvSpPr>
      <dsp:spPr bwMode="auto">
        <a:xfrm rot="12600000">
          <a:off x="826990" y="1357414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 rot="10800000">
        <a:off x="861061" y="1397452"/>
        <a:ext cx="85207" cy="92726"/>
      </dsp:txXfrm>
    </dsp:sp>
    <dsp:sp modelId="{40EE5680-A989-484E-8F15-24C4FA5E5112}">
      <dsp:nvSpPr>
        <dsp:cNvPr id="0" name=""/>
        <dsp:cNvSpPr/>
      </dsp:nvSpPr>
      <dsp:spPr bwMode="auto">
        <a:xfrm>
          <a:off x="358183" y="1032114"/>
          <a:ext cx="457911" cy="457911"/>
        </a:xfrm>
        <a:prstGeom prst="ellipse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chemeClr val="bg2">
                  <a:lumMod val="75000"/>
                </a:schemeClr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chemeClr val="bg2">
                <a:lumMod val="75000"/>
              </a:schemeClr>
            </a:solidFill>
            <a:latin typeface="Arial"/>
            <a:ea typeface="DejaVu Sans"/>
            <a:cs typeface="DejaVu Sans"/>
          </a:endParaRPr>
        </a:p>
      </dsp:txBody>
      <dsp:txXfrm>
        <a:off x="425243" y="1099174"/>
        <a:ext cx="323791" cy="323791"/>
      </dsp:txXfrm>
    </dsp:sp>
    <dsp:sp modelId="{23A78F64-94A1-4D9C-B709-4D48B060A4A6}">
      <dsp:nvSpPr>
        <dsp:cNvPr id="0" name=""/>
        <dsp:cNvSpPr/>
      </dsp:nvSpPr>
      <dsp:spPr bwMode="auto">
        <a:xfrm rot="16200000">
          <a:off x="526276" y="843452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544535" y="892620"/>
        <a:ext cx="85207" cy="92726"/>
      </dsp:txXfrm>
    </dsp:sp>
    <dsp:sp modelId="{DB75D4E8-5613-4C87-AAD2-2EE3A0D77410}">
      <dsp:nvSpPr>
        <dsp:cNvPr id="0" name=""/>
        <dsp:cNvSpPr/>
      </dsp:nvSpPr>
      <dsp:spPr bwMode="auto">
        <a:xfrm>
          <a:off x="358183" y="344534"/>
          <a:ext cx="457911" cy="45791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de-DE" sz="1900" b="1" kern="1200">
              <a:solidFill>
                <a:sysClr val="window" lastClr="FFFFFF"/>
              </a:solidFill>
              <a:latin typeface="Calibri"/>
              <a:ea typeface="DejaVu Sans"/>
              <a:cs typeface="DejaVu Sans"/>
            </a:rPr>
            <a:t> </a:t>
          </a:r>
          <a:endParaRPr sz="1900" kern="1200">
            <a:solidFill>
              <a:sysClr val="window" lastClr="FFFFFF"/>
            </a:solidFill>
            <a:latin typeface="Arial"/>
            <a:ea typeface="DejaVu Sans"/>
            <a:cs typeface="DejaVu Sans"/>
          </a:endParaRPr>
        </a:p>
      </dsp:txBody>
      <dsp:txXfrm>
        <a:off x="425243" y="411594"/>
        <a:ext cx="323791" cy="323791"/>
      </dsp:txXfrm>
    </dsp:sp>
    <dsp:sp modelId="{0ABDD868-0851-4A5A-A4AC-AF40F0AACB7A}">
      <dsp:nvSpPr>
        <dsp:cNvPr id="0" name=""/>
        <dsp:cNvSpPr/>
      </dsp:nvSpPr>
      <dsp:spPr bwMode="auto">
        <a:xfrm rot="19800000">
          <a:off x="821023" y="326045"/>
          <a:ext cx="121724" cy="154544"/>
        </a:xfrm>
        <a:prstGeom prst="rightArrow">
          <a:avLst>
            <a:gd name="adj1" fmla="val 60000"/>
            <a:gd name="adj2" fmla="val 50000"/>
          </a:avLst>
        </a:prstGeom>
        <a:solidFill>
          <a:srgbClr val="5B9BD5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de-DE" sz="600" kern="1200">
            <a:solidFill>
              <a:sysClr val="window" lastClr="FFFFFF"/>
            </a:solidFill>
            <a:latin typeface="Calibri"/>
            <a:ea typeface="DejaVu Sans"/>
            <a:cs typeface="DejaVu Sans"/>
          </a:endParaRPr>
        </a:p>
      </dsp:txBody>
      <dsp:txXfrm>
        <a:off x="823469" y="366083"/>
        <a:ext cx="85207" cy="92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C00FF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22200" y="96120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C00FF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3B3838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64" y="3514"/>
            <a:ext cx="12184518" cy="685448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1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322212" y="961208"/>
            <a:ext cx="9144000" cy="2387600"/>
          </a:xfrm>
        </p:spPr>
        <p:txBody>
          <a:bodyPr anchor="b"/>
          <a:lstStyle>
            <a:lvl1pPr algn="l">
              <a:defRPr sz="6000" cap="all"/>
            </a:lvl1pPr>
          </a:lstStyle>
          <a:p>
            <a:pPr>
              <a:defRPr/>
            </a:pPr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322212" y="3442298"/>
            <a:ext cx="9144000" cy="90351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 smtClean="0"/>
              <a:t>Formatvorlage des Untertitelmasters durch Klicken bearbeiten</a:t>
            </a:r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20646" y="4501555"/>
            <a:ext cx="3278279" cy="327827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462324" y="5584402"/>
            <a:ext cx="2692269" cy="129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78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/>
          <p:cNvPicPr/>
          <p:nvPr/>
        </p:nvPicPr>
        <p:blipFill>
          <a:blip r:embed="rId15"/>
          <a:stretch/>
        </p:blipFill>
        <p:spPr>
          <a:xfrm>
            <a:off x="6840" y="3600"/>
            <a:ext cx="12184200" cy="6854040"/>
          </a:xfrm>
          <a:prstGeom prst="rect">
            <a:avLst/>
          </a:prstGeom>
          <a:ln w="0">
            <a:noFill/>
          </a:ln>
          <a:effectLst>
            <a:outerShdw blurRad="50760" dist="50760" dir="5400000" algn="ctr" rotWithShape="0">
              <a:srgbClr val="000000">
                <a:alpha val="81000"/>
              </a:srgbClr>
            </a:outerShdw>
          </a:effectLst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22200" y="96120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de-DE" sz="6000" b="1" strike="noStrike" cap="all" spc="-1">
                <a:solidFill>
                  <a:srgbClr val="0C00FF"/>
                </a:solidFill>
                <a:latin typeface="Arial"/>
                <a:ea typeface="Atyp Display Semibold"/>
              </a:rPr>
              <a:t>Titelmasterformat durch Klicken bearbeiten</a:t>
            </a:r>
            <a:endParaRPr lang="de-DE" sz="6000" b="0" strike="noStrike" spc="-1">
              <a:solidFill>
                <a:srgbClr val="0C00FF"/>
              </a:solidFill>
              <a:latin typeface="Calibri"/>
            </a:endParaRPr>
          </a:p>
        </p:txBody>
      </p:sp>
      <p:pic>
        <p:nvPicPr>
          <p:cNvPr id="2" name="Picture 13"/>
          <p:cNvPicPr/>
          <p:nvPr/>
        </p:nvPicPr>
        <p:blipFill>
          <a:blip r:embed="rId16"/>
          <a:stretch/>
        </p:blipFill>
        <p:spPr>
          <a:xfrm>
            <a:off x="-20520" y="4501440"/>
            <a:ext cx="3277800" cy="3277800"/>
          </a:xfrm>
          <a:prstGeom prst="rect">
            <a:avLst/>
          </a:prstGeom>
          <a:ln w="0">
            <a:noFill/>
          </a:ln>
        </p:spPr>
      </p:pic>
      <p:pic>
        <p:nvPicPr>
          <p:cNvPr id="3" name="Picture 15"/>
          <p:cNvPicPr/>
          <p:nvPr/>
        </p:nvPicPr>
        <p:blipFill>
          <a:blip r:embed="rId17"/>
          <a:stretch/>
        </p:blipFill>
        <p:spPr>
          <a:xfrm>
            <a:off x="9462240" y="5584320"/>
            <a:ext cx="2692080" cy="129276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3B3838"/>
                </a:solid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3B3838"/>
                </a:solidFill>
                <a:latin typeface="Arial"/>
              </a:rPr>
              <a:t>Zweite Gliederungsebene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3B3838"/>
                </a:solidFill>
                <a:latin typeface="Arial"/>
              </a:rPr>
              <a:t>Dritte Gliederungsebene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600" b="0" strike="noStrike" spc="-1">
                <a:solidFill>
                  <a:srgbClr val="3B3838"/>
                </a:solidFill>
                <a:latin typeface="Arial"/>
              </a:rPr>
              <a:t>Vierte Gliederungsebene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3B3838"/>
                </a:solidFill>
                <a:latin typeface="Arial"/>
              </a:rPr>
              <a:t>Fünfte Gliederungsebene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3B3838"/>
                </a:solidFill>
                <a:latin typeface="Arial"/>
              </a:rPr>
              <a:t>Sechste Gliederungsebene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3B3838"/>
                </a:solid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dmponline.dcc.ac.uk/" TargetMode="External"/><Relationship Id="rId7" Type="http://schemas.openxmlformats.org/officeDocument/2006/relationships/diagramColors" Target="../diagrams/colors1.xml"/><Relationship Id="rId2" Type="http://schemas.openxmlformats.org/officeDocument/2006/relationships/hyperlink" Target="https://argos.openaire.eu/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im.uni-konstanz.de/openscience/onlinekurs-open-science-von-daten-zu-publikationen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/>
          <p:nvPr/>
        </p:nvSpPr>
        <p:spPr>
          <a:xfrm>
            <a:off x="322200" y="3739680"/>
            <a:ext cx="9141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4000" b="1" strike="noStrike" spc="-1">
                <a:solidFill>
                  <a:srgbClr val="0C00FF"/>
                </a:solidFill>
                <a:latin typeface="Arial"/>
                <a:ea typeface="DejaVu Sans"/>
              </a:rPr>
              <a:t>Research Data Management</a:t>
            </a:r>
            <a:endParaRPr lang="de-DE" sz="4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4000" b="1" strike="noStrike" spc="-1">
                <a:solidFill>
                  <a:srgbClr val="0C00FF"/>
                </a:solidFill>
                <a:latin typeface="Arial"/>
                <a:ea typeface="DejaVu Sans"/>
              </a:rPr>
              <a:t>An Introduction</a:t>
            </a:r>
            <a:endParaRPr lang="de-DE" sz="4000" b="0" strike="noStrike" spc="-1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endParaRPr lang="de-DE" sz="1800" b="0" strike="noStrike" spc="-1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Maximilian Heber &amp; Gabriel Schneider, Team Open Science</a:t>
            </a:r>
            <a:endParaRPr lang="de-DE" sz="1800" b="0" strike="noStrike" spc="-1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University of Konstanz, September 2022</a:t>
            </a:r>
            <a:endParaRPr lang="de-DE" sz="1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>
              <a:latin typeface="Calibri"/>
            </a:endParaRPr>
          </a:p>
        </p:txBody>
      </p:sp>
      <p:sp>
        <p:nvSpPr>
          <p:cNvPr id="42" name="Rechteck 3"/>
          <p:cNvSpPr/>
          <p:nvPr/>
        </p:nvSpPr>
        <p:spPr>
          <a:xfrm>
            <a:off x="5721840" y="5861520"/>
            <a:ext cx="2962440" cy="45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de-DE" sz="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All contents of this presentation are, unless otherwise stated, </a:t>
            </a:r>
            <a:endParaRPr lang="de-DE" sz="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licensed under the </a:t>
            </a:r>
            <a:r>
              <a:rPr lang="de-DE" sz="800" b="0" u="sng" strike="noStrike" spc="-1">
                <a:solidFill>
                  <a:srgbClr val="0C00FF"/>
                </a:solidFill>
                <a:uFillTx/>
                <a:latin typeface="Arial"/>
                <a:ea typeface="DejaVu Sans"/>
                <a:hlinkClick r:id="rId2"/>
              </a:rPr>
              <a:t>Creative Commons BY 4.0 International</a:t>
            </a:r>
            <a:endParaRPr lang="de-DE" sz="800" b="0" strike="noStrike" spc="-1">
              <a:latin typeface="Calibri"/>
            </a:endParaRPr>
          </a:p>
        </p:txBody>
      </p:sp>
      <p:pic>
        <p:nvPicPr>
          <p:cNvPr id="43" name="Grafik 5"/>
          <p:cNvPicPr/>
          <p:nvPr/>
        </p:nvPicPr>
        <p:blipFill>
          <a:blip r:embed="rId3"/>
          <a:stretch/>
        </p:blipFill>
        <p:spPr>
          <a:xfrm>
            <a:off x="4825080" y="5937480"/>
            <a:ext cx="884520" cy="307080"/>
          </a:xfrm>
          <a:prstGeom prst="rect">
            <a:avLst/>
          </a:prstGeom>
          <a:ln w="0">
            <a:noFill/>
          </a:ln>
        </p:spPr>
      </p:pic>
      <p:sp>
        <p:nvSpPr>
          <p:cNvPr id="44" name="Rechteck 2"/>
          <p:cNvSpPr/>
          <p:nvPr/>
        </p:nvSpPr>
        <p:spPr>
          <a:xfrm>
            <a:off x="9281520" y="4504320"/>
            <a:ext cx="248868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Image: PhotoMIX-Company, Pixabay License</a:t>
            </a:r>
            <a:endParaRPr lang="de-DE" sz="900" b="0" strike="noStrike" spc="-1">
              <a:latin typeface="Calibri"/>
            </a:endParaRPr>
          </a:p>
        </p:txBody>
      </p:sp>
      <p:pic>
        <p:nvPicPr>
          <p:cNvPr id="46" name="Grafik 4"/>
          <p:cNvPicPr/>
          <p:nvPr/>
        </p:nvPicPr>
        <p:blipFill>
          <a:blip r:embed="rId4"/>
          <a:stretch/>
        </p:blipFill>
        <p:spPr>
          <a:xfrm>
            <a:off x="7656480" y="1567440"/>
            <a:ext cx="4113360" cy="2745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00"/>
    </mc:Choice>
    <mc:Fallback xmlns:p15="http://schemas.microsoft.com/office/powerpoint/2012/main" xmlns="">
      <p:transition spd="slow" advTm="17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" name="Rechteck 1"/>
          <p:cNvSpPr/>
          <p:nvPr/>
        </p:nvSpPr>
        <p:spPr bwMode="auto">
          <a:xfrm>
            <a:off x="1336319" y="1362600"/>
            <a:ext cx="10119383" cy="179691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defRPr/>
            </a:pPr>
            <a:r>
              <a:rPr lang="en-US" sz="2800" b="0" strike="noStrike" spc="-1" dirty="0">
                <a:solidFill>
                  <a:srgbClr val="0C00FF"/>
                </a:solidFill>
                <a:latin typeface="Arial"/>
                <a:ea typeface="DejaVu Sans"/>
              </a:rPr>
              <a:t>This course was developed in the </a:t>
            </a:r>
            <a:r>
              <a:rPr lang="en-US" sz="2800" b="0" strike="noStrike" spc="-1" dirty="0" err="1">
                <a:solidFill>
                  <a:srgbClr val="0C00FF"/>
                </a:solidFill>
                <a:latin typeface="Arial"/>
                <a:ea typeface="DejaVu Sans"/>
              </a:rPr>
              <a:t>Re:ERUA</a:t>
            </a:r>
            <a:r>
              <a:rPr lang="en-US" sz="2800" b="0" strike="noStrike" spc="-1" dirty="0">
                <a:solidFill>
                  <a:srgbClr val="0C00FF"/>
                </a:solidFill>
                <a:latin typeface="Arial"/>
                <a:ea typeface="DejaVu Sans"/>
              </a:rPr>
              <a:t> project. The </a:t>
            </a:r>
            <a:r>
              <a:rPr lang="en-US" sz="2800" b="0" strike="noStrike" spc="0" dirty="0">
                <a:solidFill>
                  <a:srgbClr val="0C00FF"/>
                </a:solidFill>
                <a:latin typeface="Arial"/>
                <a:ea typeface="DejaVu Sans"/>
              </a:rPr>
              <a:t>University of Konstanz, University of Paris 8, Roskilde University, University of the Aegean and New Bulgarian University jointly created the course content.</a:t>
            </a:r>
            <a:endParaRPr lang="de-DE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3" name="Grafik 2"/>
          <p:cNvPicPr/>
          <p:nvPr/>
        </p:nvPicPr>
        <p:blipFill>
          <a:blip r:embed="rId2"/>
          <a:stretch/>
        </p:blipFill>
        <p:spPr bwMode="auto">
          <a:xfrm>
            <a:off x="108359" y="4097519"/>
            <a:ext cx="12083040" cy="8262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9305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/>
          <p:nvPr/>
        </p:nvSpPr>
        <p:spPr>
          <a:xfrm>
            <a:off x="860040" y="1122840"/>
            <a:ext cx="11544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28584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What is research data?</a:t>
            </a:r>
            <a:endParaRPr lang="de-DE" sz="2400" b="0" strike="noStrike" spc="-1">
              <a:latin typeface="Calibri"/>
            </a:endParaRPr>
          </a:p>
          <a:p>
            <a:pPr marL="28584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Goals of research data management</a:t>
            </a:r>
            <a:endParaRPr lang="de-DE" sz="2400" b="0" strike="noStrike" spc="-1">
              <a:latin typeface="Calibri"/>
            </a:endParaRPr>
          </a:p>
          <a:p>
            <a:pPr marL="28584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Benefits of research data management</a:t>
            </a:r>
            <a:endParaRPr lang="de-DE" sz="2400" b="0" strike="noStrike" spc="-1">
              <a:latin typeface="Calibri"/>
            </a:endParaRPr>
          </a:p>
          <a:p>
            <a:pPr marL="285840" indent="-28584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The research data life cycle</a:t>
            </a:r>
            <a:endParaRPr lang="de-DE" sz="2400" b="0" strike="noStrike" spc="-1">
              <a:latin typeface="Calibri"/>
            </a:endParaRPr>
          </a:p>
        </p:txBody>
      </p:sp>
      <p:sp>
        <p:nvSpPr>
          <p:cNvPr id="48" name="TextShape 2"/>
          <p:cNvSpPr/>
          <p:nvPr/>
        </p:nvSpPr>
        <p:spPr>
          <a:xfrm>
            <a:off x="-3715200" y="101232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Contents:</a:t>
            </a: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sp>
        <p:nvSpPr>
          <p:cNvPr id="49" name="Rechteck 5"/>
          <p:cNvSpPr/>
          <p:nvPr/>
        </p:nvSpPr>
        <p:spPr>
          <a:xfrm>
            <a:off x="9196200" y="4567680"/>
            <a:ext cx="25038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OpenClipart-Vectors, Pixabay License</a:t>
            </a:r>
            <a:endParaRPr lang="de-DE" sz="900" b="0" strike="noStrike" spc="-1">
              <a:latin typeface="Calibri"/>
            </a:endParaRPr>
          </a:p>
        </p:txBody>
      </p:sp>
      <p:pic>
        <p:nvPicPr>
          <p:cNvPr id="51" name="Grafik 4"/>
          <p:cNvPicPr/>
          <p:nvPr/>
        </p:nvPicPr>
        <p:blipFill>
          <a:blip r:embed="rId2"/>
          <a:stretch/>
        </p:blipFill>
        <p:spPr>
          <a:xfrm>
            <a:off x="6793560" y="1122840"/>
            <a:ext cx="4437000" cy="3333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00"/>
    </mc:Choice>
    <mc:Fallback xmlns:p15="http://schemas.microsoft.com/office/powerpoint/2012/main" xmlns="">
      <p:transition spd="slow" advTm="19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Shape 1"/>
          <p:cNvSpPr/>
          <p:nvPr/>
        </p:nvSpPr>
        <p:spPr>
          <a:xfrm>
            <a:off x="447840" y="-155160"/>
            <a:ext cx="11544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181717"/>
                </a:solidFill>
                <a:latin typeface="Arial"/>
                <a:ea typeface="DejaVu Sans"/>
              </a:rPr>
              <a:t>What kinds of data do you work with in your research?</a:t>
            </a:r>
            <a:endParaRPr lang="de-DE" sz="2400" b="0" strike="noStrike" spc="-1">
              <a:latin typeface="Calibri"/>
            </a:endParaRPr>
          </a:p>
        </p:txBody>
      </p:sp>
      <p:sp>
        <p:nvSpPr>
          <p:cNvPr id="53" name="TextShape 2"/>
          <p:cNvSpPr/>
          <p:nvPr/>
        </p:nvSpPr>
        <p:spPr>
          <a:xfrm>
            <a:off x="-2520000" y="100080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What is Research Data?</a:t>
            </a: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grpSp>
        <p:nvGrpSpPr>
          <p:cNvPr id="54" name="Gruppieren 4"/>
          <p:cNvGrpSpPr/>
          <p:nvPr/>
        </p:nvGrpSpPr>
        <p:grpSpPr>
          <a:xfrm>
            <a:off x="447840" y="2509560"/>
            <a:ext cx="10312560" cy="2324520"/>
            <a:chOff x="447840" y="2509560"/>
            <a:chExt cx="10312560" cy="2324520"/>
          </a:xfrm>
        </p:grpSpPr>
        <p:pic>
          <p:nvPicPr>
            <p:cNvPr id="55" name="Grafik 1"/>
            <p:cNvPicPr/>
            <p:nvPr/>
          </p:nvPicPr>
          <p:blipFill>
            <a:blip r:embed="rId2"/>
            <a:stretch/>
          </p:blipFill>
          <p:spPr>
            <a:xfrm>
              <a:off x="447840" y="2527920"/>
              <a:ext cx="3072600" cy="2304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6" name="Grafik 2"/>
            <p:cNvPicPr/>
            <p:nvPr/>
          </p:nvPicPr>
          <p:blipFill>
            <a:blip r:embed="rId3"/>
            <a:stretch/>
          </p:blipFill>
          <p:spPr>
            <a:xfrm>
              <a:off x="3866760" y="2527920"/>
              <a:ext cx="3075840" cy="2306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7" name="Grafik 3"/>
            <p:cNvPicPr/>
            <p:nvPr/>
          </p:nvPicPr>
          <p:blipFill>
            <a:blip r:embed="rId4"/>
            <a:stretch/>
          </p:blipFill>
          <p:spPr>
            <a:xfrm>
              <a:off x="7288920" y="2509560"/>
              <a:ext cx="3471480" cy="23227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8" name="Rechteck 8"/>
          <p:cNvSpPr/>
          <p:nvPr/>
        </p:nvSpPr>
        <p:spPr>
          <a:xfrm>
            <a:off x="7202880" y="4883040"/>
            <a:ext cx="25038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fernando zhiminaicela, Pixabay License</a:t>
            </a:r>
            <a:endParaRPr lang="de-DE" sz="900" b="0" strike="noStrike" spc="-1">
              <a:latin typeface="Calibri"/>
            </a:endParaRPr>
          </a:p>
        </p:txBody>
      </p:sp>
      <p:sp>
        <p:nvSpPr>
          <p:cNvPr id="59" name="Rechteck 9"/>
          <p:cNvSpPr/>
          <p:nvPr/>
        </p:nvSpPr>
        <p:spPr>
          <a:xfrm>
            <a:off x="3787200" y="4883040"/>
            <a:ext cx="25038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Davidph, Pixabay License</a:t>
            </a:r>
            <a:endParaRPr lang="de-DE" sz="900" b="0" strike="noStrike" spc="-1">
              <a:latin typeface="Calibri"/>
            </a:endParaRPr>
          </a:p>
        </p:txBody>
      </p:sp>
      <p:sp>
        <p:nvSpPr>
          <p:cNvPr id="60" name="Rechteck 10"/>
          <p:cNvSpPr/>
          <p:nvPr/>
        </p:nvSpPr>
        <p:spPr>
          <a:xfrm>
            <a:off x="371880" y="4883040"/>
            <a:ext cx="250380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900" b="0" strike="noStrike" spc="-1">
                <a:solidFill>
                  <a:srgbClr val="A6A6A6"/>
                </a:solidFill>
                <a:latin typeface="Arial"/>
                <a:ea typeface="DejaVu Sans"/>
              </a:rPr>
              <a:t>Chris Stermitz, Pixabay License</a:t>
            </a:r>
            <a:endParaRPr lang="de-DE" sz="9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:p15="http://schemas.microsoft.com/office/powerpoint/2012/main" xmlns="">
      <p:transition spd="slow" advTm="1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Shape 1"/>
          <p:cNvSpPr/>
          <p:nvPr/>
        </p:nvSpPr>
        <p:spPr>
          <a:xfrm>
            <a:off x="447840" y="0"/>
            <a:ext cx="11544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" name="TextShape 2"/>
          <p:cNvSpPr/>
          <p:nvPr/>
        </p:nvSpPr>
        <p:spPr>
          <a:xfrm>
            <a:off x="-2277000" y="97668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de-DE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What is a Research Data?</a:t>
            </a: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sp>
        <p:nvSpPr>
          <p:cNvPr id="64" name="Rechteck 5"/>
          <p:cNvSpPr/>
          <p:nvPr/>
        </p:nvSpPr>
        <p:spPr>
          <a:xfrm>
            <a:off x="447840" y="1878120"/>
            <a:ext cx="6093720" cy="338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“Data that are a) created through scientific processes/research (for example through measurements, surveys, source work),  b) the basis for scientific research (for example digital artefacts), or c) documenting the results of research, can be called research data.”</a:t>
            </a:r>
            <a:endParaRPr lang="de-DE" sz="24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 </a:t>
            </a:r>
            <a:endParaRPr lang="de-DE" sz="24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200" b="0" strike="noStrike" spc="-1">
                <a:solidFill>
                  <a:srgbClr val="181717"/>
                </a:solidFill>
                <a:latin typeface="Arial"/>
                <a:ea typeface="DejaVu Sans"/>
              </a:rPr>
              <a:t>Research data. Glossary entry at forschungsdaten.info. </a:t>
            </a:r>
            <a:r>
              <a:rPr lang="en-US" sz="1200" b="0" u="sng" strike="noStrike" spc="-1">
                <a:solidFill>
                  <a:srgbClr val="181717"/>
                </a:solidFill>
                <a:uFillTx/>
                <a:latin typeface="Arial"/>
                <a:ea typeface="DejaVu Sans"/>
              </a:rPr>
              <a:t>https://www.forschungsdaten.info/glossary/#c403895 </a:t>
            </a:r>
            <a:r>
              <a:rPr lang="en-US" sz="1200" b="0" strike="noStrike" spc="-1">
                <a:solidFill>
                  <a:srgbClr val="181717"/>
                </a:solidFill>
                <a:latin typeface="Arial"/>
                <a:ea typeface="DejaVu Sans"/>
              </a:rPr>
              <a:t>[6.4.2020].</a:t>
            </a:r>
            <a:endParaRPr lang="de-DE" sz="1200" b="0" strike="noStrike" spc="-1">
              <a:latin typeface="Calibri"/>
            </a:endParaRPr>
          </a:p>
        </p:txBody>
      </p:sp>
      <p:pic>
        <p:nvPicPr>
          <p:cNvPr id="65" name="Grafik 6"/>
          <p:cNvPicPr/>
          <p:nvPr/>
        </p:nvPicPr>
        <p:blipFill>
          <a:blip r:embed="rId2"/>
          <a:stretch/>
        </p:blipFill>
        <p:spPr>
          <a:xfrm>
            <a:off x="7860600" y="1396080"/>
            <a:ext cx="2814480" cy="3930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00"/>
    </mc:Choice>
    <mc:Fallback xmlns:p15="http://schemas.microsoft.com/office/powerpoint/2012/main" xmlns="">
      <p:transition spd="slow" advTm="61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Shape 1"/>
          <p:cNvSpPr/>
          <p:nvPr/>
        </p:nvSpPr>
        <p:spPr>
          <a:xfrm>
            <a:off x="447840" y="0"/>
            <a:ext cx="11544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" name="TextShape 2"/>
          <p:cNvSpPr/>
          <p:nvPr/>
        </p:nvSpPr>
        <p:spPr>
          <a:xfrm>
            <a:off x="-1012680" y="105552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Goals of Research Data Management</a:t>
            </a: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sp>
        <p:nvSpPr>
          <p:cNvPr id="69" name="Rechteck 5"/>
          <p:cNvSpPr/>
          <p:nvPr/>
        </p:nvSpPr>
        <p:spPr>
          <a:xfrm>
            <a:off x="447840" y="1878120"/>
            <a:ext cx="6357240" cy="228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Guarantee credible and transparent research, via the responsible handling of data before during and after the research project (scientifically, technically, legally and ethically)</a:t>
            </a:r>
            <a:endParaRPr lang="de-DE" sz="24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C00FF"/>
                </a:solidFill>
                <a:latin typeface="Calibri"/>
                <a:ea typeface="DejaVu Sans"/>
              </a:rPr>
              <a:t> </a:t>
            </a:r>
            <a:endParaRPr lang="de-DE" sz="2400" b="0" strike="noStrike" spc="-1">
              <a:latin typeface="Calibri"/>
            </a:endParaRPr>
          </a:p>
        </p:txBody>
      </p:sp>
      <p:pic>
        <p:nvPicPr>
          <p:cNvPr id="70" name="Grafik 1"/>
          <p:cNvPicPr/>
          <p:nvPr/>
        </p:nvPicPr>
        <p:blipFill>
          <a:blip r:embed="rId2"/>
          <a:stretch/>
        </p:blipFill>
        <p:spPr>
          <a:xfrm>
            <a:off x="7169040" y="1257840"/>
            <a:ext cx="3387600" cy="4637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000"/>
    </mc:Choice>
    <mc:Fallback xmlns:p15="http://schemas.microsoft.com/office/powerpoint/2012/main" xmlns="">
      <p:transition spd="slow" advTm="7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Shape 1"/>
          <p:cNvSpPr/>
          <p:nvPr/>
        </p:nvSpPr>
        <p:spPr>
          <a:xfrm>
            <a:off x="447840" y="0"/>
            <a:ext cx="11544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" name="TextShape 2"/>
          <p:cNvSpPr/>
          <p:nvPr/>
        </p:nvSpPr>
        <p:spPr>
          <a:xfrm>
            <a:off x="-589320" y="77832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Benefits of Research Data Management</a:t>
            </a: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4000" b="0" strike="noStrike" spc="-1">
              <a:latin typeface="Calibri"/>
            </a:endParaRPr>
          </a:p>
        </p:txBody>
      </p:sp>
      <p:sp>
        <p:nvSpPr>
          <p:cNvPr id="74" name="Rechteck 5"/>
          <p:cNvSpPr/>
          <p:nvPr/>
        </p:nvSpPr>
        <p:spPr>
          <a:xfrm>
            <a:off x="569160" y="1480320"/>
            <a:ext cx="7647840" cy="4478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Enhance the findability of data</a:t>
            </a:r>
            <a:endParaRPr lang="de-DE" sz="24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Prevent data loss</a:t>
            </a:r>
            <a:endParaRPr lang="de-DE" sz="24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Facilitate collaboration</a:t>
            </a:r>
            <a:endParaRPr lang="de-DE" sz="24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Reusability of data </a:t>
            </a:r>
            <a:endParaRPr lang="de-DE" sz="24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Increased visibility of research output </a:t>
            </a:r>
            <a:endParaRPr lang="de-DE" sz="24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Traceability of research results</a:t>
            </a:r>
            <a:endParaRPr lang="de-DE" sz="24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Citation of data as an own independent research product</a:t>
            </a:r>
            <a:endParaRPr lang="de-DE" sz="24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Benefit for the whole public sphere</a:t>
            </a:r>
            <a:endParaRPr lang="de-DE" sz="24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Guidelines and requirements in institutional research data management policies</a:t>
            </a:r>
            <a:endParaRPr lang="de-DE" sz="24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>
              <a:latin typeface="Calibri"/>
            </a:endParaRPr>
          </a:p>
        </p:txBody>
      </p:sp>
      <p:pic>
        <p:nvPicPr>
          <p:cNvPr id="75" name="Grafik 2"/>
          <p:cNvPicPr/>
          <p:nvPr/>
        </p:nvPicPr>
        <p:blipFill>
          <a:blip r:embed="rId2"/>
          <a:stretch/>
        </p:blipFill>
        <p:spPr>
          <a:xfrm>
            <a:off x="7452720" y="1869120"/>
            <a:ext cx="4058280" cy="2588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000"/>
    </mc:Choice>
    <mc:Fallback xmlns:p15="http://schemas.microsoft.com/office/powerpoint/2012/main" xmlns="">
      <p:transition spd="slow" advTm="89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Shape 2"/>
          <p:cNvSpPr/>
          <p:nvPr/>
        </p:nvSpPr>
        <p:spPr>
          <a:xfrm>
            <a:off x="-1890360" y="71604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The Research Data Life Cycle</a:t>
            </a:r>
            <a:endParaRPr lang="de-DE" sz="4000" b="0" strike="noStrike" spc="-1">
              <a:latin typeface="Calibri"/>
            </a:endParaRPr>
          </a:p>
        </p:txBody>
      </p:sp>
      <p:sp>
        <p:nvSpPr>
          <p:cNvPr id="78" name="Rechteck 5"/>
          <p:cNvSpPr/>
          <p:nvPr/>
        </p:nvSpPr>
        <p:spPr>
          <a:xfrm>
            <a:off x="447840" y="1878120"/>
            <a:ext cx="60937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C00FF"/>
                </a:solidFill>
                <a:latin typeface="Calibri"/>
                <a:ea typeface="DejaVu Sans"/>
              </a:rPr>
              <a:t> </a:t>
            </a:r>
            <a:endParaRPr lang="de-DE" sz="2400" b="0" strike="noStrike" spc="-1">
              <a:latin typeface="Calibri"/>
            </a:endParaRPr>
          </a:p>
        </p:txBody>
      </p:sp>
      <p:pic>
        <p:nvPicPr>
          <p:cNvPr id="79" name="Grafik 3"/>
          <p:cNvPicPr/>
          <p:nvPr/>
        </p:nvPicPr>
        <p:blipFill>
          <a:blip r:embed="rId2"/>
          <a:stretch/>
        </p:blipFill>
        <p:spPr>
          <a:xfrm>
            <a:off x="3277080" y="1509480"/>
            <a:ext cx="5383080" cy="4273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"/>
    </mc:Choice>
    <mc:Fallback xmlns:p15="http://schemas.microsoft.com/office/powerpoint/2012/main" xmlns="">
      <p:transition spd="slow" advTm="1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2"/>
          <p:cNvSpPr/>
          <p:nvPr/>
        </p:nvSpPr>
        <p:spPr>
          <a:xfrm>
            <a:off x="-1717200" y="66096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The Research Data Life Cycle</a:t>
            </a:r>
            <a:endParaRPr lang="de-DE" sz="4000" b="0" strike="noStrike" spc="-1">
              <a:latin typeface="Calibri"/>
            </a:endParaRPr>
          </a:p>
        </p:txBody>
      </p:sp>
      <p:sp>
        <p:nvSpPr>
          <p:cNvPr id="82" name="Rechteck 5"/>
          <p:cNvSpPr/>
          <p:nvPr/>
        </p:nvSpPr>
        <p:spPr>
          <a:xfrm>
            <a:off x="447840" y="1878120"/>
            <a:ext cx="60937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C00FF"/>
                </a:solidFill>
                <a:latin typeface="Calibri"/>
                <a:ea typeface="DejaVu Sans"/>
              </a:rPr>
              <a:t> </a:t>
            </a:r>
            <a:endParaRPr lang="de-DE" sz="2400" b="0" strike="noStrike" spc="-1">
              <a:latin typeface="Calibri"/>
            </a:endParaRPr>
          </a:p>
        </p:txBody>
      </p:sp>
      <p:grpSp>
        <p:nvGrpSpPr>
          <p:cNvPr id="83" name="Gruppieren 6"/>
          <p:cNvGrpSpPr/>
          <p:nvPr/>
        </p:nvGrpSpPr>
        <p:grpSpPr>
          <a:xfrm>
            <a:off x="749880" y="1515240"/>
            <a:ext cx="10260360" cy="4053600"/>
            <a:chOff x="749880" y="1515240"/>
            <a:chExt cx="10260360" cy="4053600"/>
          </a:xfrm>
        </p:grpSpPr>
        <p:sp>
          <p:nvSpPr>
            <p:cNvPr id="84" name="Rechteck 2"/>
            <p:cNvSpPr/>
            <p:nvPr/>
          </p:nvSpPr>
          <p:spPr>
            <a:xfrm>
              <a:off x="749880" y="1515240"/>
              <a:ext cx="10260360" cy="4053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de-DE" sz="2000" b="1" strike="noStrike" spc="-1">
                  <a:solidFill>
                    <a:srgbClr val="181717"/>
                  </a:solidFill>
                  <a:latin typeface="Arial"/>
                  <a:ea typeface="DejaVu Sans"/>
                </a:rPr>
                <a:t>Planning your research</a:t>
              </a:r>
              <a:endParaRPr lang="de-DE" sz="2000" b="0" strike="noStrike" spc="-1">
                <a:latin typeface="Calibri"/>
              </a:endParaRPr>
            </a:p>
            <a:p>
              <a:pPr marL="285840" indent="-284760">
                <a:lnSpc>
                  <a:spcPct val="100000"/>
                </a:lnSpc>
                <a:buClr>
                  <a:srgbClr val="000000"/>
                </a:buClr>
                <a:buFont typeface="Arial"/>
                <a:buChar char="•"/>
                <a:tabLst>
                  <a:tab pos="0" algn="l"/>
                </a:tabLst>
              </a:pPr>
              <a:r>
                <a:rPr lang="de-DE" sz="2000" b="0" strike="noStrike" spc="-1">
                  <a:solidFill>
                    <a:srgbClr val="181717"/>
                  </a:solidFill>
                  <a:latin typeface="Arial"/>
                  <a:ea typeface="DejaVu Sans"/>
                </a:rPr>
                <a:t>Plan how you intend to work with your data during the whole research project</a:t>
              </a:r>
              <a:endParaRPr lang="de-DE" sz="2000" b="0" strike="noStrike" spc="-1">
                <a:latin typeface="Calibri"/>
              </a:endParaRPr>
            </a:p>
            <a:p>
              <a:pPr marL="285840" indent="-284760">
                <a:lnSpc>
                  <a:spcPct val="100000"/>
                </a:lnSpc>
                <a:buClr>
                  <a:srgbClr val="000000"/>
                </a:buClr>
                <a:buFont typeface="Arial"/>
                <a:buChar char="•"/>
                <a:tabLst>
                  <a:tab pos="0" algn="l"/>
                </a:tabLst>
              </a:pPr>
              <a:r>
                <a:rPr lang="de-DE" sz="2000" b="0" strike="noStrike" spc="-1">
                  <a:solidFill>
                    <a:srgbClr val="181717"/>
                  </a:solidFill>
                  <a:latin typeface="Arial"/>
                  <a:ea typeface="DejaVu Sans"/>
                </a:rPr>
                <a:t>Topics to think about beforehand</a:t>
              </a:r>
              <a:endParaRPr lang="de-DE" sz="2000" b="0" strike="noStrike" spc="-1">
                <a:latin typeface="Calibri"/>
              </a:endParaRPr>
            </a:p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endParaRPr lang="de-DE" sz="2000" b="0" strike="noStrike" spc="-1">
                <a:latin typeface="Calibri"/>
              </a:endParaRPr>
            </a:p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endParaRPr lang="de-DE" sz="2000" b="0" strike="noStrike" spc="-1">
                <a:latin typeface="Calibri"/>
              </a:endParaRPr>
            </a:p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endParaRPr lang="de-DE" sz="2000" b="0" strike="noStrike" spc="-1">
                <a:latin typeface="Calibri"/>
              </a:endParaRPr>
            </a:p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endParaRPr lang="de-DE" sz="2000" b="0" strike="noStrike" spc="-1">
                <a:latin typeface="Calibri"/>
              </a:endParaRPr>
            </a:p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endParaRPr lang="de-DE" sz="2000" b="0" strike="noStrike" spc="-1">
                <a:latin typeface="Calibri"/>
              </a:endParaRPr>
            </a:p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endParaRPr lang="de-DE" sz="2000" b="0" strike="noStrike" spc="-1">
                <a:latin typeface="Calibri"/>
              </a:endParaRPr>
            </a:p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endParaRPr lang="de-DE" sz="2000" b="0" strike="noStrike" spc="-1">
                <a:latin typeface="Calibri"/>
              </a:endParaRPr>
            </a:p>
            <a:p>
              <a:pPr marL="285840" indent="-284760">
                <a:lnSpc>
                  <a:spcPct val="100000"/>
                </a:lnSpc>
                <a:buClr>
                  <a:srgbClr val="000000"/>
                </a:buClr>
                <a:buFont typeface="Arial"/>
                <a:buChar char="•"/>
                <a:tabLst>
                  <a:tab pos="0" algn="l"/>
                </a:tabLst>
              </a:pPr>
              <a:r>
                <a:rPr lang="de-DE" sz="2000" b="1" strike="noStrike" spc="-1">
                  <a:solidFill>
                    <a:srgbClr val="181717"/>
                  </a:solidFill>
                  <a:latin typeface="Arial"/>
                  <a:ea typeface="DejaVu Sans"/>
                </a:rPr>
                <a:t>Data management plans (DMP)</a:t>
              </a:r>
              <a:endParaRPr lang="de-DE" sz="2000" b="0" strike="noStrike" spc="-1">
                <a:latin typeface="Calibri"/>
              </a:endParaRPr>
            </a:p>
            <a:p>
              <a:pPr marL="743040" lvl="1" indent="-284760">
                <a:lnSpc>
                  <a:spcPct val="100000"/>
                </a:lnSpc>
                <a:buClr>
                  <a:srgbClr val="000000"/>
                </a:buClr>
                <a:buFont typeface="Arial"/>
                <a:buChar char="•"/>
                <a:tabLst>
                  <a:tab pos="0" algn="l"/>
                </a:tabLst>
              </a:pPr>
              <a:r>
                <a:rPr lang="de-DE" sz="2000" b="0" strike="noStrike" spc="-1">
                  <a:solidFill>
                    <a:srgbClr val="181717"/>
                  </a:solidFill>
                  <a:latin typeface="Arial"/>
                  <a:ea typeface="DejaVu Sans"/>
                </a:rPr>
                <a:t>Necessary to acquire grants from certain funding organizations</a:t>
              </a:r>
              <a:endParaRPr lang="de-DE" sz="2000" b="0" strike="noStrike" spc="-1">
                <a:latin typeface="Calibri"/>
              </a:endParaRPr>
            </a:p>
            <a:p>
              <a:pPr marL="743040" lvl="1" indent="-284760">
                <a:lnSpc>
                  <a:spcPct val="100000"/>
                </a:lnSpc>
                <a:buClr>
                  <a:srgbClr val="000000"/>
                </a:buClr>
                <a:buFont typeface="Arial"/>
                <a:buChar char="•"/>
                <a:tabLst>
                  <a:tab pos="0" algn="l"/>
                </a:tabLst>
              </a:pPr>
              <a:r>
                <a:rPr lang="de-DE" sz="2000" b="0" strike="noStrike" spc="-1">
                  <a:solidFill>
                    <a:srgbClr val="181717"/>
                  </a:solidFill>
                  <a:latin typeface="Arial"/>
                  <a:ea typeface="DejaVu Sans"/>
                </a:rPr>
                <a:t>Tools such as </a:t>
              </a:r>
              <a:r>
                <a:rPr lang="de-DE" sz="2000" b="0" u="sng" strike="noStrike" spc="-1">
                  <a:solidFill>
                    <a:srgbClr val="010019"/>
                  </a:solidFill>
                  <a:uFillTx/>
                  <a:latin typeface="Arial"/>
                  <a:ea typeface="DejaVu Sans"/>
                  <a:hlinkClick r:id="rId2"/>
                </a:rPr>
                <a:t>ARGOS</a:t>
              </a:r>
              <a:r>
                <a:rPr lang="de-DE" sz="2000" b="0" strike="noStrike" spc="-1">
                  <a:solidFill>
                    <a:srgbClr val="181717"/>
                  </a:solidFill>
                  <a:latin typeface="Arial"/>
                  <a:ea typeface="DejaVu Sans"/>
                </a:rPr>
                <a:t> by OpenAIRE or </a:t>
              </a:r>
              <a:r>
                <a:rPr lang="de-DE" sz="2000" b="0" u="sng" strike="noStrike" spc="-1">
                  <a:solidFill>
                    <a:srgbClr val="010019"/>
                  </a:solidFill>
                  <a:uFillTx/>
                  <a:latin typeface="Arial"/>
                  <a:ea typeface="DejaVu Sans"/>
                  <a:hlinkClick r:id="rId3"/>
                </a:rPr>
                <a:t>DMPonline</a:t>
              </a:r>
              <a:r>
                <a:rPr lang="de-DE" sz="2000" b="0" strike="noStrike" spc="-1">
                  <a:solidFill>
                    <a:srgbClr val="181717"/>
                  </a:solidFill>
                  <a:latin typeface="Arial"/>
                  <a:ea typeface="DejaVu Sans"/>
                </a:rPr>
                <a:t>, available for free</a:t>
              </a:r>
              <a:endParaRPr lang="de-DE" sz="2000" b="0" strike="noStrike" spc="-1">
                <a:latin typeface="Calibri"/>
              </a:endParaRPr>
            </a:p>
          </p:txBody>
        </p:sp>
        <p:grpSp>
          <p:nvGrpSpPr>
            <p:cNvPr id="85" name="Diagram1"/>
            <p:cNvGrpSpPr/>
            <p:nvPr/>
          </p:nvGrpSpPr>
          <p:grpSpPr>
            <a:xfrm>
              <a:off x="2529720" y="2857320"/>
              <a:ext cx="5223600" cy="1647360"/>
              <a:chOff x="2529720" y="2857320"/>
              <a:chExt cx="5223600" cy="1647360"/>
            </a:xfrm>
          </p:grpSpPr>
          <p:sp>
            <p:nvSpPr>
              <p:cNvPr id="86" name="Rechteck 85"/>
              <p:cNvSpPr/>
              <p:nvPr/>
            </p:nvSpPr>
            <p:spPr>
              <a:xfrm>
                <a:off x="2529720" y="2857320"/>
                <a:ext cx="5223600" cy="1647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7" name="Rechteck 86"/>
              <p:cNvSpPr/>
              <p:nvPr/>
            </p:nvSpPr>
            <p:spPr>
              <a:xfrm>
                <a:off x="3110400" y="2857320"/>
                <a:ext cx="1266120" cy="759600"/>
              </a:xfrm>
              <a:prstGeom prst="rect">
                <a:avLst/>
              </a:prstGeom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ln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</a:ln>
            </p:spPr>
            <p:style>
              <a:lnRef idx="2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1760" tIns="41760" rIns="41760" bIns="41760" numCol="1" spcCol="1440" anchor="ctr">
                <a:noAutofit/>
              </a:bodyPr>
              <a:lstStyle/>
              <a:p>
                <a:pPr algn="ctr">
                  <a:lnSpc>
                    <a:spcPct val="90000"/>
                  </a:lnSpc>
                  <a:spcAft>
                    <a:spcPts val="386"/>
                  </a:spcAft>
                  <a:buNone/>
                </a:pPr>
                <a:r>
                  <a:rPr lang="de-DE" sz="1100" b="0" strike="noStrike" spc="-1">
                    <a:solidFill>
                      <a:schemeClr val="lt1"/>
                    </a:solidFill>
                    <a:latin typeface="Calibri"/>
                    <a:ea typeface="Arial"/>
                  </a:rPr>
                  <a:t>Will I collect or reuse available data?</a:t>
                </a:r>
                <a:endParaRPr lang="de-DE" sz="1100" b="0" strike="noStrike" spc="-1">
                  <a:latin typeface="Calibri"/>
                </a:endParaRPr>
              </a:p>
            </p:txBody>
          </p:sp>
          <p:sp>
            <p:nvSpPr>
              <p:cNvPr id="88" name="Rechteck 87"/>
              <p:cNvSpPr/>
              <p:nvPr/>
            </p:nvSpPr>
            <p:spPr>
              <a:xfrm>
                <a:off x="4508640" y="2858040"/>
                <a:ext cx="1266120" cy="759600"/>
              </a:xfrm>
              <a:prstGeom prst="rect">
                <a:avLst/>
              </a:prstGeom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ln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</a:ln>
            </p:spPr>
            <p:style>
              <a:lnRef idx="2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1760" tIns="41760" rIns="41760" bIns="41760" numCol="1" spcCol="1440" anchor="ctr">
                <a:noAutofit/>
              </a:bodyPr>
              <a:lstStyle/>
              <a:p>
                <a:pPr algn="ctr">
                  <a:lnSpc>
                    <a:spcPct val="90000"/>
                  </a:lnSpc>
                  <a:spcAft>
                    <a:spcPts val="386"/>
                  </a:spcAft>
                  <a:buNone/>
                </a:pPr>
                <a:r>
                  <a:rPr lang="de-DE" sz="1100" b="0" strike="noStrike" spc="-1">
                    <a:solidFill>
                      <a:schemeClr val="lt1"/>
                    </a:solidFill>
                    <a:latin typeface="Calibri"/>
                    <a:ea typeface="Arial"/>
                  </a:rPr>
                  <a:t>How much data will I generate?</a:t>
                </a:r>
                <a:endParaRPr lang="de-DE" sz="1100" b="0" strike="noStrike" spc="-1">
                  <a:latin typeface="Calibri"/>
                </a:endParaRPr>
              </a:p>
            </p:txBody>
          </p:sp>
          <p:sp>
            <p:nvSpPr>
              <p:cNvPr id="89" name="Rechteck 88"/>
              <p:cNvSpPr/>
              <p:nvPr/>
            </p:nvSpPr>
            <p:spPr>
              <a:xfrm>
                <a:off x="5901840" y="2858040"/>
                <a:ext cx="1266120" cy="759600"/>
              </a:xfrm>
              <a:prstGeom prst="rect">
                <a:avLst/>
              </a:prstGeom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ln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</a:ln>
            </p:spPr>
            <p:style>
              <a:lnRef idx="2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1760" tIns="41760" rIns="41760" bIns="41760" numCol="1" spcCol="1440" anchor="ctr">
                <a:noAutofit/>
              </a:bodyPr>
              <a:lstStyle/>
              <a:p>
                <a:pPr algn="ctr">
                  <a:lnSpc>
                    <a:spcPct val="90000"/>
                  </a:lnSpc>
                  <a:spcAft>
                    <a:spcPts val="386"/>
                  </a:spcAft>
                  <a:buNone/>
                </a:pPr>
                <a:r>
                  <a:rPr lang="de-DE" sz="1100" b="0" strike="noStrike" spc="-1">
                    <a:solidFill>
                      <a:schemeClr val="lt1"/>
                    </a:solidFill>
                    <a:latin typeface="Calibri"/>
                    <a:ea typeface="Arial"/>
                  </a:rPr>
                  <a:t>Which tools/software will I use to work with the data?</a:t>
                </a:r>
                <a:endParaRPr lang="de-DE" sz="1100" b="0" strike="noStrike" spc="-1">
                  <a:latin typeface="Calibri"/>
                </a:endParaRPr>
              </a:p>
            </p:txBody>
          </p:sp>
          <p:sp>
            <p:nvSpPr>
              <p:cNvPr id="90" name="Rechteck 89"/>
              <p:cNvSpPr/>
              <p:nvPr/>
            </p:nvSpPr>
            <p:spPr>
              <a:xfrm>
                <a:off x="3812040" y="3744360"/>
                <a:ext cx="1266120" cy="759600"/>
              </a:xfrm>
              <a:prstGeom prst="rect">
                <a:avLst/>
              </a:prstGeom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ln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</a:ln>
            </p:spPr>
            <p:style>
              <a:lnRef idx="2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1760" tIns="41760" rIns="41760" bIns="41760" numCol="1" spcCol="1440" anchor="ctr">
                <a:noAutofit/>
              </a:bodyPr>
              <a:lstStyle/>
              <a:p>
                <a:pPr algn="ctr">
                  <a:lnSpc>
                    <a:spcPct val="90000"/>
                  </a:lnSpc>
                  <a:spcAft>
                    <a:spcPts val="386"/>
                  </a:spcAft>
                  <a:buNone/>
                </a:pPr>
                <a:r>
                  <a:rPr lang="de-DE" sz="1100" b="0" strike="noStrike" spc="-1">
                    <a:solidFill>
                      <a:schemeClr val="lt1"/>
                    </a:solidFill>
                    <a:latin typeface="Calibri"/>
                    <a:ea typeface="Arial"/>
                  </a:rPr>
                  <a:t>How will I describe and document the data?</a:t>
                </a:r>
                <a:endParaRPr lang="de-DE" sz="1100" b="0" strike="noStrike" spc="-1">
                  <a:latin typeface="Calibri"/>
                </a:endParaRPr>
              </a:p>
            </p:txBody>
          </p:sp>
          <p:sp>
            <p:nvSpPr>
              <p:cNvPr id="91" name="Rechteck 90"/>
              <p:cNvSpPr/>
              <p:nvPr/>
            </p:nvSpPr>
            <p:spPr>
              <a:xfrm>
                <a:off x="5205240" y="3744360"/>
                <a:ext cx="1266120" cy="759600"/>
              </a:xfrm>
              <a:prstGeom prst="rect">
                <a:avLst/>
              </a:prstGeom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ln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</a:ln>
            </p:spPr>
            <p:style>
              <a:lnRef idx="2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1760" tIns="41760" rIns="41760" bIns="41760" numCol="1" spcCol="1440" anchor="ctr">
                <a:noAutofit/>
              </a:bodyPr>
              <a:lstStyle/>
              <a:p>
                <a:pPr algn="ctr">
                  <a:lnSpc>
                    <a:spcPct val="90000"/>
                  </a:lnSpc>
                  <a:spcAft>
                    <a:spcPts val="386"/>
                  </a:spcAft>
                  <a:buNone/>
                </a:pPr>
                <a:r>
                  <a:rPr lang="de-DE" sz="1100" b="0" strike="noStrike" spc="-1">
                    <a:solidFill>
                      <a:schemeClr val="lt1"/>
                    </a:solidFill>
                    <a:latin typeface="Calibri"/>
                    <a:ea typeface="Arial"/>
                  </a:rPr>
                  <a:t>Where will I publish the data and under which license?</a:t>
                </a:r>
                <a:endParaRPr lang="de-DE" sz="1100" b="0" strike="noStrike" spc="-1">
                  <a:latin typeface="Calibri"/>
                </a:endParaRPr>
              </a:p>
            </p:txBody>
          </p:sp>
        </p:grpSp>
      </p:grpSp>
      <p:graphicFrame>
        <p:nvGraphicFramePr>
          <p:cNvPr id="2" name="Diagram1"/>
          <p:cNvGraphicFramePr/>
          <p:nvPr>
            <p:extLst>
              <p:ext uri="{D42A27DB-BD31-4B8C-83A1-F6EECF244321}">
                <p14:modId xmlns:p14="http://schemas.microsoft.com/office/powerpoint/2010/main" val="2489020849"/>
              </p:ext>
            </p:extLst>
          </p:nvPr>
        </p:nvGraphicFramePr>
        <p:xfrm>
          <a:off x="9827640" y="272160"/>
          <a:ext cx="2365200" cy="1834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00"/>
    </mc:Choice>
    <mc:Fallback xmlns:p15="http://schemas.microsoft.com/office/powerpoint/2012/main" xmlns="">
      <p:transition spd="slow" advTm="7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2"/>
          <p:cNvSpPr/>
          <p:nvPr/>
        </p:nvSpPr>
        <p:spPr>
          <a:xfrm>
            <a:off x="-1783440" y="68796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The Research Data Life Cycle</a:t>
            </a:r>
            <a:endParaRPr lang="de-DE" sz="4000" b="0" strike="noStrike" spc="-1">
              <a:latin typeface="Calibri"/>
            </a:endParaRPr>
          </a:p>
        </p:txBody>
      </p:sp>
      <p:sp>
        <p:nvSpPr>
          <p:cNvPr id="94" name="Rechteck 5"/>
          <p:cNvSpPr/>
          <p:nvPr/>
        </p:nvSpPr>
        <p:spPr>
          <a:xfrm>
            <a:off x="447840" y="1878120"/>
            <a:ext cx="60937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C00FF"/>
                </a:solidFill>
                <a:latin typeface="Calibri"/>
                <a:ea typeface="DejaVu Sans"/>
              </a:rPr>
              <a:t> </a:t>
            </a:r>
            <a:endParaRPr lang="de-DE" sz="2400" b="0" strike="noStrike" spc="-1">
              <a:latin typeface="Calibri"/>
            </a:endParaRPr>
          </a:p>
        </p:txBody>
      </p:sp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4210813767"/>
              </p:ext>
            </p:extLst>
          </p:nvPr>
        </p:nvGraphicFramePr>
        <p:xfrm>
          <a:off x="9785520" y="271080"/>
          <a:ext cx="2365200" cy="1834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5" name="Rechteck 2"/>
          <p:cNvSpPr/>
          <p:nvPr/>
        </p:nvSpPr>
        <p:spPr>
          <a:xfrm>
            <a:off x="574200" y="1421640"/>
            <a:ext cx="10746000" cy="414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900" b="1" strike="noStrike" spc="-1">
                <a:solidFill>
                  <a:srgbClr val="181717"/>
                </a:solidFill>
                <a:latin typeface="Arial"/>
                <a:ea typeface="DejaVu Sans"/>
              </a:rPr>
              <a:t>Collecting your data</a:t>
            </a:r>
            <a:endParaRPr lang="de-DE" sz="19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900" b="0" strike="noStrike" spc="-1">
                <a:solidFill>
                  <a:srgbClr val="181717"/>
                </a:solidFill>
                <a:latin typeface="Arial"/>
                <a:ea typeface="DejaVu Sans"/>
              </a:rPr>
              <a:t>First: Check ethical and legal contexts</a:t>
            </a:r>
            <a:endParaRPr lang="de-DE" sz="19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900" b="0" strike="noStrike" spc="-1">
                <a:solidFill>
                  <a:srgbClr val="181717"/>
                </a:solidFill>
                <a:latin typeface="Arial"/>
                <a:ea typeface="DejaVu Sans"/>
              </a:rPr>
              <a:t>Highly dependent on your research design and methods</a:t>
            </a:r>
            <a:endParaRPr lang="de-DE" sz="19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900" b="0" strike="noStrike" spc="-1">
                <a:solidFill>
                  <a:srgbClr val="181717"/>
                </a:solidFill>
                <a:latin typeface="Arial"/>
                <a:ea typeface="DejaVu Sans"/>
              </a:rPr>
              <a:t>Use methods and tools which are common in your research community</a:t>
            </a:r>
            <a:endParaRPr lang="de-DE" sz="19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19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900" b="1" strike="noStrike" spc="-1">
                <a:solidFill>
                  <a:srgbClr val="181717"/>
                </a:solidFill>
                <a:latin typeface="Arial"/>
                <a:ea typeface="DejaVu Sans"/>
              </a:rPr>
              <a:t>Store your data in a structured way</a:t>
            </a:r>
            <a:endParaRPr lang="de-DE" sz="19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900" b="0" strike="noStrike" spc="-1">
                <a:solidFill>
                  <a:srgbClr val="181717"/>
                </a:solidFill>
                <a:latin typeface="Arial"/>
                <a:ea typeface="DejaVu Sans"/>
              </a:rPr>
              <a:t>Who needs access during the following steps?</a:t>
            </a:r>
            <a:endParaRPr lang="de-DE" sz="1900" b="0" strike="noStrike" spc="-1">
              <a:latin typeface="Calibri"/>
            </a:endParaRPr>
          </a:p>
          <a:p>
            <a:pPr marL="800280" lvl="1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900" b="0" strike="noStrike" spc="-1">
                <a:solidFill>
                  <a:srgbClr val="181717"/>
                </a:solidFill>
                <a:latin typeface="Arial"/>
                <a:ea typeface="DejaVu Sans"/>
              </a:rPr>
              <a:t>Collaborative working platforms such as clouds can be used to grant access to research project members</a:t>
            </a:r>
            <a:endParaRPr lang="de-DE" sz="1900" b="0" strike="noStrike" spc="-1">
              <a:latin typeface="Calibri"/>
            </a:endParaRPr>
          </a:p>
          <a:p>
            <a:pPr marL="800280" lvl="1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900" b="0" strike="noStrike" spc="-1">
                <a:solidFill>
                  <a:srgbClr val="181717"/>
                </a:solidFill>
                <a:latin typeface="Arial"/>
                <a:ea typeface="DejaVu Sans"/>
              </a:rPr>
              <a:t>Follow the 3-2-1 backup rule </a:t>
            </a:r>
            <a:r>
              <a:rPr lang="en-US" sz="1900" b="0" strike="noStrike" spc="-1">
                <a:solidFill>
                  <a:srgbClr val="181717"/>
                </a:solidFill>
                <a:latin typeface="Wingdings"/>
                <a:ea typeface="DejaVu Sans"/>
              </a:rPr>
              <a:t></a:t>
            </a:r>
            <a:r>
              <a:rPr lang="en-US" sz="1900" b="0" strike="noStrike" spc="-1">
                <a:solidFill>
                  <a:srgbClr val="181717"/>
                </a:solidFill>
                <a:latin typeface="Arial"/>
                <a:ea typeface="DejaVu Sans"/>
              </a:rPr>
              <a:t>3 copies of a file on 2 different storage mediums with 1 of the copies stored in another spot (e.g. different building)</a:t>
            </a:r>
            <a:endParaRPr lang="de-DE" sz="19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900" b="0" strike="noStrike" spc="-1">
                <a:solidFill>
                  <a:srgbClr val="181717"/>
                </a:solidFill>
                <a:latin typeface="Arial"/>
                <a:ea typeface="DejaVu Sans"/>
              </a:rPr>
              <a:t>Follow a consistent pattern when naming your data files</a:t>
            </a:r>
            <a:endParaRPr lang="de-DE" sz="1900" b="0" strike="noStrike" spc="-1">
              <a:latin typeface="Calibri"/>
            </a:endParaRPr>
          </a:p>
          <a:p>
            <a:pPr marL="800280" lvl="1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900" b="0" strike="noStrike" spc="-1">
                <a:solidFill>
                  <a:srgbClr val="181717"/>
                </a:solidFill>
                <a:latin typeface="Arial"/>
                <a:ea typeface="DejaVu Sans"/>
              </a:rPr>
              <a:t>e.g. include the date of the data collection in its filename („YYMMDD-title“)</a:t>
            </a:r>
            <a:endParaRPr lang="de-DE" sz="1900" b="0" strike="noStrike" spc="-1">
              <a:latin typeface="Calibri"/>
            </a:endParaRPr>
          </a:p>
          <a:p>
            <a:pPr marL="800280" lvl="1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900" b="0" strike="noStrike" spc="-1">
                <a:solidFill>
                  <a:srgbClr val="181717"/>
                </a:solidFill>
                <a:latin typeface="Arial"/>
                <a:ea typeface="DejaVu Sans"/>
              </a:rPr>
              <a:t>include unambiguous version information („filename_v1.2“)</a:t>
            </a:r>
            <a:endParaRPr lang="de-DE" sz="19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000"/>
    </mc:Choice>
    <mc:Fallback xmlns:p15="http://schemas.microsoft.com/office/powerpoint/2012/main" xmlns="">
      <p:transition spd="slow" advTm="98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2"/>
          <p:cNvSpPr/>
          <p:nvPr/>
        </p:nvSpPr>
        <p:spPr>
          <a:xfrm>
            <a:off x="-1720080" y="76896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The Research Data Life Cycle</a:t>
            </a:r>
            <a:endParaRPr lang="de-DE" sz="4000" b="0" strike="noStrike" spc="-1">
              <a:latin typeface="Calibri"/>
            </a:endParaRPr>
          </a:p>
        </p:txBody>
      </p:sp>
      <p:sp>
        <p:nvSpPr>
          <p:cNvPr id="98" name="Rechteck 5"/>
          <p:cNvSpPr/>
          <p:nvPr/>
        </p:nvSpPr>
        <p:spPr>
          <a:xfrm>
            <a:off x="447840" y="1878120"/>
            <a:ext cx="60937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C00FF"/>
                </a:solidFill>
                <a:latin typeface="Calibri"/>
                <a:ea typeface="DejaVu Sans"/>
              </a:rPr>
              <a:t> </a:t>
            </a:r>
            <a:endParaRPr lang="de-DE" sz="2400" b="0" strike="noStrike" spc="-1">
              <a:latin typeface="Calibri"/>
            </a:endParaRPr>
          </a:p>
        </p:txBody>
      </p:sp>
      <p:sp>
        <p:nvSpPr>
          <p:cNvPr id="99" name="Rechteck 1"/>
          <p:cNvSpPr/>
          <p:nvPr/>
        </p:nvSpPr>
        <p:spPr>
          <a:xfrm>
            <a:off x="653040" y="1670400"/>
            <a:ext cx="10327320" cy="356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Data preparation</a:t>
            </a:r>
            <a:endParaRPr lang="de-DE" sz="2000" b="0" strike="noStrike" spc="-1">
              <a:latin typeface="Calibri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Prepare the data for further scientific work, e.g. selecting datasets for analysis, removing outliers, converting to different file formats</a:t>
            </a:r>
            <a:endParaRPr lang="de-DE" sz="2000" b="0" strike="noStrike" spc="-1">
              <a:latin typeface="Calibri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Use this step to start describing your data with metadata</a:t>
            </a:r>
            <a:endParaRPr lang="de-DE" sz="2000" b="0" strike="noStrike" spc="-1">
              <a:latin typeface="Calibri"/>
            </a:endParaRPr>
          </a:p>
          <a:p>
            <a:pPr marL="743040" lvl="1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metadata are additional information that enable other researchers to understand your data better</a:t>
            </a:r>
            <a:endParaRPr lang="de-DE" sz="2000" b="0" strike="noStrike" spc="-1">
              <a:latin typeface="Calibri"/>
            </a:endParaRPr>
          </a:p>
          <a:p>
            <a:pPr marL="743040" lvl="1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different scientific communities use different metadata schemes and standards</a:t>
            </a:r>
            <a:endParaRPr lang="de-DE" sz="2000" b="0" strike="noStrike" spc="-1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Data analysis</a:t>
            </a:r>
            <a:endParaRPr lang="de-DE" sz="2000" b="0" strike="noStrike" spc="-1">
              <a:latin typeface="Calibri"/>
            </a:endParaRPr>
          </a:p>
          <a:p>
            <a:pPr marL="285840" indent="-284760">
              <a:lnSpc>
                <a:spcPct val="11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Work with your data to find answers to your research question</a:t>
            </a:r>
            <a:endParaRPr lang="de-DE" sz="2000" b="0" strike="noStrike" spc="-1">
              <a:latin typeface="Calibri"/>
            </a:endParaRPr>
          </a:p>
          <a:p>
            <a:pPr marL="743040" lvl="1" indent="-284760">
              <a:lnSpc>
                <a:spcPct val="11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if possible think about what information is needed by other researchers to understand your working steps, document these steps.</a:t>
            </a:r>
            <a:endParaRPr lang="de-DE" sz="2000" b="0" strike="noStrike" spc="-1">
              <a:latin typeface="Calibri"/>
            </a:endParaRPr>
          </a:p>
        </p:txBody>
      </p:sp>
      <p:graphicFrame>
        <p:nvGraphicFramePr>
          <p:cNvPr id="3" name="Diagram3"/>
          <p:cNvGraphicFramePr/>
          <p:nvPr>
            <p:extLst>
              <p:ext uri="{D42A27DB-BD31-4B8C-83A1-F6EECF244321}">
                <p14:modId xmlns:p14="http://schemas.microsoft.com/office/powerpoint/2010/main" val="2002345226"/>
              </p:ext>
            </p:extLst>
          </p:nvPr>
        </p:nvGraphicFramePr>
        <p:xfrm>
          <a:off x="9396000" y="302040"/>
          <a:ext cx="2365200" cy="1834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000"/>
    </mc:Choice>
    <mc:Fallback xmlns:p15="http://schemas.microsoft.com/office/powerpoint/2012/main" xmlns="">
      <p:transition spd="slow" advTm="49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2"/>
          <p:cNvSpPr/>
          <p:nvPr/>
        </p:nvSpPr>
        <p:spPr>
          <a:xfrm>
            <a:off x="-1850400" y="97488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The Research Data Life Cycle</a:t>
            </a:r>
            <a:endParaRPr lang="de-DE" sz="4000" b="0" strike="noStrike" spc="-1">
              <a:latin typeface="Calibri"/>
            </a:endParaRPr>
          </a:p>
        </p:txBody>
      </p:sp>
      <p:sp>
        <p:nvSpPr>
          <p:cNvPr id="102" name="Rechteck 5"/>
          <p:cNvSpPr/>
          <p:nvPr/>
        </p:nvSpPr>
        <p:spPr>
          <a:xfrm>
            <a:off x="447840" y="1878120"/>
            <a:ext cx="60937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C00FF"/>
                </a:solidFill>
                <a:latin typeface="Calibri"/>
                <a:ea typeface="DejaVu Sans"/>
              </a:rPr>
              <a:t> </a:t>
            </a:r>
            <a:endParaRPr lang="de-DE" sz="2400" b="0" strike="noStrike" spc="-1">
              <a:latin typeface="Calibri"/>
            </a:endParaRPr>
          </a:p>
        </p:txBody>
      </p:sp>
      <p:sp>
        <p:nvSpPr>
          <p:cNvPr id="103" name="Rechteck 1"/>
          <p:cNvSpPr/>
          <p:nvPr/>
        </p:nvSpPr>
        <p:spPr>
          <a:xfrm>
            <a:off x="484920" y="1738440"/>
            <a:ext cx="10522440" cy="3809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Sharing your data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Think about who you want to share your work with before publishing it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depending on the solution you used for sharing your data in your working group you might be able to extend the access to external colleagues</a:t>
            </a: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Publishing your data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Repositories offer you the possibility to publish your data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Depending on the service you choose you will have a selection of different possibilities concerning licensing and defining who can access the data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To find a fitting repository you can use re3data.org, a searchable registry of repositories for research data</a:t>
            </a: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2400" b="0" strike="noStrike" spc="-1">
              <a:latin typeface="Calibri"/>
            </a:endParaRPr>
          </a:p>
        </p:txBody>
      </p:sp>
      <p:graphicFrame>
        <p:nvGraphicFramePr>
          <p:cNvPr id="4" name="Diagram4"/>
          <p:cNvGraphicFramePr/>
          <p:nvPr>
            <p:extLst>
              <p:ext uri="{D42A27DB-BD31-4B8C-83A1-F6EECF244321}">
                <p14:modId xmlns:p14="http://schemas.microsoft.com/office/powerpoint/2010/main" val="336398999"/>
              </p:ext>
            </p:extLst>
          </p:nvPr>
        </p:nvGraphicFramePr>
        <p:xfrm>
          <a:off x="9694440" y="381240"/>
          <a:ext cx="2365200" cy="1834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00"/>
    </mc:Choice>
    <mc:Fallback xmlns:p15="http://schemas.microsoft.com/office/powerpoint/2012/main" xmlns="">
      <p:transition spd="slow" advTm="36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2"/>
          <p:cNvSpPr/>
          <p:nvPr/>
        </p:nvSpPr>
        <p:spPr>
          <a:xfrm>
            <a:off x="-1939680" y="77652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The Research Data Life Cycle</a:t>
            </a:r>
            <a:endParaRPr lang="de-DE" sz="4000" b="0" strike="noStrike" spc="-1">
              <a:latin typeface="Calibri"/>
            </a:endParaRPr>
          </a:p>
        </p:txBody>
      </p:sp>
      <p:sp>
        <p:nvSpPr>
          <p:cNvPr id="106" name="Rechteck 5"/>
          <p:cNvSpPr/>
          <p:nvPr/>
        </p:nvSpPr>
        <p:spPr>
          <a:xfrm>
            <a:off x="447840" y="1878120"/>
            <a:ext cx="60937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C00FF"/>
                </a:solidFill>
                <a:latin typeface="Calibri"/>
                <a:ea typeface="DejaVu Sans"/>
              </a:rPr>
              <a:t> </a:t>
            </a:r>
            <a:endParaRPr lang="de-DE" sz="2400" b="0" strike="noStrike" spc="-1">
              <a:latin typeface="Calibri"/>
            </a:endParaRPr>
          </a:p>
        </p:txBody>
      </p:sp>
      <p:graphicFrame>
        <p:nvGraphicFramePr>
          <p:cNvPr id="5" name="Diagram5"/>
          <p:cNvGraphicFramePr/>
          <p:nvPr>
            <p:extLst>
              <p:ext uri="{D42A27DB-BD31-4B8C-83A1-F6EECF244321}">
                <p14:modId xmlns:p14="http://schemas.microsoft.com/office/powerpoint/2010/main" val="1120136407"/>
              </p:ext>
            </p:extLst>
          </p:nvPr>
        </p:nvGraphicFramePr>
        <p:xfrm>
          <a:off x="9824760" y="195840"/>
          <a:ext cx="2365200" cy="1834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7" name="Rechteck 2"/>
          <p:cNvSpPr/>
          <p:nvPr/>
        </p:nvSpPr>
        <p:spPr>
          <a:xfrm>
            <a:off x="447840" y="1677960"/>
            <a:ext cx="9682920" cy="350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Long-term archival of your data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Using a repository ensures that your data remain available in the long-term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Check repository guidelines and your funding requirements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Repositories might ask you for rights to transform data formats</a:t>
            </a: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181717"/>
                </a:solidFill>
                <a:latin typeface="Arial"/>
                <a:ea typeface="DejaVu Sans"/>
              </a:rPr>
              <a:t>Reusing data</a:t>
            </a:r>
            <a:endParaRPr lang="de-DE" sz="2000" b="0" strike="noStrike" spc="-1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With description/documentation and publication of your data other researchers can reuse it</a:t>
            </a:r>
            <a:endParaRPr lang="de-DE" sz="2000" b="0" strike="noStrike" spc="-1">
              <a:latin typeface="Calibri"/>
            </a:endParaRPr>
          </a:p>
          <a:p>
            <a:pPr marL="800280" lvl="1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in the context of other research questions</a:t>
            </a:r>
            <a:endParaRPr lang="de-DE" sz="2000" b="0" strike="noStrike" spc="-1">
              <a:latin typeface="Calibri"/>
            </a:endParaRPr>
          </a:p>
          <a:p>
            <a:pPr marL="800280" lvl="1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for gaining a better understanding of your research</a:t>
            </a: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0" strike="noStrike" spc="-1">
                <a:solidFill>
                  <a:srgbClr val="181717"/>
                </a:solidFill>
                <a:latin typeface="Arial"/>
                <a:ea typeface="DejaVu Sans"/>
              </a:rPr>
              <a:t>Reusing data leads to citation and more visibility of your work</a:t>
            </a:r>
            <a:endParaRPr lang="de-DE" sz="20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2400" b="0" strike="noStrike" spc="-1">
              <a:latin typeface="Calibri"/>
            </a:endParaRPr>
          </a:p>
        </p:txBody>
      </p:sp>
      <p:graphicFrame>
        <p:nvGraphicFramePr>
          <p:cNvPr id="6" name="Diagram6"/>
          <p:cNvGraphicFramePr/>
          <p:nvPr>
            <p:extLst>
              <p:ext uri="{D42A27DB-BD31-4B8C-83A1-F6EECF244321}">
                <p14:modId xmlns:p14="http://schemas.microsoft.com/office/powerpoint/2010/main" val="2699564528"/>
              </p:ext>
            </p:extLst>
          </p:nvPr>
        </p:nvGraphicFramePr>
        <p:xfrm>
          <a:off x="9826560" y="2106000"/>
          <a:ext cx="2365200" cy="1834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000"/>
    </mc:Choice>
    <mc:Fallback xmlns:p15="http://schemas.microsoft.com/office/powerpoint/2012/main" xmlns="">
      <p:transition spd="slow" advTm="109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/>
          <p:nvPr/>
        </p:nvSpPr>
        <p:spPr>
          <a:xfrm>
            <a:off x="-170640" y="3337200"/>
            <a:ext cx="12134160" cy="22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1257480" lvl="2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DFG: Leitlinien zum Umgang mit Forschungsdaten. https://www.dfg.de/download/pdf/foerderung/antragstellung/forschungsdaten/richtlinien_forschungsdaten.pdf [8.4.2020].</a:t>
            </a:r>
            <a:endParaRPr lang="de-DE" sz="1600" b="0" strike="noStrike" spc="-1">
              <a:latin typeface="Calibri"/>
            </a:endParaRPr>
          </a:p>
          <a:p>
            <a:pPr marL="1257480" lvl="2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Dolzycka, Dominika; Biernacka, Katarzyna; Helbig, Kerstin und Buchholz, Petra: Train-the-Trainer Konzept zum Thema Forschungsdatenmanagement. Version 2.0. Berlin, 2019. DOI: 10.5281/zenodo.2581292. </a:t>
            </a:r>
            <a:endParaRPr lang="de-DE" sz="1600" b="0" strike="noStrike" spc="-1">
              <a:latin typeface="Calibri"/>
            </a:endParaRPr>
          </a:p>
          <a:p>
            <a:pPr marL="1257480" lvl="2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Forschungsdaten. Glossareintrag auf forschungsdaten.info. https://www.forschungsdaten.info/praxis-kompakt/glossar/#c269824 [6.4.2020].</a:t>
            </a:r>
            <a:endParaRPr lang="de-DE" sz="1600" b="0" strike="noStrike" spc="-1">
              <a:latin typeface="Calibri"/>
            </a:endParaRPr>
          </a:p>
          <a:p>
            <a:pPr marL="1257480" lvl="2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Forschungsdaten.info https://www.forschungsdaten.info/ [14.4.2020].</a:t>
            </a:r>
            <a:endParaRPr lang="de-DE" sz="1600" b="0" strike="noStrike" spc="-1">
              <a:latin typeface="Calibri"/>
            </a:endParaRPr>
          </a:p>
          <a:p>
            <a:pPr marL="1257480" lvl="2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Kindling, Maxi und Schirmbacher, Peter: „Die digitale Forschungswelt“ als Gegenstand der Forschung. Information – Wissenschaft – Praxis 64 (2013): S. 130. https://doi.org/10.1515/iwp-2013-0017.    </a:t>
            </a:r>
            <a:endParaRPr lang="de-DE" sz="1600" b="0" strike="noStrike" spc="-1">
              <a:latin typeface="Calibri"/>
            </a:endParaRPr>
          </a:p>
          <a:p>
            <a:pPr marL="1257480" lvl="2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181717"/>
                </a:solidFill>
                <a:latin typeface="Arial"/>
                <a:ea typeface="DejaVu Sans"/>
              </a:rPr>
              <a:t>Böker, Elisabeth: „Warum Forschungsdatenmanagement?“ Zenodo. 2020. https://doi.org/10.5281/zenodo.3762983. </a:t>
            </a:r>
            <a:endParaRPr lang="de-DE" sz="1600" b="0" strike="noStrike" spc="-1">
              <a:latin typeface="Calibri"/>
            </a:endParaRPr>
          </a:p>
          <a:p>
            <a:pPr marL="1257480" lvl="2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181717"/>
                </a:solidFill>
                <a:latin typeface="Arial"/>
                <a:ea typeface="Arial"/>
              </a:rPr>
              <a:t>Open Science Kurs der Universität Konstanz </a:t>
            </a:r>
            <a:r>
              <a:rPr lang="en-US" sz="1600" b="0" u="sng" strike="noStrike" spc="-1">
                <a:solidFill>
                  <a:srgbClr val="010019"/>
                </a:solidFill>
                <a:uFillTx/>
                <a:latin typeface="Arial"/>
                <a:ea typeface="Arial"/>
                <a:hlinkClick r:id="rId2"/>
              </a:rPr>
              <a:t>https://www.kim.uni-konstanz.de/openscience/onlinekurs-open-science-von-daten-zu-publikationen/</a:t>
            </a:r>
            <a:r>
              <a:rPr lang="en-US" sz="1600" b="0" strike="noStrike" spc="-1">
                <a:solidFill>
                  <a:srgbClr val="181717"/>
                </a:solidFill>
                <a:latin typeface="Arial"/>
                <a:ea typeface="Arial"/>
              </a:rPr>
              <a:t> [29.08.2022].</a:t>
            </a:r>
            <a:endParaRPr lang="de-DE" sz="16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16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1600" b="0" strike="noStrike" spc="-1">
              <a:latin typeface="Calibri"/>
            </a:endParaRPr>
          </a:p>
        </p:txBody>
      </p:sp>
      <p:sp>
        <p:nvSpPr>
          <p:cNvPr id="110" name="TextShape 2"/>
          <p:cNvSpPr/>
          <p:nvPr/>
        </p:nvSpPr>
        <p:spPr>
          <a:xfrm>
            <a:off x="-3884040" y="106272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Sources:</a:t>
            </a:r>
            <a:endParaRPr lang="de-DE" sz="40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:p15="http://schemas.microsoft.com/office/powerpoint/2012/main" xmlns="">
      <p:transition spd="slow" advTm="6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/>
          <p:nvPr/>
        </p:nvSpPr>
        <p:spPr>
          <a:xfrm>
            <a:off x="-493200" y="1918800"/>
            <a:ext cx="12134160" cy="22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1714680" lvl="3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Slide 1, 16: PhotoMIX-Company, Pixabay License</a:t>
            </a:r>
            <a:endParaRPr lang="de-DE" sz="2400" b="0" strike="noStrike" spc="-1">
              <a:latin typeface="Calibri"/>
            </a:endParaRPr>
          </a:p>
          <a:p>
            <a:pPr marL="1714680" lvl="3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Slide 2: OpenClipart-Vectors, Pixabay License, edited by P.Helmecke</a:t>
            </a:r>
            <a:endParaRPr lang="de-DE" sz="2400" b="0" strike="noStrike" spc="-1">
              <a:latin typeface="Calibri"/>
            </a:endParaRPr>
          </a:p>
          <a:p>
            <a:pPr marL="1714680" lvl="3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Slide 3: </a:t>
            </a:r>
            <a:endParaRPr lang="de-DE" sz="2400" b="0" strike="noStrike" spc="-1">
              <a:latin typeface="Calibri"/>
            </a:endParaRPr>
          </a:p>
          <a:p>
            <a:pPr marL="2171880" lvl="4" indent="-343080">
              <a:lnSpc>
                <a:spcPct val="100000"/>
              </a:lnSpc>
              <a:buClr>
                <a:srgbClr val="181717"/>
              </a:buClr>
              <a:buFont typeface="Wingdings" charset="2"/>
              <a:buChar char="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Chris Stermitz, Pixabay License</a:t>
            </a:r>
            <a:endParaRPr lang="de-DE" sz="2400" b="0" strike="noStrike" spc="-1">
              <a:latin typeface="Calibri"/>
            </a:endParaRPr>
          </a:p>
          <a:p>
            <a:pPr marL="2171880" lvl="4" indent="-343080">
              <a:lnSpc>
                <a:spcPct val="100000"/>
              </a:lnSpc>
              <a:buClr>
                <a:srgbClr val="181717"/>
              </a:buClr>
              <a:buFont typeface="Wingdings" charset="2"/>
              <a:buChar char="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Davidph, Pixabay License</a:t>
            </a:r>
            <a:endParaRPr lang="de-DE" sz="2400" b="0" strike="noStrike" spc="-1">
              <a:latin typeface="Calibri"/>
            </a:endParaRPr>
          </a:p>
          <a:p>
            <a:pPr marL="2171880" lvl="4" indent="-343080">
              <a:lnSpc>
                <a:spcPct val="100000"/>
              </a:lnSpc>
              <a:buClr>
                <a:srgbClr val="181717"/>
              </a:buClr>
              <a:buFont typeface="Wingdings" charset="2"/>
              <a:buChar char="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fernando zhiminaicela, Pixabay License</a:t>
            </a:r>
            <a:endParaRPr lang="de-DE" sz="2400" b="0" strike="noStrike" spc="-1">
              <a:latin typeface="Calibri"/>
            </a:endParaRPr>
          </a:p>
          <a:p>
            <a:pPr marL="1714680" lvl="3" indent="-343080">
              <a:lnSpc>
                <a:spcPct val="100000"/>
              </a:lnSpc>
              <a:buClr>
                <a:srgbClr val="181717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181717"/>
                </a:solidFill>
                <a:latin typeface="Arial"/>
                <a:ea typeface="DejaVu Sans"/>
              </a:rPr>
              <a:t>Slide 4,5,6: Digitalbevaring.dk - CC BY 2.5. Dänemark Lizenz</a:t>
            </a:r>
            <a:endParaRPr lang="de-DE" sz="2400" b="0" strike="noStrike" spc="-1">
              <a:latin typeface="Calibri"/>
            </a:endParaRPr>
          </a:p>
        </p:txBody>
      </p:sp>
      <p:sp>
        <p:nvSpPr>
          <p:cNvPr id="113" name="TextShape 2"/>
          <p:cNvSpPr/>
          <p:nvPr/>
        </p:nvSpPr>
        <p:spPr>
          <a:xfrm>
            <a:off x="-3378240" y="738000"/>
            <a:ext cx="11544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000" b="0" strike="noStrike" spc="-1">
                <a:solidFill>
                  <a:srgbClr val="0C00FF"/>
                </a:solidFill>
                <a:latin typeface="Arial"/>
                <a:ea typeface="DejaVu Sans"/>
              </a:rPr>
              <a:t>List of Figures</a:t>
            </a:r>
            <a:endParaRPr lang="de-DE" sz="4000" b="0" strike="noStrike" spc="-1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:p15="http://schemas.microsoft.com/office/powerpoint/2012/main" xmlns="">
      <p:transition spd="slow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/>
          <p:nvPr/>
        </p:nvSpPr>
        <p:spPr>
          <a:xfrm>
            <a:off x="322200" y="3053880"/>
            <a:ext cx="9141480" cy="238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4000" b="1" strike="noStrike" spc="-1" dirty="0" err="1">
                <a:solidFill>
                  <a:srgbClr val="0C00FF"/>
                </a:solidFill>
                <a:latin typeface="Arial"/>
                <a:ea typeface="DejaVu Sans"/>
              </a:rPr>
              <a:t>Thank</a:t>
            </a:r>
            <a:r>
              <a:rPr lang="de-DE" sz="4000" b="1" strike="noStrike" spc="-1" dirty="0">
                <a:solidFill>
                  <a:srgbClr val="0C00FF"/>
                </a:solidFill>
                <a:latin typeface="Arial"/>
                <a:ea typeface="DejaVu Sans"/>
              </a:rPr>
              <a:t> </a:t>
            </a:r>
            <a:r>
              <a:rPr lang="de-DE" sz="4000" b="1" strike="noStrike" spc="-1" dirty="0" err="1">
                <a:solidFill>
                  <a:srgbClr val="0C00FF"/>
                </a:solidFill>
                <a:latin typeface="Arial"/>
                <a:ea typeface="DejaVu Sans"/>
              </a:rPr>
              <a:t>you</a:t>
            </a:r>
            <a:r>
              <a:rPr lang="de-DE" sz="4000" b="1" strike="noStrike" spc="-1" dirty="0">
                <a:solidFill>
                  <a:srgbClr val="0C00FF"/>
                </a:solidFill>
                <a:latin typeface="Arial"/>
                <a:ea typeface="DejaVu Sans"/>
              </a:rPr>
              <a:t> </a:t>
            </a:r>
            <a:r>
              <a:rPr lang="de-DE" sz="4000" b="1" strike="noStrike" spc="-1" dirty="0" err="1">
                <a:solidFill>
                  <a:srgbClr val="0C00FF"/>
                </a:solidFill>
                <a:latin typeface="Arial"/>
                <a:ea typeface="DejaVu Sans"/>
              </a:rPr>
              <a:t>very</a:t>
            </a:r>
            <a:r>
              <a:rPr lang="de-DE" sz="4000" b="1" strike="noStrike" spc="-1" dirty="0">
                <a:solidFill>
                  <a:srgbClr val="0C00FF"/>
                </a:solidFill>
                <a:latin typeface="Arial"/>
                <a:ea typeface="DejaVu Sans"/>
              </a:rPr>
              <a:t> </a:t>
            </a:r>
            <a:r>
              <a:rPr lang="de-DE" sz="4000" b="1" strike="noStrike" spc="-1" dirty="0" err="1">
                <a:solidFill>
                  <a:srgbClr val="0C00FF"/>
                </a:solidFill>
                <a:latin typeface="Arial"/>
                <a:ea typeface="DejaVu Sans"/>
              </a:rPr>
              <a:t>much</a:t>
            </a:r>
            <a:r>
              <a:rPr lang="de-DE" sz="4000" b="1" strike="noStrike" spc="-1" dirty="0">
                <a:solidFill>
                  <a:srgbClr val="0C00FF"/>
                </a:solidFill>
                <a:latin typeface="Arial"/>
                <a:ea typeface="DejaVu Sans"/>
              </a:rPr>
              <a:t>!</a:t>
            </a:r>
            <a:endParaRPr lang="de-DE" sz="4000" b="0" strike="noStrike" spc="-1" dirty="0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endParaRPr lang="de-DE" sz="1800" b="0" strike="noStrike" spc="-1" dirty="0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1800" b="1" strike="noStrike" spc="-1" dirty="0">
                <a:solidFill>
                  <a:srgbClr val="181717"/>
                </a:solidFill>
                <a:latin typeface="Arial"/>
                <a:ea typeface="DejaVu Sans"/>
              </a:rPr>
              <a:t>Maximilian Heber &amp; Gabriel Schneider</a:t>
            </a:r>
            <a:endParaRPr lang="de-DE" sz="1800" b="0" strike="noStrike" spc="-1" dirty="0">
              <a:latin typeface="Calibri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1800" b="1" strike="noStrike" spc="-1" dirty="0">
                <a:solidFill>
                  <a:srgbClr val="181717"/>
                </a:solidFill>
                <a:latin typeface="Arial"/>
                <a:ea typeface="DejaVu Sans"/>
              </a:rPr>
              <a:t>University </a:t>
            </a:r>
            <a:r>
              <a:rPr lang="de-DE" sz="1800" b="1" strike="noStrike" spc="-1" dirty="0" err="1">
                <a:solidFill>
                  <a:srgbClr val="181717"/>
                </a:solidFill>
                <a:latin typeface="Arial"/>
                <a:ea typeface="DejaVu Sans"/>
              </a:rPr>
              <a:t>of</a:t>
            </a:r>
            <a:r>
              <a:rPr lang="de-DE" sz="1800" b="1" strike="noStrike" spc="-1" dirty="0">
                <a:solidFill>
                  <a:srgbClr val="181717"/>
                </a:solidFill>
                <a:latin typeface="Arial"/>
                <a:ea typeface="DejaVu Sans"/>
              </a:rPr>
              <a:t> Konstanz, September 2022</a:t>
            </a:r>
            <a:endParaRPr lang="de-DE" sz="18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3500" b="0" strike="noStrike" spc="-1" dirty="0">
              <a:latin typeface="Calibri"/>
            </a:endParaRPr>
          </a:p>
        </p:txBody>
      </p:sp>
      <p:sp>
        <p:nvSpPr>
          <p:cNvPr id="116" name="Rechteck 3"/>
          <p:cNvSpPr/>
          <p:nvPr/>
        </p:nvSpPr>
        <p:spPr>
          <a:xfrm>
            <a:off x="5721840" y="5861520"/>
            <a:ext cx="2962440" cy="45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de-DE" sz="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All contents of this presentation are, unless otherwise stated, </a:t>
            </a:r>
            <a:endParaRPr lang="de-DE" sz="800" b="0" strike="noStrike" spc="-1"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licensed under the </a:t>
            </a:r>
            <a:r>
              <a:rPr lang="de-DE" sz="800" b="0" u="sng" strike="noStrike" spc="-1">
                <a:solidFill>
                  <a:srgbClr val="0C00FF"/>
                </a:solidFill>
                <a:uFillTx/>
                <a:latin typeface="Arial"/>
                <a:ea typeface="DejaVu Sans"/>
                <a:hlinkClick r:id="rId2"/>
              </a:rPr>
              <a:t>Creative Commons BY 4.0 International</a:t>
            </a:r>
            <a:endParaRPr lang="de-DE" sz="800" b="0" strike="noStrike" spc="-1">
              <a:latin typeface="Calibri"/>
            </a:endParaRPr>
          </a:p>
        </p:txBody>
      </p:sp>
      <p:pic>
        <p:nvPicPr>
          <p:cNvPr id="117" name="Grafik 5"/>
          <p:cNvPicPr/>
          <p:nvPr/>
        </p:nvPicPr>
        <p:blipFill>
          <a:blip r:embed="rId3"/>
          <a:stretch/>
        </p:blipFill>
        <p:spPr>
          <a:xfrm>
            <a:off x="4825080" y="5937480"/>
            <a:ext cx="884520" cy="307080"/>
          </a:xfrm>
          <a:prstGeom prst="rect">
            <a:avLst/>
          </a:prstGeom>
          <a:ln w="0">
            <a:noFill/>
          </a:ln>
        </p:spPr>
      </p:pic>
      <p:sp>
        <p:nvSpPr>
          <p:cNvPr id="118" name="Rechteck 2"/>
          <p:cNvSpPr/>
          <p:nvPr/>
        </p:nvSpPr>
        <p:spPr>
          <a:xfrm>
            <a:off x="9233895" y="3942345"/>
            <a:ext cx="2488680" cy="22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Image: </a:t>
            </a:r>
            <a:r>
              <a:rPr lang="en-US" sz="900" b="0" strike="noStrike" spc="-1" dirty="0" err="1">
                <a:solidFill>
                  <a:srgbClr val="A6A6A6"/>
                </a:solidFill>
                <a:latin typeface="Arial"/>
                <a:ea typeface="DejaVu Sans"/>
              </a:rPr>
              <a:t>PhotoMIX</a:t>
            </a: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-Company, </a:t>
            </a:r>
            <a:r>
              <a:rPr lang="en-US" sz="900" b="0" strike="noStrike" spc="-1" dirty="0" err="1">
                <a:solidFill>
                  <a:srgbClr val="A6A6A6"/>
                </a:solidFill>
                <a:latin typeface="Arial"/>
                <a:ea typeface="DejaVu Sans"/>
              </a:rPr>
              <a:t>Pixabay</a:t>
            </a:r>
            <a:r>
              <a:rPr lang="en-US" sz="900" b="0" strike="noStrike" spc="-1" dirty="0">
                <a:solidFill>
                  <a:srgbClr val="A6A6A6"/>
                </a:solidFill>
                <a:latin typeface="Arial"/>
                <a:ea typeface="DejaVu Sans"/>
              </a:rPr>
              <a:t> License</a:t>
            </a:r>
            <a:endParaRPr lang="de-DE" sz="900" b="0" strike="noStrike" spc="-1" dirty="0">
              <a:latin typeface="Calibri"/>
            </a:endParaRPr>
          </a:p>
        </p:txBody>
      </p:sp>
      <p:pic>
        <p:nvPicPr>
          <p:cNvPr id="119" name="Grafik 4"/>
          <p:cNvPicPr/>
          <p:nvPr/>
        </p:nvPicPr>
        <p:blipFill>
          <a:blip r:embed="rId4"/>
          <a:stretch/>
        </p:blipFill>
        <p:spPr>
          <a:xfrm>
            <a:off x="6656040" y="557865"/>
            <a:ext cx="5004720" cy="3338280"/>
          </a:xfrm>
          <a:prstGeom prst="rect">
            <a:avLst/>
          </a:prstGeom>
          <a:ln w="0">
            <a:noFill/>
          </a:ln>
        </p:spPr>
      </p:pic>
      <p:pic>
        <p:nvPicPr>
          <p:cNvPr id="7" name="Grafik 3"/>
          <p:cNvPicPr/>
          <p:nvPr/>
        </p:nvPicPr>
        <p:blipFill>
          <a:blip r:embed="rId5"/>
          <a:stretch/>
        </p:blipFill>
        <p:spPr bwMode="auto">
          <a:xfrm>
            <a:off x="0" y="4800015"/>
            <a:ext cx="12082680" cy="828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:p15="http://schemas.microsoft.com/office/powerpoint/2012/main" xmlns="">
      <p:transition spd="slow" advTm="7000"/>
    </mc:Fallback>
  </mc:AlternateContent>
</p:sld>
</file>

<file path=ppt/theme/theme1.xml><?xml version="1.0" encoding="utf-8"?>
<a:theme xmlns:a="http://schemas.openxmlformats.org/drawingml/2006/main" name="Re-ERUA_PowerPoint_Template">
  <a:themeElements>
    <a:clrScheme name="Benutzerdefiniert 1">
      <a:dk1>
        <a:srgbClr val="0C00FF"/>
      </a:dk1>
      <a:lt1>
        <a:srgbClr val="FFFFFF"/>
      </a:lt1>
      <a:dk2>
        <a:srgbClr val="44546A"/>
      </a:dk2>
      <a:lt2>
        <a:srgbClr val="E7E6E6"/>
      </a:lt2>
      <a:accent1>
        <a:srgbClr val="0C00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C00FF"/>
      </a:hlink>
      <a:folHlink>
        <a:srgbClr val="48F89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1071</Words>
  <Application>Microsoft Office PowerPoint</Application>
  <PresentationFormat>Breitbild</PresentationFormat>
  <Paragraphs>169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3" baseType="lpstr">
      <vt:lpstr>Arial</vt:lpstr>
      <vt:lpstr>Atyp Display Semibold</vt:lpstr>
      <vt:lpstr>Calibri</vt:lpstr>
      <vt:lpstr>DejaVu Sans</vt:lpstr>
      <vt:lpstr>Symbol</vt:lpstr>
      <vt:lpstr>Wingdings</vt:lpstr>
      <vt:lpstr>Re-ERUA_PowerPoint_Template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Kristo</dc:creator>
  <dc:description/>
  <cp:lastModifiedBy>Maximilian Heber</cp:lastModifiedBy>
  <cp:revision>83</cp:revision>
  <dcterms:created xsi:type="dcterms:W3CDTF">2021-06-10T11:52:16Z</dcterms:created>
  <dcterms:modified xsi:type="dcterms:W3CDTF">2023-02-24T13:55:41Z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false</vt:bool>
  </property>
  <property fmtid="{D5CDD505-2E9C-101B-9397-08002B2CF9AE}" pid="4" name="LinksUpToDate">
    <vt:bool>false</vt:bool>
  </property>
  <property fmtid="{D5CDD505-2E9C-101B-9397-08002B2CF9AE}" pid="5" name="MMClips">
    <vt:i4>15</vt:i4>
  </property>
  <property fmtid="{D5CDD505-2E9C-101B-9397-08002B2CF9AE}" pid="6" name="Notes">
    <vt:i4>0</vt:i4>
  </property>
  <property fmtid="{D5CDD505-2E9C-101B-9397-08002B2CF9AE}" pid="7" name="PresentationFormat">
    <vt:lpwstr>Breitbild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15</vt:i4>
  </property>
</Properties>
</file>