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4"/>
  </p:sldMasterIdLst>
  <p:notesMasterIdLst>
    <p:notesMasterId r:id="rId20"/>
  </p:notesMasterIdLst>
  <p:handoutMasterIdLst>
    <p:handoutMasterId r:id="rId21"/>
  </p:handoutMasterIdLst>
  <p:sldIdLst>
    <p:sldId id="256" r:id="rId5"/>
    <p:sldId id="265" r:id="rId6"/>
    <p:sldId id="4823" r:id="rId7"/>
    <p:sldId id="4839" r:id="rId8"/>
    <p:sldId id="283" r:id="rId9"/>
    <p:sldId id="4837" r:id="rId10"/>
    <p:sldId id="4825" r:id="rId11"/>
    <p:sldId id="4835" r:id="rId12"/>
    <p:sldId id="4836" r:id="rId13"/>
    <p:sldId id="4826" r:id="rId14"/>
    <p:sldId id="4828" r:id="rId15"/>
    <p:sldId id="4829" r:id="rId16"/>
    <p:sldId id="266" r:id="rId17"/>
    <p:sldId id="291" r:id="rId18"/>
    <p:sldId id="318" r:id="rId19"/>
  </p:sldIdLst>
  <p:sldSz cx="12192000" cy="6858000"/>
  <p:notesSz cx="6858000" cy="9144000"/>
  <p:embeddedFontLst>
    <p:embeddedFont>
      <p:font typeface="Calibri" panose="020F0502020204030204" pitchFamily="34" charset="0"/>
      <p:regular r:id="rId22"/>
      <p:bold r:id="rId23"/>
      <p:italic r:id="rId24"/>
      <p:boldItalic r:id="rId25"/>
    </p:embeddedFont>
    <p:embeddedFont>
      <p:font typeface="Roboto" panose="02000000000000000000" pitchFamily="2" charset="0"/>
      <p:regular r:id="rId26"/>
      <p:bold r:id="rId27"/>
      <p:italic r:id="rId28"/>
      <p:boldItalic r:id="rId29"/>
    </p:embeddedFont>
    <p:embeddedFont>
      <p:font typeface="Roboto Bold" panose="02000000000000000000" pitchFamily="2" charset="0"/>
      <p:bold r:id="rId30"/>
      <p:italic r:id="rId31"/>
      <p:boldItalic r:id="rId32"/>
    </p:embeddedFont>
    <p:embeddedFont>
      <p:font typeface="Segoe UI" panose="020B0502040204020203" pitchFamily="34" charset="0"/>
      <p:regular r:id="rId33"/>
      <p:bold r:id="rId34"/>
      <p:italic r:id="rId35"/>
      <p:boldItalic r:id="rId36"/>
    </p:embeddedFont>
    <p:embeddedFont>
      <p:font typeface="Verdana" panose="020B0604030504040204" pitchFamily="34" charset="0"/>
      <p:regular r:id="rId37"/>
      <p:bold r:id="rId38"/>
      <p:italic r:id="rId39"/>
      <p:boldItalic r:id="rId40"/>
    </p:embeddedFont>
  </p:embeddedFontLst>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Roboto Regular"/>
        <a:ea typeface="Roboto Regular"/>
        <a:cs typeface="Roboto Regular"/>
        <a:sym typeface="Roboto Regular"/>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Roboto Regular"/>
        <a:ea typeface="Roboto Regular"/>
        <a:cs typeface="Roboto Regular"/>
        <a:sym typeface="Roboto Regular"/>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Roboto Regular"/>
        <a:ea typeface="Roboto Regular"/>
        <a:cs typeface="Roboto Regular"/>
        <a:sym typeface="Roboto Regular"/>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Roboto Regular"/>
        <a:ea typeface="Roboto Regular"/>
        <a:cs typeface="Roboto Regular"/>
        <a:sym typeface="Roboto Regular"/>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Roboto Regular"/>
        <a:ea typeface="Roboto Regular"/>
        <a:cs typeface="Roboto Regular"/>
        <a:sym typeface="Roboto Regular"/>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Roboto Regular"/>
        <a:ea typeface="Roboto Regular"/>
        <a:cs typeface="Roboto Regular"/>
        <a:sym typeface="Roboto Regular"/>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Roboto Regular"/>
        <a:ea typeface="Roboto Regular"/>
        <a:cs typeface="Roboto Regular"/>
        <a:sym typeface="Roboto Regular"/>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Roboto Regular"/>
        <a:ea typeface="Roboto Regular"/>
        <a:cs typeface="Roboto Regular"/>
        <a:sym typeface="Roboto Regular"/>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Roboto Regular"/>
        <a:ea typeface="Roboto Regular"/>
        <a:cs typeface="Roboto Regular"/>
        <a:sym typeface="Roboto Regular"/>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99"/>
    <a:srgbClr val="004A9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04DB4BE-42CA-480F-944A-D0D56CC2B066}" v="13" dt="2023-02-05T12:17:57.834"/>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
          <a:latin typeface="Roboto Regular"/>
          <a:ea typeface="Roboto Regular"/>
          <a:cs typeface="Roboto Regular"/>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CE4DB"/>
          </a:solidFill>
        </a:fill>
      </a:tcStyle>
    </a:wholeTbl>
    <a:band2H>
      <a:tcTxStyle/>
      <a:tcStyle>
        <a:tcBdr/>
        <a:fill>
          <a:solidFill>
            <a:srgbClr val="E7F2EE"/>
          </a:solidFill>
        </a:fill>
      </a:tcStyle>
    </a:band2H>
    <a:firstCol>
      <a:tcTxStyle b="on" i="off">
        <a:font>
          <a:latin typeface="Roboto Bold"/>
          <a:ea typeface="Roboto Bold"/>
          <a:cs typeface="Roboto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Roboto Bold"/>
          <a:ea typeface="Roboto Bold"/>
          <a:cs typeface="Roboto Bold"/>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Roboto Bold"/>
          <a:ea typeface="Roboto Bold"/>
          <a:cs typeface="Roboto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Roboto Regular"/>
          <a:ea typeface="Roboto Regular"/>
          <a:cs typeface="Roboto Regular"/>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BCCD8"/>
          </a:solidFill>
        </a:fill>
      </a:tcStyle>
    </a:wholeTbl>
    <a:band2H>
      <a:tcTxStyle/>
      <a:tcStyle>
        <a:tcBdr/>
        <a:fill>
          <a:solidFill>
            <a:srgbClr val="E7E7ED"/>
          </a:solidFill>
        </a:fill>
      </a:tcStyle>
    </a:band2H>
    <a:firstCol>
      <a:tcTxStyle b="on" i="off">
        <a:font>
          <a:latin typeface="Roboto Bold"/>
          <a:ea typeface="Roboto Bold"/>
          <a:cs typeface="Roboto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Roboto Bold"/>
          <a:ea typeface="Roboto Bold"/>
          <a:cs typeface="Roboto Bold"/>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Roboto Bold"/>
          <a:ea typeface="Roboto Bold"/>
          <a:cs typeface="Roboto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Roboto Regular"/>
          <a:ea typeface="Roboto Regular"/>
          <a:cs typeface="Roboto Regular"/>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CE4CF"/>
          </a:solidFill>
        </a:fill>
      </a:tcStyle>
    </a:wholeTbl>
    <a:band2H>
      <a:tcTxStyle/>
      <a:tcStyle>
        <a:tcBdr/>
        <a:fill>
          <a:solidFill>
            <a:srgbClr val="F6F2E8"/>
          </a:solidFill>
        </a:fill>
      </a:tcStyle>
    </a:band2H>
    <a:firstCol>
      <a:tcTxStyle b="on" i="off">
        <a:font>
          <a:latin typeface="Roboto Bold"/>
          <a:ea typeface="Roboto Bold"/>
          <a:cs typeface="Roboto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Roboto Bold"/>
          <a:ea typeface="Roboto Bold"/>
          <a:cs typeface="Roboto Bold"/>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Roboto Bold"/>
          <a:ea typeface="Roboto Bold"/>
          <a:cs typeface="Roboto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Roboto Regular"/>
          <a:ea typeface="Roboto Regular"/>
          <a:cs typeface="Roboto Regular"/>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Roboto Bold"/>
          <a:ea typeface="Roboto Bold"/>
          <a:cs typeface="Roboto Bold"/>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Roboto Bold"/>
          <a:ea typeface="Roboto Bold"/>
          <a:cs typeface="Roboto Bold"/>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Roboto Bold"/>
          <a:ea typeface="Roboto Bold"/>
          <a:cs typeface="Roboto Bold"/>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Roboto Regular"/>
          <a:ea typeface="Roboto Regular"/>
          <a:cs typeface="Roboto Regular"/>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Roboto Bold"/>
          <a:ea typeface="Roboto Bold"/>
          <a:cs typeface="Roboto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Roboto Bold"/>
          <a:ea typeface="Roboto Bold"/>
          <a:cs typeface="Roboto Bold"/>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Roboto Bold"/>
          <a:ea typeface="Roboto Bold"/>
          <a:cs typeface="Roboto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Roboto Regular"/>
          <a:ea typeface="Roboto Regular"/>
          <a:cs typeface="Roboto Regular"/>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
          <a:latin typeface="Roboto Bold"/>
          <a:ea typeface="Roboto Bold"/>
          <a:cs typeface="Roboto Bold"/>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Roboto Bold"/>
          <a:ea typeface="Roboto Bold"/>
          <a:cs typeface="Roboto Bold"/>
        </a:font>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Roboto Bold"/>
          <a:ea typeface="Roboto Bold"/>
          <a:cs typeface="Roboto Bold"/>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018" autoAdjust="0"/>
    <p:restoredTop sz="75926" autoAdjust="0"/>
  </p:normalViewPr>
  <p:slideViewPr>
    <p:cSldViewPr snapToGrid="0">
      <p:cViewPr varScale="1">
        <p:scale>
          <a:sx n="79" d="100"/>
          <a:sy n="79" d="100"/>
        </p:scale>
        <p:origin x="1518" y="78"/>
      </p:cViewPr>
      <p:guideLst/>
    </p:cSldViewPr>
  </p:slideViewPr>
  <p:notesTextViewPr>
    <p:cViewPr>
      <p:scale>
        <a:sx n="3" d="2"/>
        <a:sy n="3" d="2"/>
      </p:scale>
      <p:origin x="0" y="0"/>
    </p:cViewPr>
  </p:notesTextViewPr>
  <p:sorterViewPr>
    <p:cViewPr varScale="1">
      <p:scale>
        <a:sx n="100" d="100"/>
        <a:sy n="100" d="100"/>
      </p:scale>
      <p:origin x="0" y="0"/>
    </p:cViewPr>
  </p:sorterViewPr>
  <p:notesViewPr>
    <p:cSldViewPr snapToGrid="0">
      <p:cViewPr varScale="1">
        <p:scale>
          <a:sx n="118" d="100"/>
          <a:sy n="118" d="100"/>
        </p:scale>
        <p:origin x="5160" y="21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5.fntdata"/><Relationship Id="rId39" Type="http://schemas.openxmlformats.org/officeDocument/2006/relationships/font" Target="fonts/font18.fntdata"/><Relationship Id="rId21" Type="http://schemas.openxmlformats.org/officeDocument/2006/relationships/handoutMaster" Target="handoutMasters/handoutMaster1.xml"/><Relationship Id="rId34" Type="http://schemas.openxmlformats.org/officeDocument/2006/relationships/font" Target="fonts/font13.fntdata"/><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font" Target="fonts/font8.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3.fntdata"/><Relationship Id="rId32" Type="http://schemas.openxmlformats.org/officeDocument/2006/relationships/font" Target="fonts/font11.fntdata"/><Relationship Id="rId37" Type="http://schemas.openxmlformats.org/officeDocument/2006/relationships/font" Target="fonts/font16.fntdata"/><Relationship Id="rId40" Type="http://schemas.openxmlformats.org/officeDocument/2006/relationships/font" Target="fonts/font19.fntdata"/><Relationship Id="rId45"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font" Target="fonts/font15.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10.fntdata"/><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font" Target="fonts/font14.fntdata"/><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4.fntdata"/><Relationship Id="rId33" Type="http://schemas.openxmlformats.org/officeDocument/2006/relationships/font" Target="fonts/font12.fntdata"/><Relationship Id="rId38" Type="http://schemas.openxmlformats.org/officeDocument/2006/relationships/font" Target="fonts/font17.fntdata"/><Relationship Id="rId46" Type="http://schemas.microsoft.com/office/2015/10/relationships/revisionInfo" Target="revisionInfo.xml"/><Relationship Id="rId20" Type="http://schemas.openxmlformats.org/officeDocument/2006/relationships/notesMaster" Target="notesMasters/notesMaster1.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EM Djien" userId="66fac5c9-2eb8-4e70-a04c-3e2e3bd35cfb" providerId="ADAL" clId="{704DB4BE-42CA-480F-944A-D0D56CC2B066}"/>
    <pc:docChg chg="undo custSel addSld delSld modSld sldOrd">
      <pc:chgData name="LIEM Djien" userId="66fac5c9-2eb8-4e70-a04c-3e2e3bd35cfb" providerId="ADAL" clId="{704DB4BE-42CA-480F-944A-D0D56CC2B066}" dt="2023-02-06T08:19:19.541" v="2533" actId="12"/>
      <pc:docMkLst>
        <pc:docMk/>
      </pc:docMkLst>
      <pc:sldChg chg="modSp mod">
        <pc:chgData name="LIEM Djien" userId="66fac5c9-2eb8-4e70-a04c-3e2e3bd35cfb" providerId="ADAL" clId="{704DB4BE-42CA-480F-944A-D0D56CC2B066}" dt="2023-02-05T11:03:47.632" v="13" actId="115"/>
        <pc:sldMkLst>
          <pc:docMk/>
          <pc:sldMk cId="0" sldId="256"/>
        </pc:sldMkLst>
        <pc:spChg chg="mod">
          <ac:chgData name="LIEM Djien" userId="66fac5c9-2eb8-4e70-a04c-3e2e3bd35cfb" providerId="ADAL" clId="{704DB4BE-42CA-480F-944A-D0D56CC2B066}" dt="2023-02-05T11:03:47.632" v="13" actId="115"/>
          <ac:spMkLst>
            <pc:docMk/>
            <pc:sldMk cId="0" sldId="256"/>
            <ac:spMk id="3" creationId="{87D9C14F-7133-4193-A332-6DD708AE14F0}"/>
          </ac:spMkLst>
        </pc:spChg>
      </pc:sldChg>
      <pc:sldChg chg="delSp add del mod ord modNotes">
        <pc:chgData name="LIEM Djien" userId="66fac5c9-2eb8-4e70-a04c-3e2e3bd35cfb" providerId="ADAL" clId="{704DB4BE-42CA-480F-944A-D0D56CC2B066}" dt="2023-02-05T12:20:36.844" v="2084" actId="47"/>
        <pc:sldMkLst>
          <pc:docMk/>
          <pc:sldMk cId="1006150508" sldId="263"/>
        </pc:sldMkLst>
        <pc:spChg chg="del">
          <ac:chgData name="LIEM Djien" userId="66fac5c9-2eb8-4e70-a04c-3e2e3bd35cfb" providerId="ADAL" clId="{704DB4BE-42CA-480F-944A-D0D56CC2B066}" dt="2023-02-05T12:01:08.092" v="1590" actId="478"/>
          <ac:spMkLst>
            <pc:docMk/>
            <pc:sldMk cId="1006150508" sldId="263"/>
            <ac:spMk id="3" creationId="{CA6E7B6E-3280-48DF-98FD-F68E3FE26B20}"/>
          </ac:spMkLst>
        </pc:spChg>
      </pc:sldChg>
      <pc:sldChg chg="add ord">
        <pc:chgData name="LIEM Djien" userId="66fac5c9-2eb8-4e70-a04c-3e2e3bd35cfb" providerId="ADAL" clId="{704DB4BE-42CA-480F-944A-D0D56CC2B066}" dt="2023-02-05T12:37:36.403" v="2516" actId="20578"/>
        <pc:sldMkLst>
          <pc:docMk/>
          <pc:sldMk cId="59411249" sldId="265"/>
        </pc:sldMkLst>
      </pc:sldChg>
      <pc:sldChg chg="modSp add mod ord">
        <pc:chgData name="LIEM Djien" userId="66fac5c9-2eb8-4e70-a04c-3e2e3bd35cfb" providerId="ADAL" clId="{704DB4BE-42CA-480F-944A-D0D56CC2B066}" dt="2023-02-05T12:38:06.051" v="2520"/>
        <pc:sldMkLst>
          <pc:docMk/>
          <pc:sldMk cId="473303796" sldId="266"/>
        </pc:sldMkLst>
        <pc:spChg chg="mod">
          <ac:chgData name="LIEM Djien" userId="66fac5c9-2eb8-4e70-a04c-3e2e3bd35cfb" providerId="ADAL" clId="{704DB4BE-42CA-480F-944A-D0D56CC2B066}" dt="2023-02-05T12:04:24.882" v="1621" actId="6549"/>
          <ac:spMkLst>
            <pc:docMk/>
            <pc:sldMk cId="473303796" sldId="266"/>
            <ac:spMk id="2" creationId="{E8871BF2-E03E-4B3C-B543-9360C8D5DA7F}"/>
          </ac:spMkLst>
        </pc:spChg>
      </pc:sldChg>
      <pc:sldChg chg="modSp add mod ord">
        <pc:chgData name="LIEM Djien" userId="66fac5c9-2eb8-4e70-a04c-3e2e3bd35cfb" providerId="ADAL" clId="{704DB4BE-42CA-480F-944A-D0D56CC2B066}" dt="2023-02-05T12:39:57.906" v="2524"/>
        <pc:sldMkLst>
          <pc:docMk/>
          <pc:sldMk cId="2253020398" sldId="283"/>
        </pc:sldMkLst>
        <pc:spChg chg="mod">
          <ac:chgData name="LIEM Djien" userId="66fac5c9-2eb8-4e70-a04c-3e2e3bd35cfb" providerId="ADAL" clId="{704DB4BE-42CA-480F-944A-D0D56CC2B066}" dt="2023-02-05T11:58:08.563" v="1587" actId="20577"/>
          <ac:spMkLst>
            <pc:docMk/>
            <pc:sldMk cId="2253020398" sldId="283"/>
            <ac:spMk id="3" creationId="{874A0890-1607-4C55-905F-3A8B23D9E1EC}"/>
          </ac:spMkLst>
        </pc:spChg>
        <pc:spChg chg="mod">
          <ac:chgData name="LIEM Djien" userId="66fac5c9-2eb8-4e70-a04c-3e2e3bd35cfb" providerId="ADAL" clId="{704DB4BE-42CA-480F-944A-D0D56CC2B066}" dt="2023-02-05T11:57:34.094" v="1581"/>
          <ac:spMkLst>
            <pc:docMk/>
            <pc:sldMk cId="2253020398" sldId="283"/>
            <ac:spMk id="4" creationId="{4887593E-ABD0-4FB0-A59B-7D006D5ED709}"/>
          </ac:spMkLst>
        </pc:spChg>
      </pc:sldChg>
      <pc:sldChg chg="modSp add mod">
        <pc:chgData name="LIEM Djien" userId="66fac5c9-2eb8-4e70-a04c-3e2e3bd35cfb" providerId="ADAL" clId="{704DB4BE-42CA-480F-944A-D0D56CC2B066}" dt="2023-02-03T16:18:17.973" v="6" actId="14100"/>
        <pc:sldMkLst>
          <pc:docMk/>
          <pc:sldMk cId="958086013" sldId="291"/>
        </pc:sldMkLst>
        <pc:spChg chg="mod">
          <ac:chgData name="LIEM Djien" userId="66fac5c9-2eb8-4e70-a04c-3e2e3bd35cfb" providerId="ADAL" clId="{704DB4BE-42CA-480F-944A-D0D56CC2B066}" dt="2023-02-03T16:17:36.716" v="0"/>
          <ac:spMkLst>
            <pc:docMk/>
            <pc:sldMk cId="958086013" sldId="291"/>
            <ac:spMk id="5" creationId="{C6743CA3-8C01-410F-95C8-973974F13218}"/>
          </ac:spMkLst>
        </pc:spChg>
        <pc:spChg chg="mod">
          <ac:chgData name="LIEM Djien" userId="66fac5c9-2eb8-4e70-a04c-3e2e3bd35cfb" providerId="ADAL" clId="{704DB4BE-42CA-480F-944A-D0D56CC2B066}" dt="2023-02-03T16:18:17.973" v="6" actId="14100"/>
          <ac:spMkLst>
            <pc:docMk/>
            <pc:sldMk cId="958086013" sldId="291"/>
            <ac:spMk id="7" creationId="{FE7E8306-9425-4F3C-87A9-ED1DB129A52C}"/>
          </ac:spMkLst>
        </pc:spChg>
      </pc:sldChg>
      <pc:sldChg chg="modSp mod ord modNotesTx">
        <pc:chgData name="LIEM Djien" userId="66fac5c9-2eb8-4e70-a04c-3e2e3bd35cfb" providerId="ADAL" clId="{704DB4BE-42CA-480F-944A-D0D56CC2B066}" dt="2023-02-05T12:37:51.301" v="2518"/>
        <pc:sldMkLst>
          <pc:docMk/>
          <pc:sldMk cId="2597014029" sldId="4823"/>
        </pc:sldMkLst>
        <pc:spChg chg="mod">
          <ac:chgData name="LIEM Djien" userId="66fac5c9-2eb8-4e70-a04c-3e2e3bd35cfb" providerId="ADAL" clId="{704DB4BE-42CA-480F-944A-D0D56CC2B066}" dt="2023-02-05T11:47:53.082" v="1177" actId="20577"/>
          <ac:spMkLst>
            <pc:docMk/>
            <pc:sldMk cId="2597014029" sldId="4823"/>
            <ac:spMk id="16" creationId="{289916E3-B61B-43A5-8D19-E591895FAA37}"/>
          </ac:spMkLst>
        </pc:spChg>
      </pc:sldChg>
      <pc:sldChg chg="modNotesTx">
        <pc:chgData name="LIEM Djien" userId="66fac5c9-2eb8-4e70-a04c-3e2e3bd35cfb" providerId="ADAL" clId="{704DB4BE-42CA-480F-944A-D0D56CC2B066}" dt="2023-02-05T11:54:49.958" v="1578" actId="20577"/>
        <pc:sldMkLst>
          <pc:docMk/>
          <pc:sldMk cId="1070745485" sldId="4825"/>
        </pc:sldMkLst>
      </pc:sldChg>
      <pc:sldChg chg="modSp mod">
        <pc:chgData name="LIEM Djien" userId="66fac5c9-2eb8-4e70-a04c-3e2e3bd35cfb" providerId="ADAL" clId="{704DB4BE-42CA-480F-944A-D0D56CC2B066}" dt="2023-02-05T11:36:06.250" v="1103" actId="20577"/>
        <pc:sldMkLst>
          <pc:docMk/>
          <pc:sldMk cId="1084845891" sldId="4826"/>
        </pc:sldMkLst>
        <pc:spChg chg="mod">
          <ac:chgData name="LIEM Djien" userId="66fac5c9-2eb8-4e70-a04c-3e2e3bd35cfb" providerId="ADAL" clId="{704DB4BE-42CA-480F-944A-D0D56CC2B066}" dt="2023-02-05T11:36:06.250" v="1103" actId="20577"/>
          <ac:spMkLst>
            <pc:docMk/>
            <pc:sldMk cId="1084845891" sldId="4826"/>
            <ac:spMk id="5" creationId="{58E15A04-D6AE-43FE-A318-8E4AD22172CB}"/>
          </ac:spMkLst>
        </pc:spChg>
      </pc:sldChg>
      <pc:sldChg chg="modSp del mod ord">
        <pc:chgData name="LIEM Djien" userId="66fac5c9-2eb8-4e70-a04c-3e2e3bd35cfb" providerId="ADAL" clId="{704DB4BE-42CA-480F-944A-D0D56CC2B066}" dt="2023-02-06T08:17:10.947" v="2527" actId="47"/>
        <pc:sldMkLst>
          <pc:docMk/>
          <pc:sldMk cId="2008934100" sldId="4827"/>
        </pc:sldMkLst>
        <pc:spChg chg="mod">
          <ac:chgData name="LIEM Djien" userId="66fac5c9-2eb8-4e70-a04c-3e2e3bd35cfb" providerId="ADAL" clId="{704DB4BE-42CA-480F-944A-D0D56CC2B066}" dt="2023-02-05T11:37:27.929" v="1112" actId="20577"/>
          <ac:spMkLst>
            <pc:docMk/>
            <pc:sldMk cId="2008934100" sldId="4827"/>
            <ac:spMk id="3" creationId="{BB2215E9-1E94-4924-9417-4A8DA9E6BF02}"/>
          </ac:spMkLst>
        </pc:spChg>
      </pc:sldChg>
      <pc:sldChg chg="modSp mod">
        <pc:chgData name="LIEM Djien" userId="66fac5c9-2eb8-4e70-a04c-3e2e3bd35cfb" providerId="ADAL" clId="{704DB4BE-42CA-480F-944A-D0D56CC2B066}" dt="2023-02-05T11:39:15.305" v="1125" actId="20577"/>
        <pc:sldMkLst>
          <pc:docMk/>
          <pc:sldMk cId="3759610991" sldId="4828"/>
        </pc:sldMkLst>
        <pc:spChg chg="mod">
          <ac:chgData name="LIEM Djien" userId="66fac5c9-2eb8-4e70-a04c-3e2e3bd35cfb" providerId="ADAL" clId="{704DB4BE-42CA-480F-944A-D0D56CC2B066}" dt="2023-02-05T11:39:15.305" v="1125" actId="20577"/>
          <ac:spMkLst>
            <pc:docMk/>
            <pc:sldMk cId="3759610991" sldId="4828"/>
            <ac:spMk id="3" creationId="{BB2215E9-1E94-4924-9417-4A8DA9E6BF02}"/>
          </ac:spMkLst>
        </pc:spChg>
      </pc:sldChg>
      <pc:sldChg chg="del ord">
        <pc:chgData name="LIEM Djien" userId="66fac5c9-2eb8-4e70-a04c-3e2e3bd35cfb" providerId="ADAL" clId="{704DB4BE-42CA-480F-944A-D0D56CC2B066}" dt="2023-02-06T08:17:10.947" v="2527" actId="47"/>
        <pc:sldMkLst>
          <pc:docMk/>
          <pc:sldMk cId="3942230985" sldId="4830"/>
        </pc:sldMkLst>
      </pc:sldChg>
      <pc:sldChg chg="del ord">
        <pc:chgData name="LIEM Djien" userId="66fac5c9-2eb8-4e70-a04c-3e2e3bd35cfb" providerId="ADAL" clId="{704DB4BE-42CA-480F-944A-D0D56CC2B066}" dt="2023-02-06T08:17:10.947" v="2527" actId="47"/>
        <pc:sldMkLst>
          <pc:docMk/>
          <pc:sldMk cId="3507554231" sldId="4831"/>
        </pc:sldMkLst>
      </pc:sldChg>
      <pc:sldChg chg="del ord">
        <pc:chgData name="LIEM Djien" userId="66fac5c9-2eb8-4e70-a04c-3e2e3bd35cfb" providerId="ADAL" clId="{704DB4BE-42CA-480F-944A-D0D56CC2B066}" dt="2023-02-06T08:17:10.947" v="2527" actId="47"/>
        <pc:sldMkLst>
          <pc:docMk/>
          <pc:sldMk cId="4084596709" sldId="4834"/>
        </pc:sldMkLst>
      </pc:sldChg>
      <pc:sldChg chg="ord">
        <pc:chgData name="LIEM Djien" userId="66fac5c9-2eb8-4e70-a04c-3e2e3bd35cfb" providerId="ADAL" clId="{704DB4BE-42CA-480F-944A-D0D56CC2B066}" dt="2023-02-05T11:39:03.829" v="1116"/>
        <pc:sldMkLst>
          <pc:docMk/>
          <pc:sldMk cId="3744824861" sldId="4835"/>
        </pc:sldMkLst>
      </pc:sldChg>
      <pc:sldChg chg="ord">
        <pc:chgData name="LIEM Djien" userId="66fac5c9-2eb8-4e70-a04c-3e2e3bd35cfb" providerId="ADAL" clId="{704DB4BE-42CA-480F-944A-D0D56CC2B066}" dt="2023-02-05T11:39:03.829" v="1116"/>
        <pc:sldMkLst>
          <pc:docMk/>
          <pc:sldMk cId="2152197748" sldId="4836"/>
        </pc:sldMkLst>
      </pc:sldChg>
      <pc:sldChg chg="ord modNotesTx">
        <pc:chgData name="LIEM Djien" userId="66fac5c9-2eb8-4e70-a04c-3e2e3bd35cfb" providerId="ADAL" clId="{704DB4BE-42CA-480F-944A-D0D56CC2B066}" dt="2023-02-05T11:49:53.271" v="1218" actId="20577"/>
        <pc:sldMkLst>
          <pc:docMk/>
          <pc:sldMk cId="2842578922" sldId="4837"/>
        </pc:sldMkLst>
      </pc:sldChg>
      <pc:sldChg chg="del ord">
        <pc:chgData name="LIEM Djien" userId="66fac5c9-2eb8-4e70-a04c-3e2e3bd35cfb" providerId="ADAL" clId="{704DB4BE-42CA-480F-944A-D0D56CC2B066}" dt="2023-02-06T08:17:10.947" v="2527" actId="47"/>
        <pc:sldMkLst>
          <pc:docMk/>
          <pc:sldMk cId="3640318336" sldId="4838"/>
        </pc:sldMkLst>
      </pc:sldChg>
      <pc:sldChg chg="modSp new del mod">
        <pc:chgData name="LIEM Djien" userId="66fac5c9-2eb8-4e70-a04c-3e2e3bd35cfb" providerId="ADAL" clId="{704DB4BE-42CA-480F-944A-D0D56CC2B066}" dt="2023-02-05T12:03:00.680" v="1612" actId="2696"/>
        <pc:sldMkLst>
          <pc:docMk/>
          <pc:sldMk cId="470004026" sldId="4839"/>
        </pc:sldMkLst>
        <pc:spChg chg="mod">
          <ac:chgData name="LIEM Djien" userId="66fac5c9-2eb8-4e70-a04c-3e2e3bd35cfb" providerId="ADAL" clId="{704DB4BE-42CA-480F-944A-D0D56CC2B066}" dt="2023-02-05T12:02:35.667" v="1611" actId="20577"/>
          <ac:spMkLst>
            <pc:docMk/>
            <pc:sldMk cId="470004026" sldId="4839"/>
            <ac:spMk id="3" creationId="{6D4A70B4-C866-0EEA-6848-9EF3B0ED5AB7}"/>
          </ac:spMkLst>
        </pc:spChg>
      </pc:sldChg>
      <pc:sldChg chg="addSp delSp modSp add mod ord">
        <pc:chgData name="LIEM Djien" userId="66fac5c9-2eb8-4e70-a04c-3e2e3bd35cfb" providerId="ADAL" clId="{704DB4BE-42CA-480F-944A-D0D56CC2B066}" dt="2023-02-06T08:19:19.541" v="2533" actId="12"/>
        <pc:sldMkLst>
          <pc:docMk/>
          <pc:sldMk cId="3374117317" sldId="4839"/>
        </pc:sldMkLst>
        <pc:spChg chg="mod">
          <ac:chgData name="LIEM Djien" userId="66fac5c9-2eb8-4e70-a04c-3e2e3bd35cfb" providerId="ADAL" clId="{704DB4BE-42CA-480F-944A-D0D56CC2B066}" dt="2023-02-05T12:30:51.985" v="2493" actId="20577"/>
          <ac:spMkLst>
            <pc:docMk/>
            <pc:sldMk cId="3374117317" sldId="4839"/>
            <ac:spMk id="2" creationId="{E8871BF2-E03E-4B3C-B543-9360C8D5DA7F}"/>
          </ac:spMkLst>
        </pc:spChg>
        <pc:spChg chg="add del mod">
          <ac:chgData name="LIEM Djien" userId="66fac5c9-2eb8-4e70-a04c-3e2e3bd35cfb" providerId="ADAL" clId="{704DB4BE-42CA-480F-944A-D0D56CC2B066}" dt="2023-02-05T12:17:26.728" v="2025" actId="478"/>
          <ac:spMkLst>
            <pc:docMk/>
            <pc:sldMk cId="3374117317" sldId="4839"/>
            <ac:spMk id="4" creationId="{6CF5D70F-367B-8D70-722F-43829BF4E72C}"/>
          </ac:spMkLst>
        </pc:spChg>
        <pc:spChg chg="del">
          <ac:chgData name="LIEM Djien" userId="66fac5c9-2eb8-4e70-a04c-3e2e3bd35cfb" providerId="ADAL" clId="{704DB4BE-42CA-480F-944A-D0D56CC2B066}" dt="2023-02-05T12:05:55.895" v="1624" actId="478"/>
          <ac:spMkLst>
            <pc:docMk/>
            <pc:sldMk cId="3374117317" sldId="4839"/>
            <ac:spMk id="5" creationId="{5B88239D-04CD-49EA-A4CE-DE0FF8F0BB1C}"/>
          </ac:spMkLst>
        </pc:spChg>
        <pc:spChg chg="del">
          <ac:chgData name="LIEM Djien" userId="66fac5c9-2eb8-4e70-a04c-3e2e3bd35cfb" providerId="ADAL" clId="{704DB4BE-42CA-480F-944A-D0D56CC2B066}" dt="2023-02-05T12:05:55.895" v="1624" actId="478"/>
          <ac:spMkLst>
            <pc:docMk/>
            <pc:sldMk cId="3374117317" sldId="4839"/>
            <ac:spMk id="6" creationId="{606A4C42-61F1-461E-9E22-DC1440E04870}"/>
          </ac:spMkLst>
        </pc:spChg>
        <pc:spChg chg="del">
          <ac:chgData name="LIEM Djien" userId="66fac5c9-2eb8-4e70-a04c-3e2e3bd35cfb" providerId="ADAL" clId="{704DB4BE-42CA-480F-944A-D0D56CC2B066}" dt="2023-02-05T12:05:55.895" v="1624" actId="478"/>
          <ac:spMkLst>
            <pc:docMk/>
            <pc:sldMk cId="3374117317" sldId="4839"/>
            <ac:spMk id="7" creationId="{2651CBC8-F5E2-4B00-8944-F118C207D8E8}"/>
          </ac:spMkLst>
        </pc:spChg>
        <pc:spChg chg="del">
          <ac:chgData name="LIEM Djien" userId="66fac5c9-2eb8-4e70-a04c-3e2e3bd35cfb" providerId="ADAL" clId="{704DB4BE-42CA-480F-944A-D0D56CC2B066}" dt="2023-02-05T12:05:55.895" v="1624" actId="478"/>
          <ac:spMkLst>
            <pc:docMk/>
            <pc:sldMk cId="3374117317" sldId="4839"/>
            <ac:spMk id="8" creationId="{14755CA5-5FD2-4206-88F6-47702A46BBDA}"/>
          </ac:spMkLst>
        </pc:spChg>
        <pc:spChg chg="del">
          <ac:chgData name="LIEM Djien" userId="66fac5c9-2eb8-4e70-a04c-3e2e3bd35cfb" providerId="ADAL" clId="{704DB4BE-42CA-480F-944A-D0D56CC2B066}" dt="2023-02-05T12:05:55.895" v="1624" actId="478"/>
          <ac:spMkLst>
            <pc:docMk/>
            <pc:sldMk cId="3374117317" sldId="4839"/>
            <ac:spMk id="9" creationId="{A34B5BD9-50A8-42B6-8EA3-44B4FD3CAF12}"/>
          </ac:spMkLst>
        </pc:spChg>
        <pc:spChg chg="del">
          <ac:chgData name="LIEM Djien" userId="66fac5c9-2eb8-4e70-a04c-3e2e3bd35cfb" providerId="ADAL" clId="{704DB4BE-42CA-480F-944A-D0D56CC2B066}" dt="2023-02-05T12:05:55.895" v="1624" actId="478"/>
          <ac:spMkLst>
            <pc:docMk/>
            <pc:sldMk cId="3374117317" sldId="4839"/>
            <ac:spMk id="10" creationId="{0585E247-374D-493F-A583-2EC87318A21E}"/>
          </ac:spMkLst>
        </pc:spChg>
        <pc:spChg chg="del">
          <ac:chgData name="LIEM Djien" userId="66fac5c9-2eb8-4e70-a04c-3e2e3bd35cfb" providerId="ADAL" clId="{704DB4BE-42CA-480F-944A-D0D56CC2B066}" dt="2023-02-05T12:05:55.895" v="1624" actId="478"/>
          <ac:spMkLst>
            <pc:docMk/>
            <pc:sldMk cId="3374117317" sldId="4839"/>
            <ac:spMk id="11" creationId="{AF6E70E9-8C1B-4F28-BDC3-7E157D520646}"/>
          </ac:spMkLst>
        </pc:spChg>
        <pc:spChg chg="add del mod">
          <ac:chgData name="LIEM Djien" userId="66fac5c9-2eb8-4e70-a04c-3e2e3bd35cfb" providerId="ADAL" clId="{704DB4BE-42CA-480F-944A-D0D56CC2B066}" dt="2023-02-05T12:17:25.473" v="2024" actId="478"/>
          <ac:spMkLst>
            <pc:docMk/>
            <pc:sldMk cId="3374117317" sldId="4839"/>
            <ac:spMk id="12" creationId="{DCFAAA8B-B668-9D7A-A431-B2020CE18DFB}"/>
          </ac:spMkLst>
        </pc:spChg>
        <pc:spChg chg="del">
          <ac:chgData name="LIEM Djien" userId="66fac5c9-2eb8-4e70-a04c-3e2e3bd35cfb" providerId="ADAL" clId="{704DB4BE-42CA-480F-944A-D0D56CC2B066}" dt="2023-02-05T12:05:55.895" v="1624" actId="478"/>
          <ac:spMkLst>
            <pc:docMk/>
            <pc:sldMk cId="3374117317" sldId="4839"/>
            <ac:spMk id="13" creationId="{C5594755-976F-4E09-ACB6-4BDF24C128CB}"/>
          </ac:spMkLst>
        </pc:spChg>
        <pc:spChg chg="del">
          <ac:chgData name="LIEM Djien" userId="66fac5c9-2eb8-4e70-a04c-3e2e3bd35cfb" providerId="ADAL" clId="{704DB4BE-42CA-480F-944A-D0D56CC2B066}" dt="2023-02-05T12:05:55.895" v="1624" actId="478"/>
          <ac:spMkLst>
            <pc:docMk/>
            <pc:sldMk cId="3374117317" sldId="4839"/>
            <ac:spMk id="14" creationId="{CC58BF66-D62F-42D4-81FC-085A75F29E77}"/>
          </ac:spMkLst>
        </pc:spChg>
        <pc:spChg chg="del">
          <ac:chgData name="LIEM Djien" userId="66fac5c9-2eb8-4e70-a04c-3e2e3bd35cfb" providerId="ADAL" clId="{704DB4BE-42CA-480F-944A-D0D56CC2B066}" dt="2023-02-05T12:05:55.895" v="1624" actId="478"/>
          <ac:spMkLst>
            <pc:docMk/>
            <pc:sldMk cId="3374117317" sldId="4839"/>
            <ac:spMk id="17" creationId="{7F4C1F2F-A7DC-447E-AE19-8D1E30FEFD5D}"/>
          </ac:spMkLst>
        </pc:spChg>
        <pc:spChg chg="del">
          <ac:chgData name="LIEM Djien" userId="66fac5c9-2eb8-4e70-a04c-3e2e3bd35cfb" providerId="ADAL" clId="{704DB4BE-42CA-480F-944A-D0D56CC2B066}" dt="2023-02-05T12:05:55.895" v="1624" actId="478"/>
          <ac:spMkLst>
            <pc:docMk/>
            <pc:sldMk cId="3374117317" sldId="4839"/>
            <ac:spMk id="18" creationId="{6F8A35CD-758A-4443-BD62-1B2CEED705AA}"/>
          </ac:spMkLst>
        </pc:spChg>
        <pc:spChg chg="del">
          <ac:chgData name="LIEM Djien" userId="66fac5c9-2eb8-4e70-a04c-3e2e3bd35cfb" providerId="ADAL" clId="{704DB4BE-42CA-480F-944A-D0D56CC2B066}" dt="2023-02-05T12:05:55.895" v="1624" actId="478"/>
          <ac:spMkLst>
            <pc:docMk/>
            <pc:sldMk cId="3374117317" sldId="4839"/>
            <ac:spMk id="21" creationId="{E6BEEC16-98E0-4741-A238-1AF6CD57CAFB}"/>
          </ac:spMkLst>
        </pc:spChg>
        <pc:spChg chg="del">
          <ac:chgData name="LIEM Djien" userId="66fac5c9-2eb8-4e70-a04c-3e2e3bd35cfb" providerId="ADAL" clId="{704DB4BE-42CA-480F-944A-D0D56CC2B066}" dt="2023-02-05T12:05:55.895" v="1624" actId="478"/>
          <ac:spMkLst>
            <pc:docMk/>
            <pc:sldMk cId="3374117317" sldId="4839"/>
            <ac:spMk id="22" creationId="{B981909B-2D6E-4EAC-BBD6-CC125676744C}"/>
          </ac:spMkLst>
        </pc:spChg>
        <pc:spChg chg="del">
          <ac:chgData name="LIEM Djien" userId="66fac5c9-2eb8-4e70-a04c-3e2e3bd35cfb" providerId="ADAL" clId="{704DB4BE-42CA-480F-944A-D0D56CC2B066}" dt="2023-02-05T12:05:55.895" v="1624" actId="478"/>
          <ac:spMkLst>
            <pc:docMk/>
            <pc:sldMk cId="3374117317" sldId="4839"/>
            <ac:spMk id="23" creationId="{5362C36B-375C-4602-9846-E1230CC0513F}"/>
          </ac:spMkLst>
        </pc:spChg>
        <pc:spChg chg="del">
          <ac:chgData name="LIEM Djien" userId="66fac5c9-2eb8-4e70-a04c-3e2e3bd35cfb" providerId="ADAL" clId="{704DB4BE-42CA-480F-944A-D0D56CC2B066}" dt="2023-02-05T12:05:55.895" v="1624" actId="478"/>
          <ac:spMkLst>
            <pc:docMk/>
            <pc:sldMk cId="3374117317" sldId="4839"/>
            <ac:spMk id="24" creationId="{9BD1A189-8BEB-4648-A5E6-17D14123F817}"/>
          </ac:spMkLst>
        </pc:spChg>
        <pc:spChg chg="del">
          <ac:chgData name="LIEM Djien" userId="66fac5c9-2eb8-4e70-a04c-3e2e3bd35cfb" providerId="ADAL" clId="{704DB4BE-42CA-480F-944A-D0D56CC2B066}" dt="2023-02-05T12:05:55.895" v="1624" actId="478"/>
          <ac:spMkLst>
            <pc:docMk/>
            <pc:sldMk cId="3374117317" sldId="4839"/>
            <ac:spMk id="25" creationId="{1C86865E-A9E8-4347-9925-BF8BDB97BF08}"/>
          </ac:spMkLst>
        </pc:spChg>
        <pc:spChg chg="del">
          <ac:chgData name="LIEM Djien" userId="66fac5c9-2eb8-4e70-a04c-3e2e3bd35cfb" providerId="ADAL" clId="{704DB4BE-42CA-480F-944A-D0D56CC2B066}" dt="2023-02-05T12:05:55.895" v="1624" actId="478"/>
          <ac:spMkLst>
            <pc:docMk/>
            <pc:sldMk cId="3374117317" sldId="4839"/>
            <ac:spMk id="26" creationId="{45CE4FEB-5620-4871-AE34-444AEA54585A}"/>
          </ac:spMkLst>
        </pc:spChg>
        <pc:spChg chg="del">
          <ac:chgData name="LIEM Djien" userId="66fac5c9-2eb8-4e70-a04c-3e2e3bd35cfb" providerId="ADAL" clId="{704DB4BE-42CA-480F-944A-D0D56CC2B066}" dt="2023-02-05T12:05:55.895" v="1624" actId="478"/>
          <ac:spMkLst>
            <pc:docMk/>
            <pc:sldMk cId="3374117317" sldId="4839"/>
            <ac:spMk id="27" creationId="{C64DDA85-70D1-4CF9-9713-3DE82F650903}"/>
          </ac:spMkLst>
        </pc:spChg>
        <pc:spChg chg="del">
          <ac:chgData name="LIEM Djien" userId="66fac5c9-2eb8-4e70-a04c-3e2e3bd35cfb" providerId="ADAL" clId="{704DB4BE-42CA-480F-944A-D0D56CC2B066}" dt="2023-02-05T12:05:55.895" v="1624" actId="478"/>
          <ac:spMkLst>
            <pc:docMk/>
            <pc:sldMk cId="3374117317" sldId="4839"/>
            <ac:spMk id="28" creationId="{5DD7AAE0-51AD-445D-9257-248395B1DA2F}"/>
          </ac:spMkLst>
        </pc:spChg>
        <pc:spChg chg="del">
          <ac:chgData name="LIEM Djien" userId="66fac5c9-2eb8-4e70-a04c-3e2e3bd35cfb" providerId="ADAL" clId="{704DB4BE-42CA-480F-944A-D0D56CC2B066}" dt="2023-02-05T12:05:55.895" v="1624" actId="478"/>
          <ac:spMkLst>
            <pc:docMk/>
            <pc:sldMk cId="3374117317" sldId="4839"/>
            <ac:spMk id="29" creationId="{7735F4B7-428B-4C4F-AD1C-2A173322411E}"/>
          </ac:spMkLst>
        </pc:spChg>
        <pc:spChg chg="del">
          <ac:chgData name="LIEM Djien" userId="66fac5c9-2eb8-4e70-a04c-3e2e3bd35cfb" providerId="ADAL" clId="{704DB4BE-42CA-480F-944A-D0D56CC2B066}" dt="2023-02-05T12:05:55.895" v="1624" actId="478"/>
          <ac:spMkLst>
            <pc:docMk/>
            <pc:sldMk cId="3374117317" sldId="4839"/>
            <ac:spMk id="30" creationId="{EAA9746F-D80F-4AD3-AADA-962AF6B1D55A}"/>
          </ac:spMkLst>
        </pc:spChg>
        <pc:spChg chg="del">
          <ac:chgData name="LIEM Djien" userId="66fac5c9-2eb8-4e70-a04c-3e2e3bd35cfb" providerId="ADAL" clId="{704DB4BE-42CA-480F-944A-D0D56CC2B066}" dt="2023-02-05T12:05:55.895" v="1624" actId="478"/>
          <ac:spMkLst>
            <pc:docMk/>
            <pc:sldMk cId="3374117317" sldId="4839"/>
            <ac:spMk id="31" creationId="{AD3ACF90-6A5E-4BDA-B05F-774BFB11BE7F}"/>
          </ac:spMkLst>
        </pc:spChg>
        <pc:spChg chg="del">
          <ac:chgData name="LIEM Djien" userId="66fac5c9-2eb8-4e70-a04c-3e2e3bd35cfb" providerId="ADAL" clId="{704DB4BE-42CA-480F-944A-D0D56CC2B066}" dt="2023-02-05T12:05:55.895" v="1624" actId="478"/>
          <ac:spMkLst>
            <pc:docMk/>
            <pc:sldMk cId="3374117317" sldId="4839"/>
            <ac:spMk id="32" creationId="{F9139A51-CF21-4068-9F7B-8704A6E8E08A}"/>
          </ac:spMkLst>
        </pc:spChg>
        <pc:spChg chg="del">
          <ac:chgData name="LIEM Djien" userId="66fac5c9-2eb8-4e70-a04c-3e2e3bd35cfb" providerId="ADAL" clId="{704DB4BE-42CA-480F-944A-D0D56CC2B066}" dt="2023-02-05T12:05:55.895" v="1624" actId="478"/>
          <ac:spMkLst>
            <pc:docMk/>
            <pc:sldMk cId="3374117317" sldId="4839"/>
            <ac:spMk id="33" creationId="{4B67B542-CD19-44D3-AA4D-740F16352E1C}"/>
          </ac:spMkLst>
        </pc:spChg>
        <pc:spChg chg="del">
          <ac:chgData name="LIEM Djien" userId="66fac5c9-2eb8-4e70-a04c-3e2e3bd35cfb" providerId="ADAL" clId="{704DB4BE-42CA-480F-944A-D0D56CC2B066}" dt="2023-02-05T12:05:55.895" v="1624" actId="478"/>
          <ac:spMkLst>
            <pc:docMk/>
            <pc:sldMk cId="3374117317" sldId="4839"/>
            <ac:spMk id="36" creationId="{3DDA6B06-1653-4408-BE78-CCC36EB0C7F0}"/>
          </ac:spMkLst>
        </pc:spChg>
        <pc:spChg chg="del">
          <ac:chgData name="LIEM Djien" userId="66fac5c9-2eb8-4e70-a04c-3e2e3bd35cfb" providerId="ADAL" clId="{704DB4BE-42CA-480F-944A-D0D56CC2B066}" dt="2023-02-05T12:05:55.895" v="1624" actId="478"/>
          <ac:spMkLst>
            <pc:docMk/>
            <pc:sldMk cId="3374117317" sldId="4839"/>
            <ac:spMk id="37" creationId="{44B3DDFD-E1F3-41B0-AECA-B3B9C1E1D4EE}"/>
          </ac:spMkLst>
        </pc:spChg>
        <pc:spChg chg="del">
          <ac:chgData name="LIEM Djien" userId="66fac5c9-2eb8-4e70-a04c-3e2e3bd35cfb" providerId="ADAL" clId="{704DB4BE-42CA-480F-944A-D0D56CC2B066}" dt="2023-02-05T12:05:55.895" v="1624" actId="478"/>
          <ac:spMkLst>
            <pc:docMk/>
            <pc:sldMk cId="3374117317" sldId="4839"/>
            <ac:spMk id="38" creationId="{8B81F768-872F-4FAA-8FAD-6CEF138322E2}"/>
          </ac:spMkLst>
        </pc:spChg>
        <pc:spChg chg="add mod">
          <ac:chgData name="LIEM Djien" userId="66fac5c9-2eb8-4e70-a04c-3e2e3bd35cfb" providerId="ADAL" clId="{704DB4BE-42CA-480F-944A-D0D56CC2B066}" dt="2023-02-06T08:19:10.741" v="2532" actId="12"/>
          <ac:spMkLst>
            <pc:docMk/>
            <pc:sldMk cId="3374117317" sldId="4839"/>
            <ac:spMk id="39" creationId="{0D705493-348D-D0A3-D7BA-B1A89349779E}"/>
          </ac:spMkLst>
        </pc:spChg>
        <pc:spChg chg="add del mod">
          <ac:chgData name="LIEM Djien" userId="66fac5c9-2eb8-4e70-a04c-3e2e3bd35cfb" providerId="ADAL" clId="{704DB4BE-42CA-480F-944A-D0D56CC2B066}" dt="2023-02-05T12:06:37.801" v="1628" actId="478"/>
          <ac:spMkLst>
            <pc:docMk/>
            <pc:sldMk cId="3374117317" sldId="4839"/>
            <ac:spMk id="40" creationId="{0B1D016D-050D-1E7B-E248-D0B8A365D473}"/>
          </ac:spMkLst>
        </pc:spChg>
        <pc:spChg chg="add mod">
          <ac:chgData name="LIEM Djien" userId="66fac5c9-2eb8-4e70-a04c-3e2e3bd35cfb" providerId="ADAL" clId="{704DB4BE-42CA-480F-944A-D0D56CC2B066}" dt="2023-02-06T08:19:19.541" v="2533" actId="12"/>
          <ac:spMkLst>
            <pc:docMk/>
            <pc:sldMk cId="3374117317" sldId="4839"/>
            <ac:spMk id="41" creationId="{ED9642B0-4BFA-E358-AFE0-D9DBE481766D}"/>
          </ac:spMkLst>
        </pc:spChg>
        <pc:spChg chg="del">
          <ac:chgData name="LIEM Djien" userId="66fac5c9-2eb8-4e70-a04c-3e2e3bd35cfb" providerId="ADAL" clId="{704DB4BE-42CA-480F-944A-D0D56CC2B066}" dt="2023-02-05T12:05:55.895" v="1624" actId="478"/>
          <ac:spMkLst>
            <pc:docMk/>
            <pc:sldMk cId="3374117317" sldId="4839"/>
            <ac:spMk id="42" creationId="{3191B06D-EE5E-412A-9FB2-1372A6108A3A}"/>
          </ac:spMkLst>
        </pc:spChg>
        <pc:spChg chg="del">
          <ac:chgData name="LIEM Djien" userId="66fac5c9-2eb8-4e70-a04c-3e2e3bd35cfb" providerId="ADAL" clId="{704DB4BE-42CA-480F-944A-D0D56CC2B066}" dt="2023-02-05T12:05:55.895" v="1624" actId="478"/>
          <ac:spMkLst>
            <pc:docMk/>
            <pc:sldMk cId="3374117317" sldId="4839"/>
            <ac:spMk id="44" creationId="{A19A059A-4F31-48B5-9353-8A630F80ECDD}"/>
          </ac:spMkLst>
        </pc:spChg>
        <pc:spChg chg="del">
          <ac:chgData name="LIEM Djien" userId="66fac5c9-2eb8-4e70-a04c-3e2e3bd35cfb" providerId="ADAL" clId="{704DB4BE-42CA-480F-944A-D0D56CC2B066}" dt="2023-02-05T12:05:55.895" v="1624" actId="478"/>
          <ac:spMkLst>
            <pc:docMk/>
            <pc:sldMk cId="3374117317" sldId="4839"/>
            <ac:spMk id="45" creationId="{018967D7-4522-4592-BC95-6B9B286DA7BA}"/>
          </ac:spMkLst>
        </pc:spChg>
        <pc:cxnChg chg="del mod">
          <ac:chgData name="LIEM Djien" userId="66fac5c9-2eb8-4e70-a04c-3e2e3bd35cfb" providerId="ADAL" clId="{704DB4BE-42CA-480F-944A-D0D56CC2B066}" dt="2023-02-05T12:05:55.895" v="1624" actId="478"/>
          <ac:cxnSpMkLst>
            <pc:docMk/>
            <pc:sldMk cId="3374117317" sldId="4839"/>
            <ac:cxnSpMk id="15" creationId="{9178C483-0223-458D-A13F-2E5D02C75951}"/>
          </ac:cxnSpMkLst>
        </pc:cxnChg>
        <pc:cxnChg chg="del">
          <ac:chgData name="LIEM Djien" userId="66fac5c9-2eb8-4e70-a04c-3e2e3bd35cfb" providerId="ADAL" clId="{704DB4BE-42CA-480F-944A-D0D56CC2B066}" dt="2023-02-05T12:05:55.895" v="1624" actId="478"/>
          <ac:cxnSpMkLst>
            <pc:docMk/>
            <pc:sldMk cId="3374117317" sldId="4839"/>
            <ac:cxnSpMk id="16" creationId="{0F1242FF-34EA-4CBE-A0BA-990F5D37F69E}"/>
          </ac:cxnSpMkLst>
        </pc:cxnChg>
        <pc:cxnChg chg="del mod">
          <ac:chgData name="LIEM Djien" userId="66fac5c9-2eb8-4e70-a04c-3e2e3bd35cfb" providerId="ADAL" clId="{704DB4BE-42CA-480F-944A-D0D56CC2B066}" dt="2023-02-05T12:05:55.895" v="1624" actId="478"/>
          <ac:cxnSpMkLst>
            <pc:docMk/>
            <pc:sldMk cId="3374117317" sldId="4839"/>
            <ac:cxnSpMk id="19" creationId="{6AD5F240-4C68-41C2-9DBD-BE5B7C70FC15}"/>
          </ac:cxnSpMkLst>
        </pc:cxnChg>
        <pc:cxnChg chg="del mod">
          <ac:chgData name="LIEM Djien" userId="66fac5c9-2eb8-4e70-a04c-3e2e3bd35cfb" providerId="ADAL" clId="{704DB4BE-42CA-480F-944A-D0D56CC2B066}" dt="2023-02-05T12:05:55.895" v="1624" actId="478"/>
          <ac:cxnSpMkLst>
            <pc:docMk/>
            <pc:sldMk cId="3374117317" sldId="4839"/>
            <ac:cxnSpMk id="20" creationId="{78576CAD-A06D-4B14-B0B4-BB0CED8CF84D}"/>
          </ac:cxnSpMkLst>
        </pc:cxnChg>
        <pc:cxnChg chg="del">
          <ac:chgData name="LIEM Djien" userId="66fac5c9-2eb8-4e70-a04c-3e2e3bd35cfb" providerId="ADAL" clId="{704DB4BE-42CA-480F-944A-D0D56CC2B066}" dt="2023-02-05T12:05:55.895" v="1624" actId="478"/>
          <ac:cxnSpMkLst>
            <pc:docMk/>
            <pc:sldMk cId="3374117317" sldId="4839"/>
            <ac:cxnSpMk id="34" creationId="{22EACDDE-20B1-4851-8E20-E808AF53B244}"/>
          </ac:cxnSpMkLst>
        </pc:cxnChg>
        <pc:cxnChg chg="del">
          <ac:chgData name="LIEM Djien" userId="66fac5c9-2eb8-4e70-a04c-3e2e3bd35cfb" providerId="ADAL" clId="{704DB4BE-42CA-480F-944A-D0D56CC2B066}" dt="2023-02-05T12:05:55.895" v="1624" actId="478"/>
          <ac:cxnSpMkLst>
            <pc:docMk/>
            <pc:sldMk cId="3374117317" sldId="4839"/>
            <ac:cxnSpMk id="35" creationId="{9FA5625C-CD23-454B-AA41-D594E289DFAE}"/>
          </ac:cxnSpMkLst>
        </pc:cxnChg>
      </pc:sldChg>
      <pc:sldMasterChg chg="delSldLayout">
        <pc:chgData name="LIEM Djien" userId="66fac5c9-2eb8-4e70-a04c-3e2e3bd35cfb" providerId="ADAL" clId="{704DB4BE-42CA-480F-944A-D0D56CC2B066}" dt="2023-02-05T12:20:36.844" v="2084" actId="47"/>
        <pc:sldMasterMkLst>
          <pc:docMk/>
          <pc:sldMasterMk cId="0" sldId="2147483648"/>
        </pc:sldMasterMkLst>
        <pc:sldLayoutChg chg="del">
          <pc:chgData name="LIEM Djien" userId="66fac5c9-2eb8-4e70-a04c-3e2e3bd35cfb" providerId="ADAL" clId="{704DB4BE-42CA-480F-944A-D0D56CC2B066}" dt="2023-02-05T12:20:36.844" v="2084" actId="47"/>
          <pc:sldLayoutMkLst>
            <pc:docMk/>
            <pc:sldMasterMk cId="0" sldId="2147483648"/>
            <pc:sldLayoutMk cId="4044377137" sldId="2147483661"/>
          </pc:sldLayoutMkLst>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CD1D953-6B3A-4A9E-AFD7-59CCDA0D45B7}"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GB"/>
        </a:p>
      </dgm:t>
    </dgm:pt>
    <dgm:pt modelId="{1CFEE91C-0B02-4A38-8B91-5BABC302ACA5}">
      <dgm:prSet phldrT="[Text]"/>
      <dgm:spPr>
        <a:solidFill>
          <a:schemeClr val="accent6"/>
        </a:solidFill>
      </dgm:spPr>
      <dgm:t>
        <a:bodyPr/>
        <a:lstStyle/>
        <a:p>
          <a:r>
            <a:rPr lang="en-GB" dirty="0"/>
            <a:t>Organise EFSA’s </a:t>
          </a:r>
          <a:r>
            <a:rPr lang="en-GB" dirty="0" err="1"/>
            <a:t>NAMs</a:t>
          </a:r>
          <a:r>
            <a:rPr lang="en-GB" dirty="0"/>
            <a:t> activities</a:t>
          </a:r>
        </a:p>
      </dgm:t>
    </dgm:pt>
    <dgm:pt modelId="{3988C1DA-26E7-4347-AE3C-64DCAA9F8233}" type="parTrans" cxnId="{8E393945-7D04-4049-971C-BFAE962C1C47}">
      <dgm:prSet/>
      <dgm:spPr/>
      <dgm:t>
        <a:bodyPr/>
        <a:lstStyle/>
        <a:p>
          <a:endParaRPr lang="en-GB"/>
        </a:p>
      </dgm:t>
    </dgm:pt>
    <dgm:pt modelId="{8F5F4514-1DF6-4430-922F-342A03F10DE0}" type="sibTrans" cxnId="{8E393945-7D04-4049-971C-BFAE962C1C47}">
      <dgm:prSet/>
      <dgm:spPr>
        <a:solidFill>
          <a:srgbClr val="0070C0">
            <a:alpha val="90000"/>
          </a:srgbClr>
        </a:solidFill>
      </dgm:spPr>
      <dgm:t>
        <a:bodyPr/>
        <a:lstStyle/>
        <a:p>
          <a:endParaRPr lang="en-GB"/>
        </a:p>
      </dgm:t>
    </dgm:pt>
    <dgm:pt modelId="{15C20BB7-49CB-47CA-8059-CF51FEEE6CF0}">
      <dgm:prSet phldrT="[Text]"/>
      <dgm:spPr>
        <a:solidFill>
          <a:schemeClr val="accent5"/>
        </a:solidFill>
      </dgm:spPr>
      <dgm:t>
        <a:bodyPr/>
        <a:lstStyle/>
        <a:p>
          <a:r>
            <a:rPr lang="en-GB" dirty="0"/>
            <a:t>Share knowledge and expertise on NAM-based methods and approaches</a:t>
          </a:r>
        </a:p>
      </dgm:t>
    </dgm:pt>
    <dgm:pt modelId="{8BAA236D-4436-4767-9C15-599F9F312F11}" type="parTrans" cxnId="{71930BC6-C4BB-46CA-B866-EA33035FA01C}">
      <dgm:prSet/>
      <dgm:spPr/>
      <dgm:t>
        <a:bodyPr/>
        <a:lstStyle/>
        <a:p>
          <a:endParaRPr lang="en-GB"/>
        </a:p>
      </dgm:t>
    </dgm:pt>
    <dgm:pt modelId="{21BFF817-00D8-44EF-8B93-DFE3175F0E33}" type="sibTrans" cxnId="{71930BC6-C4BB-46CA-B866-EA33035FA01C}">
      <dgm:prSet/>
      <dgm:spPr>
        <a:solidFill>
          <a:srgbClr val="246898">
            <a:alpha val="90000"/>
          </a:srgbClr>
        </a:solidFill>
      </dgm:spPr>
      <dgm:t>
        <a:bodyPr/>
        <a:lstStyle/>
        <a:p>
          <a:endParaRPr lang="en-GB"/>
        </a:p>
      </dgm:t>
    </dgm:pt>
    <dgm:pt modelId="{D6980C51-8B9E-40A2-B7E3-2C6CEDC38AFB}">
      <dgm:prSet phldrT="[Text]"/>
      <dgm:spPr>
        <a:solidFill>
          <a:schemeClr val="accent4"/>
        </a:solidFill>
      </dgm:spPr>
      <dgm:t>
        <a:bodyPr/>
        <a:lstStyle/>
        <a:p>
          <a:r>
            <a:rPr lang="en-GB" dirty="0"/>
            <a:t>Evaluate outcomes together</a:t>
          </a:r>
        </a:p>
      </dgm:t>
    </dgm:pt>
    <dgm:pt modelId="{EE87DC34-601C-4902-8BB8-CE7DCC065111}" type="parTrans" cxnId="{411B8504-41F5-4DD0-882B-A55D27A8E6FA}">
      <dgm:prSet/>
      <dgm:spPr/>
      <dgm:t>
        <a:bodyPr/>
        <a:lstStyle/>
        <a:p>
          <a:endParaRPr lang="en-GB"/>
        </a:p>
      </dgm:t>
    </dgm:pt>
    <dgm:pt modelId="{E1F46EF2-8371-4645-BB21-D71C589C0D20}" type="sibTrans" cxnId="{411B8504-41F5-4DD0-882B-A55D27A8E6FA}">
      <dgm:prSet/>
      <dgm:spPr>
        <a:solidFill>
          <a:srgbClr val="002060">
            <a:alpha val="90000"/>
          </a:srgbClr>
        </a:solidFill>
      </dgm:spPr>
      <dgm:t>
        <a:bodyPr/>
        <a:lstStyle/>
        <a:p>
          <a:endParaRPr lang="en-GB"/>
        </a:p>
      </dgm:t>
    </dgm:pt>
    <dgm:pt modelId="{0F2012B9-38AA-4A54-A83E-0C58C7035591}">
      <dgm:prSet phldrT="[Text]"/>
      <dgm:spPr/>
      <dgm:t>
        <a:bodyPr/>
        <a:lstStyle/>
        <a:p>
          <a:r>
            <a:rPr lang="en-GB" dirty="0"/>
            <a:t>Introduce new approaches in EFSA’s guidance documents for chemical RA</a:t>
          </a:r>
        </a:p>
      </dgm:t>
    </dgm:pt>
    <dgm:pt modelId="{9F535D1C-D889-42D1-96E6-1B37E1F14019}" type="parTrans" cxnId="{1039680E-B0B9-46FD-ACB7-44E82CE3ACEB}">
      <dgm:prSet/>
      <dgm:spPr/>
      <dgm:t>
        <a:bodyPr/>
        <a:lstStyle/>
        <a:p>
          <a:endParaRPr lang="en-GB"/>
        </a:p>
      </dgm:t>
    </dgm:pt>
    <dgm:pt modelId="{F7DC748F-2144-4FB1-81AE-2A7155E89C24}" type="sibTrans" cxnId="{1039680E-B0B9-46FD-ACB7-44E82CE3ACEB}">
      <dgm:prSet/>
      <dgm:spPr/>
      <dgm:t>
        <a:bodyPr/>
        <a:lstStyle/>
        <a:p>
          <a:endParaRPr lang="en-GB"/>
        </a:p>
      </dgm:t>
    </dgm:pt>
    <dgm:pt modelId="{9F4BBD2A-164F-4916-BC60-4E503E94CD00}" type="pres">
      <dgm:prSet presAssocID="{FCD1D953-6B3A-4A9E-AFD7-59CCDA0D45B7}" presName="outerComposite" presStyleCnt="0">
        <dgm:presLayoutVars>
          <dgm:chMax val="5"/>
          <dgm:dir/>
          <dgm:resizeHandles val="exact"/>
        </dgm:presLayoutVars>
      </dgm:prSet>
      <dgm:spPr/>
    </dgm:pt>
    <dgm:pt modelId="{5FD58597-105A-4606-8D0B-39747CBF8B5A}" type="pres">
      <dgm:prSet presAssocID="{FCD1D953-6B3A-4A9E-AFD7-59CCDA0D45B7}" presName="dummyMaxCanvas" presStyleCnt="0">
        <dgm:presLayoutVars/>
      </dgm:prSet>
      <dgm:spPr/>
    </dgm:pt>
    <dgm:pt modelId="{5FB841E8-ECD1-4262-9746-5A7D92FC034B}" type="pres">
      <dgm:prSet presAssocID="{FCD1D953-6B3A-4A9E-AFD7-59CCDA0D45B7}" presName="FourNodes_1" presStyleLbl="node1" presStyleIdx="0" presStyleCnt="4">
        <dgm:presLayoutVars>
          <dgm:bulletEnabled val="1"/>
        </dgm:presLayoutVars>
      </dgm:prSet>
      <dgm:spPr/>
    </dgm:pt>
    <dgm:pt modelId="{5636A6F7-26D5-4179-B57B-180B69F13813}" type="pres">
      <dgm:prSet presAssocID="{FCD1D953-6B3A-4A9E-AFD7-59CCDA0D45B7}" presName="FourNodes_2" presStyleLbl="node1" presStyleIdx="1" presStyleCnt="4">
        <dgm:presLayoutVars>
          <dgm:bulletEnabled val="1"/>
        </dgm:presLayoutVars>
      </dgm:prSet>
      <dgm:spPr/>
    </dgm:pt>
    <dgm:pt modelId="{D931130B-0972-472B-9A65-20D97FCFFFB3}" type="pres">
      <dgm:prSet presAssocID="{FCD1D953-6B3A-4A9E-AFD7-59CCDA0D45B7}" presName="FourNodes_3" presStyleLbl="node1" presStyleIdx="2" presStyleCnt="4">
        <dgm:presLayoutVars>
          <dgm:bulletEnabled val="1"/>
        </dgm:presLayoutVars>
      </dgm:prSet>
      <dgm:spPr/>
    </dgm:pt>
    <dgm:pt modelId="{0FF5F6E2-1118-4B55-9233-395EBA112EAE}" type="pres">
      <dgm:prSet presAssocID="{FCD1D953-6B3A-4A9E-AFD7-59CCDA0D45B7}" presName="FourNodes_4" presStyleLbl="node1" presStyleIdx="3" presStyleCnt="4">
        <dgm:presLayoutVars>
          <dgm:bulletEnabled val="1"/>
        </dgm:presLayoutVars>
      </dgm:prSet>
      <dgm:spPr/>
    </dgm:pt>
    <dgm:pt modelId="{80C2D681-8C1E-446A-90FB-C151907E48FA}" type="pres">
      <dgm:prSet presAssocID="{FCD1D953-6B3A-4A9E-AFD7-59CCDA0D45B7}" presName="FourConn_1-2" presStyleLbl="fgAccFollowNode1" presStyleIdx="0" presStyleCnt="3">
        <dgm:presLayoutVars>
          <dgm:bulletEnabled val="1"/>
        </dgm:presLayoutVars>
      </dgm:prSet>
      <dgm:spPr/>
    </dgm:pt>
    <dgm:pt modelId="{80117815-F853-49F0-8499-6127C9A13838}" type="pres">
      <dgm:prSet presAssocID="{FCD1D953-6B3A-4A9E-AFD7-59CCDA0D45B7}" presName="FourConn_2-3" presStyleLbl="fgAccFollowNode1" presStyleIdx="1" presStyleCnt="3">
        <dgm:presLayoutVars>
          <dgm:bulletEnabled val="1"/>
        </dgm:presLayoutVars>
      </dgm:prSet>
      <dgm:spPr/>
    </dgm:pt>
    <dgm:pt modelId="{07F7B658-D1E0-46A8-90A6-B85D02CFD81A}" type="pres">
      <dgm:prSet presAssocID="{FCD1D953-6B3A-4A9E-AFD7-59CCDA0D45B7}" presName="FourConn_3-4" presStyleLbl="fgAccFollowNode1" presStyleIdx="2" presStyleCnt="3">
        <dgm:presLayoutVars>
          <dgm:bulletEnabled val="1"/>
        </dgm:presLayoutVars>
      </dgm:prSet>
      <dgm:spPr/>
    </dgm:pt>
    <dgm:pt modelId="{DFA5EBC7-450D-4148-97CA-2091221829CF}" type="pres">
      <dgm:prSet presAssocID="{FCD1D953-6B3A-4A9E-AFD7-59CCDA0D45B7}" presName="FourNodes_1_text" presStyleLbl="node1" presStyleIdx="3" presStyleCnt="4">
        <dgm:presLayoutVars>
          <dgm:bulletEnabled val="1"/>
        </dgm:presLayoutVars>
      </dgm:prSet>
      <dgm:spPr/>
    </dgm:pt>
    <dgm:pt modelId="{219BF671-AD29-44BF-97A7-9E24A5BEA5A9}" type="pres">
      <dgm:prSet presAssocID="{FCD1D953-6B3A-4A9E-AFD7-59CCDA0D45B7}" presName="FourNodes_2_text" presStyleLbl="node1" presStyleIdx="3" presStyleCnt="4">
        <dgm:presLayoutVars>
          <dgm:bulletEnabled val="1"/>
        </dgm:presLayoutVars>
      </dgm:prSet>
      <dgm:spPr/>
    </dgm:pt>
    <dgm:pt modelId="{5D47B606-3767-4DB0-B2B9-1C1667F99E3D}" type="pres">
      <dgm:prSet presAssocID="{FCD1D953-6B3A-4A9E-AFD7-59CCDA0D45B7}" presName="FourNodes_3_text" presStyleLbl="node1" presStyleIdx="3" presStyleCnt="4">
        <dgm:presLayoutVars>
          <dgm:bulletEnabled val="1"/>
        </dgm:presLayoutVars>
      </dgm:prSet>
      <dgm:spPr/>
    </dgm:pt>
    <dgm:pt modelId="{3D92DA2D-5A99-4250-BA8A-7F7144E5438E}" type="pres">
      <dgm:prSet presAssocID="{FCD1D953-6B3A-4A9E-AFD7-59CCDA0D45B7}" presName="FourNodes_4_text" presStyleLbl="node1" presStyleIdx="3" presStyleCnt="4">
        <dgm:presLayoutVars>
          <dgm:bulletEnabled val="1"/>
        </dgm:presLayoutVars>
      </dgm:prSet>
      <dgm:spPr/>
    </dgm:pt>
  </dgm:ptLst>
  <dgm:cxnLst>
    <dgm:cxn modelId="{411B8504-41F5-4DD0-882B-A55D27A8E6FA}" srcId="{FCD1D953-6B3A-4A9E-AFD7-59CCDA0D45B7}" destId="{D6980C51-8B9E-40A2-B7E3-2C6CEDC38AFB}" srcOrd="2" destOrd="0" parTransId="{EE87DC34-601C-4902-8BB8-CE7DCC065111}" sibTransId="{E1F46EF2-8371-4645-BB21-D71C589C0D20}"/>
    <dgm:cxn modelId="{83D77C0A-0EF6-4AC1-AD11-5BAEB8203213}" type="presOf" srcId="{D6980C51-8B9E-40A2-B7E3-2C6CEDC38AFB}" destId="{D931130B-0972-472B-9A65-20D97FCFFFB3}" srcOrd="0" destOrd="0" presId="urn:microsoft.com/office/officeart/2005/8/layout/vProcess5"/>
    <dgm:cxn modelId="{1039680E-B0B9-46FD-ACB7-44E82CE3ACEB}" srcId="{FCD1D953-6B3A-4A9E-AFD7-59CCDA0D45B7}" destId="{0F2012B9-38AA-4A54-A83E-0C58C7035591}" srcOrd="3" destOrd="0" parTransId="{9F535D1C-D889-42D1-96E6-1B37E1F14019}" sibTransId="{F7DC748F-2144-4FB1-81AE-2A7155E89C24}"/>
    <dgm:cxn modelId="{17602027-2486-41AE-BDBB-A035C08437B5}" type="presOf" srcId="{8F5F4514-1DF6-4430-922F-342A03F10DE0}" destId="{80C2D681-8C1E-446A-90FB-C151907E48FA}" srcOrd="0" destOrd="0" presId="urn:microsoft.com/office/officeart/2005/8/layout/vProcess5"/>
    <dgm:cxn modelId="{F8D47730-4D00-4C42-BCC6-9BAF686CF582}" type="presOf" srcId="{0F2012B9-38AA-4A54-A83E-0C58C7035591}" destId="{3D92DA2D-5A99-4250-BA8A-7F7144E5438E}" srcOrd="1" destOrd="0" presId="urn:microsoft.com/office/officeart/2005/8/layout/vProcess5"/>
    <dgm:cxn modelId="{B5E6AE5F-A023-4C27-8C15-C1F3335BB9BF}" type="presOf" srcId="{1CFEE91C-0B02-4A38-8B91-5BABC302ACA5}" destId="{DFA5EBC7-450D-4148-97CA-2091221829CF}" srcOrd="1" destOrd="0" presId="urn:microsoft.com/office/officeart/2005/8/layout/vProcess5"/>
    <dgm:cxn modelId="{8E393945-7D04-4049-971C-BFAE962C1C47}" srcId="{FCD1D953-6B3A-4A9E-AFD7-59CCDA0D45B7}" destId="{1CFEE91C-0B02-4A38-8B91-5BABC302ACA5}" srcOrd="0" destOrd="0" parTransId="{3988C1DA-26E7-4347-AE3C-64DCAA9F8233}" sibTransId="{8F5F4514-1DF6-4430-922F-342A03F10DE0}"/>
    <dgm:cxn modelId="{9BC65555-CDA6-4F54-94CC-85DA4D48C0B8}" type="presOf" srcId="{15C20BB7-49CB-47CA-8059-CF51FEEE6CF0}" destId="{219BF671-AD29-44BF-97A7-9E24A5BEA5A9}" srcOrd="1" destOrd="0" presId="urn:microsoft.com/office/officeart/2005/8/layout/vProcess5"/>
    <dgm:cxn modelId="{5A32E958-6315-4241-96A4-CF9A54D64EA4}" type="presOf" srcId="{15C20BB7-49CB-47CA-8059-CF51FEEE6CF0}" destId="{5636A6F7-26D5-4179-B57B-180B69F13813}" srcOrd="0" destOrd="0" presId="urn:microsoft.com/office/officeart/2005/8/layout/vProcess5"/>
    <dgm:cxn modelId="{2FC3D380-1C26-4A06-B839-AB19985392ED}" type="presOf" srcId="{1CFEE91C-0B02-4A38-8B91-5BABC302ACA5}" destId="{5FB841E8-ECD1-4262-9746-5A7D92FC034B}" srcOrd="0" destOrd="0" presId="urn:microsoft.com/office/officeart/2005/8/layout/vProcess5"/>
    <dgm:cxn modelId="{855C89A3-14BE-4323-9A00-F0B1ED912462}" type="presOf" srcId="{FCD1D953-6B3A-4A9E-AFD7-59CCDA0D45B7}" destId="{9F4BBD2A-164F-4916-BC60-4E503E94CD00}" srcOrd="0" destOrd="0" presId="urn:microsoft.com/office/officeart/2005/8/layout/vProcess5"/>
    <dgm:cxn modelId="{2EE108AB-C8CB-4BBE-8140-893CC5259049}" type="presOf" srcId="{21BFF817-00D8-44EF-8B93-DFE3175F0E33}" destId="{80117815-F853-49F0-8499-6127C9A13838}" srcOrd="0" destOrd="0" presId="urn:microsoft.com/office/officeart/2005/8/layout/vProcess5"/>
    <dgm:cxn modelId="{67D75FC1-7D4A-47FF-8238-92D84CEE0062}" type="presOf" srcId="{E1F46EF2-8371-4645-BB21-D71C589C0D20}" destId="{07F7B658-D1E0-46A8-90A6-B85D02CFD81A}" srcOrd="0" destOrd="0" presId="urn:microsoft.com/office/officeart/2005/8/layout/vProcess5"/>
    <dgm:cxn modelId="{71930BC6-C4BB-46CA-B866-EA33035FA01C}" srcId="{FCD1D953-6B3A-4A9E-AFD7-59CCDA0D45B7}" destId="{15C20BB7-49CB-47CA-8059-CF51FEEE6CF0}" srcOrd="1" destOrd="0" parTransId="{8BAA236D-4436-4767-9C15-599F9F312F11}" sibTransId="{21BFF817-00D8-44EF-8B93-DFE3175F0E33}"/>
    <dgm:cxn modelId="{749A3FDE-9158-447D-8981-97D794A8DBEA}" type="presOf" srcId="{D6980C51-8B9E-40A2-B7E3-2C6CEDC38AFB}" destId="{5D47B606-3767-4DB0-B2B9-1C1667F99E3D}" srcOrd="1" destOrd="0" presId="urn:microsoft.com/office/officeart/2005/8/layout/vProcess5"/>
    <dgm:cxn modelId="{F79449FB-9B5E-4CA9-9B74-B50F7446FF19}" type="presOf" srcId="{0F2012B9-38AA-4A54-A83E-0C58C7035591}" destId="{0FF5F6E2-1118-4B55-9233-395EBA112EAE}" srcOrd="0" destOrd="0" presId="urn:microsoft.com/office/officeart/2005/8/layout/vProcess5"/>
    <dgm:cxn modelId="{7C9AB508-126C-477B-8017-52E16C42B0B2}" type="presParOf" srcId="{9F4BBD2A-164F-4916-BC60-4E503E94CD00}" destId="{5FD58597-105A-4606-8D0B-39747CBF8B5A}" srcOrd="0" destOrd="0" presId="urn:microsoft.com/office/officeart/2005/8/layout/vProcess5"/>
    <dgm:cxn modelId="{E3C305A9-BA7D-44CB-A2BE-53A88007FDA8}" type="presParOf" srcId="{9F4BBD2A-164F-4916-BC60-4E503E94CD00}" destId="{5FB841E8-ECD1-4262-9746-5A7D92FC034B}" srcOrd="1" destOrd="0" presId="urn:microsoft.com/office/officeart/2005/8/layout/vProcess5"/>
    <dgm:cxn modelId="{D25E1857-9452-4C5A-9B5C-3E68E701BEAA}" type="presParOf" srcId="{9F4BBD2A-164F-4916-BC60-4E503E94CD00}" destId="{5636A6F7-26D5-4179-B57B-180B69F13813}" srcOrd="2" destOrd="0" presId="urn:microsoft.com/office/officeart/2005/8/layout/vProcess5"/>
    <dgm:cxn modelId="{CB584CA4-B404-487D-8DE3-039B0B6A054B}" type="presParOf" srcId="{9F4BBD2A-164F-4916-BC60-4E503E94CD00}" destId="{D931130B-0972-472B-9A65-20D97FCFFFB3}" srcOrd="3" destOrd="0" presId="urn:microsoft.com/office/officeart/2005/8/layout/vProcess5"/>
    <dgm:cxn modelId="{2E210D10-4050-4800-914E-97CB3430A6D3}" type="presParOf" srcId="{9F4BBD2A-164F-4916-BC60-4E503E94CD00}" destId="{0FF5F6E2-1118-4B55-9233-395EBA112EAE}" srcOrd="4" destOrd="0" presId="urn:microsoft.com/office/officeart/2005/8/layout/vProcess5"/>
    <dgm:cxn modelId="{4DA63276-2D3B-4D59-AC9B-BFE3402B3440}" type="presParOf" srcId="{9F4BBD2A-164F-4916-BC60-4E503E94CD00}" destId="{80C2D681-8C1E-446A-90FB-C151907E48FA}" srcOrd="5" destOrd="0" presId="urn:microsoft.com/office/officeart/2005/8/layout/vProcess5"/>
    <dgm:cxn modelId="{1AE52914-C2AF-485B-8F4A-FC5E3C5D2029}" type="presParOf" srcId="{9F4BBD2A-164F-4916-BC60-4E503E94CD00}" destId="{80117815-F853-49F0-8499-6127C9A13838}" srcOrd="6" destOrd="0" presId="urn:microsoft.com/office/officeart/2005/8/layout/vProcess5"/>
    <dgm:cxn modelId="{6DE22B72-455A-420B-B3AA-001F3DC957C7}" type="presParOf" srcId="{9F4BBD2A-164F-4916-BC60-4E503E94CD00}" destId="{07F7B658-D1E0-46A8-90A6-B85D02CFD81A}" srcOrd="7" destOrd="0" presId="urn:microsoft.com/office/officeart/2005/8/layout/vProcess5"/>
    <dgm:cxn modelId="{F264DC9B-F211-41BC-BD37-2E3E663AEB5D}" type="presParOf" srcId="{9F4BBD2A-164F-4916-BC60-4E503E94CD00}" destId="{DFA5EBC7-450D-4148-97CA-2091221829CF}" srcOrd="8" destOrd="0" presId="urn:microsoft.com/office/officeart/2005/8/layout/vProcess5"/>
    <dgm:cxn modelId="{FFFFD4BB-0DF6-4F56-9240-5553F7E53A54}" type="presParOf" srcId="{9F4BBD2A-164F-4916-BC60-4E503E94CD00}" destId="{219BF671-AD29-44BF-97A7-9E24A5BEA5A9}" srcOrd="9" destOrd="0" presId="urn:microsoft.com/office/officeart/2005/8/layout/vProcess5"/>
    <dgm:cxn modelId="{73E652C5-88A4-417A-896E-337F5001C156}" type="presParOf" srcId="{9F4BBD2A-164F-4916-BC60-4E503E94CD00}" destId="{5D47B606-3767-4DB0-B2B9-1C1667F99E3D}" srcOrd="10" destOrd="0" presId="urn:microsoft.com/office/officeart/2005/8/layout/vProcess5"/>
    <dgm:cxn modelId="{6A1B642B-A0E9-4742-B9C1-1C17D8821AB6}" type="presParOf" srcId="{9F4BBD2A-164F-4916-BC60-4E503E94CD00}" destId="{3D92DA2D-5A99-4250-BA8A-7F7144E5438E}"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B841E8-ECD1-4262-9746-5A7D92FC034B}">
      <dsp:nvSpPr>
        <dsp:cNvPr id="0" name=""/>
        <dsp:cNvSpPr/>
      </dsp:nvSpPr>
      <dsp:spPr>
        <a:xfrm>
          <a:off x="0" y="0"/>
          <a:ext cx="6502400" cy="1192106"/>
        </a:xfrm>
        <a:prstGeom prst="roundRect">
          <a:avLst>
            <a:gd name="adj" fmla="val 10000"/>
          </a:avLst>
        </a:prstGeom>
        <a:solidFill>
          <a:schemeClr val="accent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GB" sz="2300" kern="1200" dirty="0"/>
            <a:t>Organise EFSA’s </a:t>
          </a:r>
          <a:r>
            <a:rPr lang="en-GB" sz="2300" kern="1200" dirty="0" err="1"/>
            <a:t>NAMs</a:t>
          </a:r>
          <a:r>
            <a:rPr lang="en-GB" sz="2300" kern="1200" dirty="0"/>
            <a:t> activities</a:t>
          </a:r>
        </a:p>
      </dsp:txBody>
      <dsp:txXfrm>
        <a:off x="34916" y="34916"/>
        <a:ext cx="5115290" cy="1122274"/>
      </dsp:txXfrm>
    </dsp:sp>
    <dsp:sp modelId="{5636A6F7-26D5-4179-B57B-180B69F13813}">
      <dsp:nvSpPr>
        <dsp:cNvPr id="0" name=""/>
        <dsp:cNvSpPr/>
      </dsp:nvSpPr>
      <dsp:spPr>
        <a:xfrm>
          <a:off x="544575" y="1408853"/>
          <a:ext cx="6502400" cy="1192106"/>
        </a:xfrm>
        <a:prstGeom prst="roundRect">
          <a:avLst>
            <a:gd name="adj" fmla="val 10000"/>
          </a:avLst>
        </a:prstGeom>
        <a:solidFill>
          <a:schemeClr val="accent5"/>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GB" sz="2300" kern="1200" dirty="0"/>
            <a:t>Share knowledge and expertise on NAM-based methods and approaches</a:t>
          </a:r>
        </a:p>
      </dsp:txBody>
      <dsp:txXfrm>
        <a:off x="579491" y="1443769"/>
        <a:ext cx="5113122" cy="1122274"/>
      </dsp:txXfrm>
    </dsp:sp>
    <dsp:sp modelId="{D931130B-0972-472B-9A65-20D97FCFFFB3}">
      <dsp:nvSpPr>
        <dsp:cNvPr id="0" name=""/>
        <dsp:cNvSpPr/>
      </dsp:nvSpPr>
      <dsp:spPr>
        <a:xfrm>
          <a:off x="1081024" y="2817706"/>
          <a:ext cx="6502400" cy="1192106"/>
        </a:xfrm>
        <a:prstGeom prst="roundRect">
          <a:avLst>
            <a:gd name="adj" fmla="val 10000"/>
          </a:avLst>
        </a:prstGeom>
        <a:solidFill>
          <a:schemeClr val="accent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GB" sz="2300" kern="1200" dirty="0"/>
            <a:t>Evaluate outcomes together</a:t>
          </a:r>
        </a:p>
      </dsp:txBody>
      <dsp:txXfrm>
        <a:off x="1115940" y="2852622"/>
        <a:ext cx="5121250" cy="1122274"/>
      </dsp:txXfrm>
    </dsp:sp>
    <dsp:sp modelId="{0FF5F6E2-1118-4B55-9233-395EBA112EAE}">
      <dsp:nvSpPr>
        <dsp:cNvPr id="0" name=""/>
        <dsp:cNvSpPr/>
      </dsp:nvSpPr>
      <dsp:spPr>
        <a:xfrm>
          <a:off x="1625599" y="4226560"/>
          <a:ext cx="6502400" cy="119210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GB" sz="2300" kern="1200" dirty="0"/>
            <a:t>Introduce new approaches in EFSA’s guidance documents for chemical RA</a:t>
          </a:r>
        </a:p>
      </dsp:txBody>
      <dsp:txXfrm>
        <a:off x="1660515" y="4261476"/>
        <a:ext cx="5113122" cy="1122274"/>
      </dsp:txXfrm>
    </dsp:sp>
    <dsp:sp modelId="{80C2D681-8C1E-446A-90FB-C151907E48FA}">
      <dsp:nvSpPr>
        <dsp:cNvPr id="0" name=""/>
        <dsp:cNvSpPr/>
      </dsp:nvSpPr>
      <dsp:spPr>
        <a:xfrm>
          <a:off x="5727530" y="913045"/>
          <a:ext cx="774869" cy="774869"/>
        </a:xfrm>
        <a:prstGeom prst="downArrow">
          <a:avLst>
            <a:gd name="adj1" fmla="val 55000"/>
            <a:gd name="adj2" fmla="val 45000"/>
          </a:avLst>
        </a:prstGeom>
        <a:solidFill>
          <a:srgbClr val="0070C0">
            <a:alpha val="90000"/>
          </a:srgb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en-GB" sz="3500" kern="1200"/>
        </a:p>
      </dsp:txBody>
      <dsp:txXfrm>
        <a:off x="5901876" y="913045"/>
        <a:ext cx="426177" cy="583089"/>
      </dsp:txXfrm>
    </dsp:sp>
    <dsp:sp modelId="{80117815-F853-49F0-8499-6127C9A13838}">
      <dsp:nvSpPr>
        <dsp:cNvPr id="0" name=""/>
        <dsp:cNvSpPr/>
      </dsp:nvSpPr>
      <dsp:spPr>
        <a:xfrm>
          <a:off x="6272106" y="2321898"/>
          <a:ext cx="774869" cy="774869"/>
        </a:xfrm>
        <a:prstGeom prst="downArrow">
          <a:avLst>
            <a:gd name="adj1" fmla="val 55000"/>
            <a:gd name="adj2" fmla="val 45000"/>
          </a:avLst>
        </a:prstGeom>
        <a:solidFill>
          <a:srgbClr val="246898">
            <a:alpha val="90000"/>
          </a:srgb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en-GB" sz="3500" kern="1200"/>
        </a:p>
      </dsp:txBody>
      <dsp:txXfrm>
        <a:off x="6446452" y="2321898"/>
        <a:ext cx="426177" cy="583089"/>
      </dsp:txXfrm>
    </dsp:sp>
    <dsp:sp modelId="{07F7B658-D1E0-46A8-90A6-B85D02CFD81A}">
      <dsp:nvSpPr>
        <dsp:cNvPr id="0" name=""/>
        <dsp:cNvSpPr/>
      </dsp:nvSpPr>
      <dsp:spPr>
        <a:xfrm>
          <a:off x="6808554" y="3730752"/>
          <a:ext cx="774869" cy="774869"/>
        </a:xfrm>
        <a:prstGeom prst="downArrow">
          <a:avLst>
            <a:gd name="adj1" fmla="val 55000"/>
            <a:gd name="adj2" fmla="val 45000"/>
          </a:avLst>
        </a:prstGeom>
        <a:solidFill>
          <a:srgbClr val="002060">
            <a:alpha val="90000"/>
          </a:srgb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en-GB" sz="3500" kern="1200"/>
        </a:p>
      </dsp:txBody>
      <dsp:txXfrm>
        <a:off x="6982900" y="3730752"/>
        <a:ext cx="426177" cy="583089"/>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A14E0334-EAD4-BBBE-439B-9358C57A4ED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D870D964-4379-FB07-81A0-B139A91C2B7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0163322-BF17-4A4F-A99C-5BD4EF41BF7F}" type="datetimeFigureOut">
              <a:rPr lang="fr-FR" smtClean="0"/>
              <a:t>06/02/2023</a:t>
            </a:fld>
            <a:endParaRPr lang="fr-FR"/>
          </a:p>
        </p:txBody>
      </p:sp>
      <p:sp>
        <p:nvSpPr>
          <p:cNvPr id="4" name="Espace réservé du pied de page 3">
            <a:extLst>
              <a:ext uri="{FF2B5EF4-FFF2-40B4-BE49-F238E27FC236}">
                <a16:creationId xmlns:a16="http://schemas.microsoft.com/office/drawing/2014/main" id="{BFF3E11D-467C-9E27-4263-4E236FEDEC5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EA4471FA-66CD-C804-C9F1-0F8CFFC8B87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558B3F8-ED18-F745-8DC7-360613E71883}" type="slidenum">
              <a:rPr lang="fr-FR" smtClean="0"/>
              <a:t>‹#›</a:t>
            </a:fld>
            <a:endParaRPr lang="fr-FR"/>
          </a:p>
        </p:txBody>
      </p:sp>
    </p:spTree>
    <p:extLst>
      <p:ext uri="{BB962C8B-B14F-4D97-AF65-F5344CB8AC3E}">
        <p14:creationId xmlns:p14="http://schemas.microsoft.com/office/powerpoint/2010/main" val="40185727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1" name="Shape 281"/>
          <p:cNvSpPr>
            <a:spLocks noGrp="1" noRot="1" noChangeAspect="1"/>
          </p:cNvSpPr>
          <p:nvPr>
            <p:ph type="sldImg"/>
          </p:nvPr>
        </p:nvSpPr>
        <p:spPr>
          <a:xfrm>
            <a:off x="1143000" y="685800"/>
            <a:ext cx="4572000" cy="3429000"/>
          </a:xfrm>
          <a:prstGeom prst="rect">
            <a:avLst/>
          </a:prstGeom>
        </p:spPr>
        <p:txBody>
          <a:bodyPr/>
          <a:lstStyle/>
          <a:p>
            <a:endParaRPr/>
          </a:p>
        </p:txBody>
      </p:sp>
      <p:sp>
        <p:nvSpPr>
          <p:cNvPr id="282" name="Shape 282"/>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7617448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Shortly as a background, EFSA has committed itself in its Strategy 2027 to promote the implementation of NAMs in risk assessment practice, not only for the sole purpose of minimising animal testing but also to move towards a more informative risk assessment. </a:t>
            </a:r>
          </a:p>
          <a:p>
            <a:endParaRPr lang="en-GB" dirty="0"/>
          </a:p>
          <a:p>
            <a:r>
              <a:rPr lang="en-GB" dirty="0"/>
              <a:t>To achieve this goal, also set in the EFSA Strategy for 2027, EFSA 1) developed a roadmap for action, 2) outsourced experimental case studies with the aim of fulfilling the </a:t>
            </a:r>
            <a:r>
              <a:rPr lang="en-GB" dirty="0" err="1"/>
              <a:t>datagaps</a:t>
            </a:r>
            <a:r>
              <a:rPr lang="en-GB" dirty="0"/>
              <a:t> identified in EFSA RA using NAMs, 3) is exploring the use of AI, and 4) is working to increase international cooperation. </a:t>
            </a:r>
          </a:p>
          <a:p>
            <a:endParaRPr lang="en-GB" dirty="0"/>
          </a:p>
          <a:p>
            <a:endParaRPr lang="en-GB" dirty="0"/>
          </a:p>
        </p:txBody>
      </p:sp>
    </p:spTree>
    <p:extLst>
      <p:ext uri="{BB962C8B-B14F-4D97-AF65-F5344CB8AC3E}">
        <p14:creationId xmlns:p14="http://schemas.microsoft.com/office/powerpoint/2010/main" val="8871635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l"/>
            <a:r>
              <a:rPr lang="en-US" sz="1800" b="0" i="0" u="none" strike="noStrike" baseline="0" dirty="0">
                <a:latin typeface="Times New Roman" panose="02020603050405020304" pitchFamily="18" charset="0"/>
              </a:rPr>
              <a:t>In 2019, EFSA started a dedicated project on NAMs to promote their implementation in regulatory risk assessment. Within EFSA’s remit, information from animal studies is frequently available but often with deficiencies that generate uncertainties when performing humans’ and animals’ health risk assessments. </a:t>
            </a:r>
          </a:p>
          <a:p>
            <a:pPr algn="l"/>
            <a:endParaRPr lang="en-US" sz="1800" b="0" i="0" u="none" strike="noStrike" baseline="0" dirty="0">
              <a:latin typeface="Times New Roman" panose="02020603050405020304" pitchFamily="18" charset="0"/>
            </a:endParaRPr>
          </a:p>
          <a:p>
            <a:pPr algn="l"/>
            <a:r>
              <a:rPr lang="en-US" sz="1800" b="0" i="0" u="none" strike="noStrike" baseline="0" dirty="0">
                <a:latin typeface="Times New Roman" panose="02020603050405020304" pitchFamily="18" charset="0"/>
              </a:rPr>
              <a:t>This EFSA NAMs project specifically addresses these identified data gaps and aims to investigate the possibility of filling them by generating new NAM-based information instead of </a:t>
            </a:r>
            <a:r>
              <a:rPr lang="en-US" sz="1800" b="0" i="1" u="none" strike="noStrike" baseline="0" dirty="0">
                <a:latin typeface="Times New Roman" panose="02020603050405020304" pitchFamily="18" charset="0"/>
              </a:rPr>
              <a:t>in vivo </a:t>
            </a:r>
            <a:r>
              <a:rPr lang="en-US" sz="1800" b="0" i="0" u="none" strike="noStrike" baseline="0" dirty="0">
                <a:latin typeface="Times New Roman" panose="02020603050405020304" pitchFamily="18" charset="0"/>
              </a:rPr>
              <a:t>data. </a:t>
            </a:r>
          </a:p>
          <a:p>
            <a:pPr algn="l"/>
            <a:endParaRPr lang="en-US" sz="1800" b="0" i="0" u="none" strike="noStrike" baseline="0" dirty="0">
              <a:latin typeface="Times New Roman" panose="02020603050405020304" pitchFamily="18" charset="0"/>
            </a:endParaRPr>
          </a:p>
          <a:p>
            <a:pPr algn="l"/>
            <a:r>
              <a:rPr lang="en-US" sz="1800" b="0" i="0" u="none" strike="noStrike" baseline="0" dirty="0">
                <a:latin typeface="Times New Roman" panose="02020603050405020304" pitchFamily="18" charset="0"/>
              </a:rPr>
              <a:t>To create a real proof of concept cases, we implemented </a:t>
            </a:r>
            <a:r>
              <a:rPr lang="en-US" sz="1800" b="1" i="0" u="none" strike="noStrike" baseline="0" dirty="0">
                <a:solidFill>
                  <a:srgbClr val="003399"/>
                </a:solidFill>
                <a:latin typeface="Times New Roman" panose="02020603050405020304" pitchFamily="18" charset="0"/>
              </a:rPr>
              <a:t>a new targeted approach </a:t>
            </a:r>
            <a:r>
              <a:rPr lang="en-US" sz="1800" b="0" i="0" u="none" strike="noStrike" baseline="0" dirty="0">
                <a:latin typeface="Times New Roman" panose="02020603050405020304" pitchFamily="18" charset="0"/>
              </a:rPr>
              <a:t>which consists of </a:t>
            </a:r>
            <a:r>
              <a:rPr lang="en-US" sz="1800" b="1" i="0" u="none" strike="noStrike" baseline="0" dirty="0">
                <a:latin typeface="Times New Roman" panose="02020603050405020304" pitchFamily="18" charset="0"/>
              </a:rPr>
              <a:t>co-designing studies </a:t>
            </a:r>
            <a:r>
              <a:rPr lang="en-US" sz="1800" b="0" i="0" u="none" strike="noStrike" baseline="0" dirty="0">
                <a:latin typeface="Times New Roman" panose="02020603050405020304" pitchFamily="18" charset="0"/>
              </a:rPr>
              <a:t>bringing together researchers and risk assessors in a dedicated workshop with experts in the field. After the workshop EFSA </a:t>
            </a:r>
            <a:r>
              <a:rPr lang="en-US" sz="1800" b="0" i="0" u="none" strike="noStrike" baseline="0" dirty="0" err="1">
                <a:latin typeface="Times New Roman" panose="02020603050405020304" pitchFamily="18" charset="0"/>
              </a:rPr>
              <a:t>finalises</a:t>
            </a:r>
            <a:r>
              <a:rPr lang="en-US" sz="1800" b="0" i="0" u="none" strike="noStrike" baseline="0" dirty="0">
                <a:latin typeface="Times New Roman" panose="02020603050405020304" pitchFamily="18" charset="0"/>
              </a:rPr>
              <a:t> the technical specifications and launches open calls for a grant or procurement, with the ultimate goal of incorporating the generated data in EFSA’s risk </a:t>
            </a:r>
            <a:r>
              <a:rPr lang="en-GB" sz="1800" b="0" i="0" u="none" strike="noStrike" baseline="0" dirty="0">
                <a:latin typeface="Times New Roman" panose="02020603050405020304" pitchFamily="18" charset="0"/>
              </a:rPr>
              <a:t>assessments.</a:t>
            </a:r>
            <a:endParaRPr lang="en-GB" dirty="0"/>
          </a:p>
        </p:txBody>
      </p:sp>
    </p:spTree>
    <p:extLst>
      <p:ext uri="{BB962C8B-B14F-4D97-AF65-F5344CB8AC3E}">
        <p14:creationId xmlns:p14="http://schemas.microsoft.com/office/powerpoint/2010/main" val="11819585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In 2020, EFSA launched a call for the </a:t>
            </a:r>
            <a:r>
              <a:rPr lang="en-GB" dirty="0" err="1"/>
              <a:t>NAMs</a:t>
            </a:r>
            <a:r>
              <a:rPr lang="en-GB" dirty="0"/>
              <a:t> Roadmap. </a:t>
            </a:r>
          </a:p>
          <a:p>
            <a:endParaRPr lang="en-GB" dirty="0"/>
          </a:p>
          <a:p>
            <a:r>
              <a:rPr lang="en-GB" dirty="0" err="1"/>
              <a:t>ToR</a:t>
            </a:r>
            <a:r>
              <a:rPr lang="en-GB" dirty="0"/>
              <a:t>: 8 objectives including:</a:t>
            </a:r>
          </a:p>
          <a:p>
            <a:pPr marL="171450" indent="-171450">
              <a:buFontTx/>
              <a:buChar char="-"/>
            </a:pPr>
            <a:r>
              <a:rPr lang="en-GB" dirty="0"/>
              <a:t>Mapping relevant activities and organisations</a:t>
            </a:r>
          </a:p>
          <a:p>
            <a:pPr marL="171450" indent="-171450">
              <a:buFontTx/>
              <a:buChar char="-"/>
            </a:pPr>
            <a:r>
              <a:rPr lang="en-GB" dirty="0"/>
              <a:t>Identify working areas, challenges and blockers</a:t>
            </a:r>
          </a:p>
          <a:p>
            <a:pPr marL="171450" indent="-171450">
              <a:buFontTx/>
              <a:buChar char="-"/>
            </a:pPr>
            <a:r>
              <a:rPr lang="en-GB" dirty="0"/>
              <a:t>Identify cooperation opportunities</a:t>
            </a:r>
          </a:p>
          <a:p>
            <a:pPr marL="171450" indent="-171450">
              <a:buFontTx/>
              <a:buChar char="-"/>
            </a:pPr>
            <a:r>
              <a:rPr lang="en-GB" dirty="0"/>
              <a:t>Prioritisation working areas and possible partners</a:t>
            </a:r>
          </a:p>
          <a:p>
            <a:pPr marL="0" indent="0">
              <a:buFontTx/>
              <a:buNone/>
            </a:pPr>
            <a:endParaRPr lang="en-GB" dirty="0"/>
          </a:p>
          <a:p>
            <a:pPr marL="0" indent="0">
              <a:buFontTx/>
              <a:buNone/>
            </a:pPr>
            <a:r>
              <a:rPr lang="en-GB" dirty="0"/>
              <a:t>This roadmap was prepared by Fraunhofer ITEM, Free University Amsterdam, </a:t>
            </a:r>
            <a:r>
              <a:rPr lang="en-GB" dirty="0" err="1"/>
              <a:t>RIVM</a:t>
            </a:r>
            <a:r>
              <a:rPr lang="en-GB" dirty="0"/>
              <a:t>, Eura and the National Food Institute Denmark (</a:t>
            </a:r>
            <a:r>
              <a:rPr lang="en-GB" dirty="0" err="1"/>
              <a:t>DTU</a:t>
            </a:r>
            <a:r>
              <a:rPr lang="en-GB" dirty="0"/>
              <a:t>) and published in May 2022 and the results are presented on this slide.. </a:t>
            </a:r>
          </a:p>
          <a:p>
            <a:pPr marL="0" indent="0">
              <a:buFontTx/>
              <a:buNone/>
            </a:pPr>
            <a:endParaRPr lang="en-GB" dirty="0"/>
          </a:p>
          <a:p>
            <a:pPr marL="0" indent="0">
              <a:buFontTx/>
              <a:buNone/>
            </a:pPr>
            <a:r>
              <a:rPr lang="en-GB" dirty="0"/>
              <a:t>It shows on the left side the proposed working areas with a main focus on: 1) data integration and 2) EFSA’s role to link between researchers, risk assessors and risk managers in and outside the EU (incl. EFSA’s sister agencies, JRC, research institutions and RA partners in and outside the EU, including FDA, EPA, Health Canada, etc).</a:t>
            </a:r>
          </a:p>
          <a:p>
            <a:pPr marL="0" indent="0">
              <a:buFontTx/>
              <a:buNone/>
            </a:pPr>
            <a:endParaRPr lang="en-GB" dirty="0"/>
          </a:p>
          <a:p>
            <a:pPr marL="0" indent="0">
              <a:buFontTx/>
              <a:buNone/>
            </a:pPr>
            <a:r>
              <a:rPr lang="en-GB" dirty="0"/>
              <a:t>On the right side, the roadmap indicated six levels of regulatory readiness, which are used to specify the implementation process from validation starting with research until fully validated and implemented approaches. </a:t>
            </a:r>
          </a:p>
          <a:p>
            <a:pPr marL="0" indent="0">
              <a:buFontTx/>
              <a:buNone/>
            </a:pPr>
            <a:endParaRPr lang="en-GB" dirty="0"/>
          </a:p>
          <a:p>
            <a:pPr marL="0" indent="0">
              <a:buFontTx/>
              <a:buNone/>
            </a:pPr>
            <a:r>
              <a:rPr lang="en-GB" dirty="0"/>
              <a:t>The roadmap is now being used to set priorities and to start activities internally in EFSA and outsource work to others through Grants and Procurement calls. </a:t>
            </a:r>
          </a:p>
        </p:txBody>
      </p:sp>
    </p:spTree>
    <p:extLst>
      <p:ext uri="{BB962C8B-B14F-4D97-AF65-F5344CB8AC3E}">
        <p14:creationId xmlns:p14="http://schemas.microsoft.com/office/powerpoint/2010/main" val="9060540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lgn="just" rtl="0" fontAlgn="base">
              <a:buFontTx/>
              <a:buNone/>
            </a:pPr>
            <a:r>
              <a:rPr lang="en-US" sz="1800" b="0" i="0" dirty="0">
                <a:solidFill>
                  <a:srgbClr val="000000"/>
                </a:solidFill>
                <a:effectLst/>
                <a:latin typeface="Arial" panose="020B0604020202020204" pitchFamily="34" charset="0"/>
              </a:rPr>
              <a:t>- EFSA has </a:t>
            </a:r>
            <a:r>
              <a:rPr lang="en-US" sz="1800" b="0" i="0" dirty="0" err="1">
                <a:solidFill>
                  <a:srgbClr val="000000"/>
                </a:solidFill>
                <a:effectLst/>
                <a:latin typeface="Arial" panose="020B0604020202020204" pitchFamily="34" charset="0"/>
              </a:rPr>
              <a:t>prioritised</a:t>
            </a:r>
            <a:r>
              <a:rPr lang="en-US" sz="1800" b="0" i="0" dirty="0">
                <a:solidFill>
                  <a:srgbClr val="000000"/>
                </a:solidFill>
                <a:effectLst/>
                <a:latin typeface="Arial" panose="020B0604020202020204" pitchFamily="34" charset="0"/>
              </a:rPr>
              <a:t> New Approach Methodologies (NAMs) and Artificial Intelligence (AI) as themes requiring strategic consideration regarding the future of scientific assessments. </a:t>
            </a:r>
          </a:p>
          <a:p>
            <a:pPr marL="0" indent="0" algn="just" rtl="0" fontAlgn="base">
              <a:buFontTx/>
              <a:buNone/>
            </a:pPr>
            <a:r>
              <a:rPr lang="en-US" sz="1800" b="0" i="0" dirty="0">
                <a:solidFill>
                  <a:srgbClr val="000000"/>
                </a:solidFill>
                <a:effectLst/>
                <a:latin typeface="Arial" panose="020B0604020202020204" pitchFamily="34" charset="0"/>
              </a:rPr>
              <a:t>- Need to explore the use of AI for NAM-based chemical risk assessment, EFSA initiated the project AI4NAMS to investigate potential applications in searching, extracting, and integrating NAMs-based data into chemical risk assessment to selected chemicals or chemical groups relevant to EFSA and finally for their integration in “AOP-like knowledge networks”. </a:t>
            </a:r>
            <a:endParaRPr lang="en-US" sz="1200" b="0" i="0" dirty="0">
              <a:solidFill>
                <a:srgbClr val="000000"/>
              </a:solidFill>
              <a:effectLst/>
              <a:latin typeface="Segoe UI" panose="020B0502040204020203" pitchFamily="34" charset="0"/>
            </a:endParaRPr>
          </a:p>
          <a:p>
            <a:pPr marL="0" indent="0" algn="just" rtl="0" fontAlgn="base">
              <a:buFontTx/>
              <a:buNone/>
            </a:pPr>
            <a:r>
              <a:rPr lang="en-US" sz="1800" b="0" i="0" dirty="0">
                <a:solidFill>
                  <a:srgbClr val="000000"/>
                </a:solidFill>
                <a:effectLst/>
                <a:latin typeface="Arial" panose="020B0604020202020204" pitchFamily="34" charset="0"/>
              </a:rPr>
              <a:t>- AI4NAMS is structured into three major work packages A, B, and C. In work package A, suitable AI tools supporting the review process are reviewed and evaluated. In work package B, six selected case studies either based on a stressor or an endpoint (adverse outcome) are implemented to test promising AI tools for a specific use case. Finally, in work package C, a proposal for recommendations and development priorities for the use of AI for NAMs to be considered in the implementation of the SPIDO NAMs and AI roadmap is made. </a:t>
            </a:r>
            <a:endParaRPr lang="en-US" b="0" i="0" dirty="0">
              <a:solidFill>
                <a:srgbClr val="000000"/>
              </a:solidFill>
              <a:effectLst/>
              <a:latin typeface="Segoe UI" panose="020B0502040204020203" pitchFamily="34" charset="0"/>
            </a:endParaRPr>
          </a:p>
          <a:p>
            <a:endParaRPr lang="en-GB" dirty="0"/>
          </a:p>
        </p:txBody>
      </p:sp>
    </p:spTree>
    <p:extLst>
      <p:ext uri="{BB962C8B-B14F-4D97-AF65-F5344CB8AC3E}">
        <p14:creationId xmlns:p14="http://schemas.microsoft.com/office/powerpoint/2010/main" val="14940841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800" b="0" i="0" dirty="0">
                <a:solidFill>
                  <a:srgbClr val="000000"/>
                </a:solidFill>
                <a:effectLst/>
                <a:latin typeface="Arial" panose="020B0604020202020204" pitchFamily="34" charset="0"/>
              </a:rPr>
              <a:t>In work package B six selected case studies either based on a stressor or an endpoint (adverse outcome) are implemented to test promising AI tools for a specific use case.  </a:t>
            </a:r>
            <a:r>
              <a:rPr lang="en-US" b="0" i="0" dirty="0">
                <a:solidFill>
                  <a:srgbClr val="000000"/>
                </a:solidFill>
                <a:effectLst/>
                <a:latin typeface="Arial" panose="020B0604020202020204" pitchFamily="34" charset="0"/>
              </a:rPr>
              <a:t>The selected case studies represent topics with different levels of scientific complexity and data availability, as well as different focus areas with regard to the workflow steps.</a:t>
            </a:r>
            <a:endParaRPr lang="en-GB" dirty="0"/>
          </a:p>
        </p:txBody>
      </p:sp>
    </p:spTree>
    <p:extLst>
      <p:ext uri="{BB962C8B-B14F-4D97-AF65-F5344CB8AC3E}">
        <p14:creationId xmlns:p14="http://schemas.microsoft.com/office/powerpoint/2010/main" val="18864578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8219403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1141873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15411660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5" name="Shape 725"/>
          <p:cNvSpPr>
            <a:spLocks noGrp="1" noRot="1" noChangeAspect="1"/>
          </p:cNvSpPr>
          <p:nvPr>
            <p:ph type="sldImg"/>
          </p:nvPr>
        </p:nvSpPr>
        <p:spPr>
          <a:xfrm>
            <a:off x="381000" y="685800"/>
            <a:ext cx="6096000" cy="3429000"/>
          </a:xfrm>
          <a:prstGeom prst="rect">
            <a:avLst/>
          </a:prstGeom>
        </p:spPr>
        <p:txBody>
          <a:bodyPr/>
          <a:lstStyle/>
          <a:p>
            <a:endParaRPr/>
          </a:p>
        </p:txBody>
      </p:sp>
      <p:sp>
        <p:nvSpPr>
          <p:cNvPr id="726" name="Shape 726"/>
          <p:cNvSpPr>
            <a:spLocks noGrp="1"/>
          </p:cNvSpPr>
          <p:nvPr>
            <p:ph type="body" sz="quarter" idx="1"/>
          </p:nvPr>
        </p:nvSpPr>
        <p:spPr>
          <a:prstGeom prst="rect">
            <a:avLst/>
          </a:prstGeom>
        </p:spPr>
        <p:txBody>
          <a:bodyPr/>
          <a:lstStyle/>
          <a:p>
            <a:r>
              <a:rPr dirty="0"/>
              <a:t>Example of graphic layout</a:t>
            </a:r>
          </a:p>
        </p:txBody>
      </p:sp>
    </p:spTree>
    <p:extLst>
      <p:ext uri="{BB962C8B-B14F-4D97-AF65-F5344CB8AC3E}">
        <p14:creationId xmlns:p14="http://schemas.microsoft.com/office/powerpoint/2010/main" val="337158384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3_Diapositive de titre">
    <p:spTree>
      <p:nvGrpSpPr>
        <p:cNvPr id="1" name=""/>
        <p:cNvGrpSpPr/>
        <p:nvPr/>
      </p:nvGrpSpPr>
      <p:grpSpPr>
        <a:xfrm>
          <a:off x="0" y="0"/>
          <a:ext cx="0" cy="0"/>
          <a:chOff x="0" y="0"/>
          <a:chExt cx="0" cy="0"/>
        </a:xfrm>
      </p:grpSpPr>
      <p:pic>
        <p:nvPicPr>
          <p:cNvPr id="12" name="Image 8"/>
          <p:cNvPicPr>
            <a:picLocks noChangeAspect="1"/>
          </p:cNvPicPr>
          <p:nvPr/>
        </p:nvPicPr>
        <p:blipFill>
          <a:blip r:embed="rId2" cstate="screen">
            <a:extLst>
              <a:ext uri="{28A0092B-C50C-407E-A947-70E740481C1C}">
                <a14:useLocalDpi xmlns:a14="http://schemas.microsoft.com/office/drawing/2010/main"/>
              </a:ext>
            </a:extLst>
          </a:blip>
          <a:srcRect/>
          <a:stretch/>
        </p:blipFill>
        <p:spPr>
          <a:xfrm rot="19221135">
            <a:off x="752349" y="1263715"/>
            <a:ext cx="5798623" cy="5461949"/>
          </a:xfrm>
          <a:prstGeom prst="ellipse">
            <a:avLst/>
          </a:prstGeom>
          <a:ln w="12700">
            <a:miter lim="400000"/>
          </a:ln>
        </p:spPr>
      </p:pic>
      <p:pic>
        <p:nvPicPr>
          <p:cNvPr id="13" name="Image 16" descr="Image 16"/>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0" y="0"/>
            <a:ext cx="12192004" cy="6876001"/>
          </a:xfrm>
          <a:prstGeom prst="rect">
            <a:avLst/>
          </a:prstGeom>
          <a:ln w="12700">
            <a:miter lim="400000"/>
          </a:ln>
        </p:spPr>
      </p:pic>
      <p:sp>
        <p:nvSpPr>
          <p:cNvPr id="14" name="Click to modify  the title"/>
          <p:cNvSpPr txBox="1">
            <a:spLocks noGrp="1"/>
          </p:cNvSpPr>
          <p:nvPr>
            <p:ph type="title" hasCustomPrompt="1"/>
          </p:nvPr>
        </p:nvSpPr>
        <p:spPr>
          <a:xfrm>
            <a:off x="5843782" y="1347537"/>
            <a:ext cx="5889415" cy="2204187"/>
          </a:xfrm>
          <a:prstGeom prst="rect">
            <a:avLst/>
          </a:prstGeom>
        </p:spPr>
        <p:txBody>
          <a:bodyPr anchor="b">
            <a:normAutofit/>
          </a:bodyPr>
          <a:lstStyle>
            <a:lvl1pPr algn="r">
              <a:defRPr sz="4500">
                <a:solidFill>
                  <a:srgbClr val="000000"/>
                </a:solidFill>
              </a:defRPr>
            </a:lvl1pPr>
          </a:lstStyle>
          <a:p>
            <a:r>
              <a:t>Click to modify  the title</a:t>
            </a:r>
          </a:p>
        </p:txBody>
      </p:sp>
      <p:sp>
        <p:nvSpPr>
          <p:cNvPr id="15" name="Body Level One…"/>
          <p:cNvSpPr txBox="1">
            <a:spLocks noGrp="1"/>
          </p:cNvSpPr>
          <p:nvPr>
            <p:ph type="body" sz="quarter" idx="1" hasCustomPrompt="1"/>
          </p:nvPr>
        </p:nvSpPr>
        <p:spPr>
          <a:xfrm>
            <a:off x="7084193" y="4273165"/>
            <a:ext cx="4649004" cy="411699"/>
          </a:xfrm>
          <a:prstGeom prst="rect">
            <a:avLst/>
          </a:prstGeom>
        </p:spPr>
        <p:txBody>
          <a:bodyPr>
            <a:normAutofit/>
          </a:bodyPr>
          <a:lstStyle>
            <a:lvl1pPr marL="0" indent="0" algn="r">
              <a:buSzTx/>
              <a:buFontTx/>
              <a:buNone/>
              <a:defRPr sz="2000">
                <a:solidFill>
                  <a:srgbClr val="465F6F"/>
                </a:solidFill>
                <a:latin typeface="Roboto" panose="02000000000000000000" pitchFamily="2" charset="0"/>
                <a:ea typeface="Roboto" panose="02000000000000000000" pitchFamily="2" charset="0"/>
              </a:defRPr>
            </a:lvl1pPr>
            <a:lvl2pPr marL="0" indent="457200" algn="r">
              <a:buSzTx/>
              <a:buFontTx/>
              <a:buNone/>
              <a:defRPr sz="2000">
                <a:solidFill>
                  <a:srgbClr val="465F6F"/>
                </a:solidFill>
                <a:latin typeface="Roboto" panose="02000000000000000000" pitchFamily="2" charset="0"/>
                <a:ea typeface="Roboto" panose="02000000000000000000" pitchFamily="2" charset="0"/>
              </a:defRPr>
            </a:lvl2pPr>
            <a:lvl3pPr marL="0" indent="914400" algn="r">
              <a:buSzTx/>
              <a:buFontTx/>
              <a:buNone/>
              <a:defRPr sz="2000">
                <a:solidFill>
                  <a:srgbClr val="465F6F"/>
                </a:solidFill>
                <a:latin typeface="Roboto" panose="02000000000000000000" pitchFamily="2" charset="0"/>
                <a:ea typeface="Roboto" panose="02000000000000000000" pitchFamily="2" charset="0"/>
              </a:defRPr>
            </a:lvl3pPr>
            <a:lvl4pPr marL="0" indent="1371600" algn="r">
              <a:buSzTx/>
              <a:buFontTx/>
              <a:buNone/>
              <a:defRPr sz="2000">
                <a:solidFill>
                  <a:srgbClr val="465F6F"/>
                </a:solidFill>
                <a:latin typeface="Roboto" panose="02000000000000000000" pitchFamily="2" charset="0"/>
                <a:ea typeface="Roboto" panose="02000000000000000000" pitchFamily="2" charset="0"/>
              </a:defRPr>
            </a:lvl4pPr>
            <a:lvl5pPr marL="0" indent="1828800" algn="r">
              <a:buSzTx/>
              <a:buFontTx/>
              <a:buNone/>
              <a:defRPr sz="2000">
                <a:solidFill>
                  <a:srgbClr val="465F6F"/>
                </a:solidFill>
                <a:latin typeface="Roboto" panose="02000000000000000000" pitchFamily="2" charset="0"/>
                <a:ea typeface="Roboto" panose="02000000000000000000" pitchFamily="2" charset="0"/>
              </a:defRPr>
            </a:lvl5pPr>
          </a:lstStyle>
          <a:p>
            <a:r>
              <a:rPr dirty="0"/>
              <a:t>Click to add Speaker / Title</a:t>
            </a:r>
          </a:p>
          <a:p>
            <a:pPr lvl="1"/>
            <a:endParaRPr dirty="0"/>
          </a:p>
          <a:p>
            <a:pPr lvl="2"/>
            <a:endParaRPr dirty="0"/>
          </a:p>
          <a:p>
            <a:pPr lvl="3"/>
            <a:endParaRPr dirty="0"/>
          </a:p>
          <a:p>
            <a:pPr lvl="4"/>
            <a:endParaRPr dirty="0"/>
          </a:p>
        </p:txBody>
      </p:sp>
      <p:pic>
        <p:nvPicPr>
          <p:cNvPr id="16" name="Image 9" descr="Image 9"/>
          <p:cNvPicPr>
            <a:picLocks noChangeAspect="1"/>
          </p:cNvPicPr>
          <p:nvPr/>
        </p:nvPicPr>
        <p:blipFill>
          <a:blip r:embed="rId4"/>
          <a:stretch>
            <a:fillRect/>
          </a:stretch>
        </p:blipFill>
        <p:spPr>
          <a:xfrm>
            <a:off x="9404619" y="5667188"/>
            <a:ext cx="2294667" cy="815527"/>
          </a:xfrm>
          <a:prstGeom prst="rect">
            <a:avLst/>
          </a:prstGeom>
          <a:ln w="12700">
            <a:miter lim="400000"/>
          </a:ln>
        </p:spPr>
      </p:pic>
      <p:grpSp>
        <p:nvGrpSpPr>
          <p:cNvPr id="18" name="Groupe 13">
            <a:extLst>
              <a:ext uri="{FF2B5EF4-FFF2-40B4-BE49-F238E27FC236}">
                <a16:creationId xmlns:a16="http://schemas.microsoft.com/office/drawing/2014/main" id="{206C549D-7AC1-EAF7-B528-F086A1C38CFC}"/>
              </a:ext>
            </a:extLst>
          </p:cNvPr>
          <p:cNvGrpSpPr/>
          <p:nvPr userDrawn="1"/>
        </p:nvGrpSpPr>
        <p:grpSpPr>
          <a:xfrm>
            <a:off x="12085624" y="-24"/>
            <a:ext cx="108002" cy="6872385"/>
            <a:chOff x="0" y="-1"/>
            <a:chExt cx="108000" cy="6857395"/>
          </a:xfrm>
        </p:grpSpPr>
        <p:sp>
          <p:nvSpPr>
            <p:cNvPr id="19" name="Rectangle 3">
              <a:extLst>
                <a:ext uri="{FF2B5EF4-FFF2-40B4-BE49-F238E27FC236}">
                  <a16:creationId xmlns:a16="http://schemas.microsoft.com/office/drawing/2014/main" id="{6B19D706-8FB6-72F8-F319-ABEA56C19C8E}"/>
                </a:ext>
              </a:extLst>
            </p:cNvPr>
            <p:cNvSpPr/>
            <p:nvPr/>
          </p:nvSpPr>
          <p:spPr>
            <a:xfrm>
              <a:off x="0" y="-1"/>
              <a:ext cx="108000" cy="1717202"/>
            </a:xfrm>
            <a:prstGeom prst="rect">
              <a:avLst/>
            </a:prstGeom>
            <a:solidFill>
              <a:schemeClr val="accent1"/>
            </a:solidFill>
            <a:ln w="12700" cap="flat">
              <a:noFill/>
              <a:miter lim="400000"/>
            </a:ln>
            <a:effectLst/>
          </p:spPr>
          <p:txBody>
            <a:bodyPr wrap="square" lIns="45719" tIns="45719" rIns="45719" bIns="45719" numCol="1" anchor="ctr">
              <a:noAutofit/>
            </a:bodyPr>
            <a:lstStyle/>
            <a:p>
              <a:pPr algn="ctr">
                <a:defRPr>
                  <a:solidFill>
                    <a:srgbClr val="FFFFFF"/>
                  </a:solidFill>
                </a:defRPr>
              </a:pPr>
              <a:endParaRPr dirty="0"/>
            </a:p>
          </p:txBody>
        </p:sp>
        <p:sp>
          <p:nvSpPr>
            <p:cNvPr id="20" name="Rectangle 6">
              <a:extLst>
                <a:ext uri="{FF2B5EF4-FFF2-40B4-BE49-F238E27FC236}">
                  <a16:creationId xmlns:a16="http://schemas.microsoft.com/office/drawing/2014/main" id="{2BC8FD60-8DFC-83C6-B0EC-1ACD0585322E}"/>
                </a:ext>
              </a:extLst>
            </p:cNvPr>
            <p:cNvSpPr/>
            <p:nvPr/>
          </p:nvSpPr>
          <p:spPr>
            <a:xfrm>
              <a:off x="0" y="1711192"/>
              <a:ext cx="108000" cy="1717202"/>
            </a:xfrm>
            <a:prstGeom prst="rect">
              <a:avLst/>
            </a:prstGeom>
            <a:solidFill>
              <a:schemeClr val="accent3"/>
            </a:solidFill>
            <a:ln w="12700" cap="flat">
              <a:noFill/>
              <a:miter lim="400000"/>
            </a:ln>
            <a:effectLst/>
          </p:spPr>
          <p:txBody>
            <a:bodyPr wrap="square" lIns="45719" tIns="45719" rIns="45719" bIns="45719" numCol="1" anchor="ctr">
              <a:noAutofit/>
            </a:bodyPr>
            <a:lstStyle/>
            <a:p>
              <a:pPr algn="ctr">
                <a:defRPr>
                  <a:solidFill>
                    <a:srgbClr val="FFFFFF"/>
                  </a:solidFill>
                </a:defRPr>
              </a:pPr>
              <a:endParaRPr/>
            </a:p>
          </p:txBody>
        </p:sp>
        <p:sp>
          <p:nvSpPr>
            <p:cNvPr id="21" name="Rectangle 11">
              <a:extLst>
                <a:ext uri="{FF2B5EF4-FFF2-40B4-BE49-F238E27FC236}">
                  <a16:creationId xmlns:a16="http://schemas.microsoft.com/office/drawing/2014/main" id="{4556C4D0-8883-8994-AD1D-867FD9B044F4}"/>
                </a:ext>
              </a:extLst>
            </p:cNvPr>
            <p:cNvSpPr/>
            <p:nvPr/>
          </p:nvSpPr>
          <p:spPr>
            <a:xfrm>
              <a:off x="0" y="3425076"/>
              <a:ext cx="108000" cy="1717201"/>
            </a:xfrm>
            <a:prstGeom prst="rect">
              <a:avLst/>
            </a:prstGeom>
            <a:solidFill>
              <a:schemeClr val="accent2"/>
            </a:solidFill>
            <a:ln w="12700" cap="flat">
              <a:noFill/>
              <a:miter lim="400000"/>
            </a:ln>
            <a:effectLst/>
          </p:spPr>
          <p:txBody>
            <a:bodyPr wrap="square" lIns="45719" tIns="45719" rIns="45719" bIns="45719" numCol="1" anchor="ctr">
              <a:noAutofit/>
            </a:bodyPr>
            <a:lstStyle/>
            <a:p>
              <a:pPr algn="ctr">
                <a:defRPr>
                  <a:solidFill>
                    <a:srgbClr val="FFFFFF"/>
                  </a:solidFill>
                </a:defRPr>
              </a:pPr>
              <a:endParaRPr/>
            </a:p>
          </p:txBody>
        </p:sp>
        <p:sp>
          <p:nvSpPr>
            <p:cNvPr id="22" name="Rectangle 12">
              <a:extLst>
                <a:ext uri="{FF2B5EF4-FFF2-40B4-BE49-F238E27FC236}">
                  <a16:creationId xmlns:a16="http://schemas.microsoft.com/office/drawing/2014/main" id="{A9F98437-DD70-8110-379F-436531B89597}"/>
                </a:ext>
              </a:extLst>
            </p:cNvPr>
            <p:cNvSpPr/>
            <p:nvPr/>
          </p:nvSpPr>
          <p:spPr>
            <a:xfrm>
              <a:off x="0" y="5140193"/>
              <a:ext cx="108000" cy="1717201"/>
            </a:xfrm>
            <a:prstGeom prst="rect">
              <a:avLst/>
            </a:prstGeom>
            <a:solidFill>
              <a:schemeClr val="accent4"/>
            </a:solidFill>
            <a:ln w="12700" cap="flat">
              <a:noFill/>
              <a:miter lim="400000"/>
            </a:ln>
            <a:effectLst/>
          </p:spPr>
          <p:txBody>
            <a:bodyPr wrap="square" lIns="45719" tIns="45719" rIns="45719" bIns="45719" numCol="1" anchor="ctr">
              <a:noAutofit/>
            </a:bodyPr>
            <a:lstStyle/>
            <a:p>
              <a:pPr algn="ctr">
                <a:defRPr>
                  <a:solidFill>
                    <a:srgbClr val="FFFFFF"/>
                  </a:solidFill>
                </a:defRPr>
              </a:pPr>
              <a:endParaRPr/>
            </a:p>
          </p:txBody>
        </p:sp>
      </p:gr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10_Titre et contenu">
    <p:spTree>
      <p:nvGrpSpPr>
        <p:cNvPr id="1" name=""/>
        <p:cNvGrpSpPr/>
        <p:nvPr/>
      </p:nvGrpSpPr>
      <p:grpSpPr>
        <a:xfrm>
          <a:off x="0" y="0"/>
          <a:ext cx="0" cy="0"/>
          <a:chOff x="0" y="0"/>
          <a:chExt cx="0" cy="0"/>
        </a:xfrm>
      </p:grpSpPr>
      <p:pic>
        <p:nvPicPr>
          <p:cNvPr id="123" name="Picture 9" descr="Picture 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 y="-2"/>
            <a:ext cx="12171926" cy="6858004"/>
          </a:xfrm>
          <a:prstGeom prst="rect">
            <a:avLst/>
          </a:prstGeom>
          <a:ln w="12700">
            <a:miter lim="400000"/>
          </a:ln>
        </p:spPr>
      </p:pic>
      <p:sp>
        <p:nvSpPr>
          <p:cNvPr id="124" name="Forme libre 1"/>
          <p:cNvSpPr/>
          <p:nvPr/>
        </p:nvSpPr>
        <p:spPr>
          <a:xfrm>
            <a:off x="2531" y="-3000"/>
            <a:ext cx="12192008" cy="6858001"/>
          </a:xfrm>
          <a:custGeom>
            <a:avLst/>
            <a:gdLst/>
            <a:ahLst/>
            <a:cxnLst>
              <a:cxn ang="0">
                <a:pos x="wd2" y="hd2"/>
              </a:cxn>
              <a:cxn ang="5400000">
                <a:pos x="wd2" y="hd2"/>
              </a:cxn>
              <a:cxn ang="10800000">
                <a:pos x="wd2" y="hd2"/>
              </a:cxn>
              <a:cxn ang="16200000">
                <a:pos x="wd2" y="hd2"/>
              </a:cxn>
            </a:cxnLst>
            <a:rect l="0" t="0" r="r" b="b"/>
            <a:pathLst>
              <a:path w="21600" h="21600" extrusionOk="0">
                <a:moveTo>
                  <a:pt x="21022" y="0"/>
                </a:moveTo>
                <a:lnTo>
                  <a:pt x="21600" y="0"/>
                </a:lnTo>
                <a:lnTo>
                  <a:pt x="21600" y="21600"/>
                </a:lnTo>
                <a:lnTo>
                  <a:pt x="0" y="21600"/>
                </a:lnTo>
                <a:lnTo>
                  <a:pt x="0" y="13658"/>
                </a:lnTo>
                <a:lnTo>
                  <a:pt x="337" y="14349"/>
                </a:lnTo>
                <a:cubicBezTo>
                  <a:pt x="2511" y="18603"/>
                  <a:pt x="5649" y="21273"/>
                  <a:pt x="9137" y="21273"/>
                </a:cubicBezTo>
                <a:cubicBezTo>
                  <a:pt x="15702" y="21273"/>
                  <a:pt x="21024" y="11811"/>
                  <a:pt x="21024" y="139"/>
                </a:cubicBezTo>
                <a:close/>
              </a:path>
            </a:pathLst>
          </a:custGeom>
          <a:solidFill>
            <a:schemeClr val="accent1"/>
          </a:solidFill>
          <a:ln w="12700">
            <a:miter lim="400000"/>
          </a:ln>
        </p:spPr>
        <p:txBody>
          <a:bodyPr lIns="45719" rIns="45719" anchor="ctr"/>
          <a:lstStyle/>
          <a:p>
            <a:pPr algn="ctr">
              <a:defRPr>
                <a:solidFill>
                  <a:srgbClr val="FFFFFF"/>
                </a:solidFill>
              </a:defRPr>
            </a:pPr>
            <a:endParaRPr/>
          </a:p>
        </p:txBody>
      </p:sp>
      <p:sp>
        <p:nvSpPr>
          <p:cNvPr id="125" name="Click to modify section title"/>
          <p:cNvSpPr txBox="1">
            <a:spLocks noGrp="1"/>
          </p:cNvSpPr>
          <p:nvPr>
            <p:ph type="title" hasCustomPrompt="1"/>
          </p:nvPr>
        </p:nvSpPr>
        <p:spPr>
          <a:xfrm>
            <a:off x="934055" y="3429000"/>
            <a:ext cx="6927555" cy="1455820"/>
          </a:xfrm>
          <a:prstGeom prst="rect">
            <a:avLst/>
          </a:prstGeom>
        </p:spPr>
        <p:txBody>
          <a:bodyPr anchor="b">
            <a:normAutofit/>
          </a:bodyPr>
          <a:lstStyle>
            <a:lvl1pPr>
              <a:defRPr sz="4800">
                <a:solidFill>
                  <a:srgbClr val="FFFFFF"/>
                </a:solidFill>
              </a:defRPr>
            </a:lvl1pPr>
          </a:lstStyle>
          <a:p>
            <a:r>
              <a:rPr dirty="0"/>
              <a:t>Click to modify section title</a:t>
            </a:r>
          </a:p>
        </p:txBody>
      </p:sp>
      <p:pic>
        <p:nvPicPr>
          <p:cNvPr id="126" name="Picture 6" descr="Picture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287000" y="5071319"/>
            <a:ext cx="1280973" cy="1261709"/>
          </a:xfrm>
          <a:prstGeom prst="rect">
            <a:avLst/>
          </a:prstGeom>
          <a:ln w="12700">
            <a:miter lim="400000"/>
          </a:ln>
        </p:spPr>
      </p:pic>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11_Titre et contenu">
    <p:spTree>
      <p:nvGrpSpPr>
        <p:cNvPr id="1" name=""/>
        <p:cNvGrpSpPr/>
        <p:nvPr/>
      </p:nvGrpSpPr>
      <p:grpSpPr>
        <a:xfrm>
          <a:off x="0" y="0"/>
          <a:ext cx="0" cy="0"/>
          <a:chOff x="0" y="0"/>
          <a:chExt cx="0" cy="0"/>
        </a:xfrm>
      </p:grpSpPr>
      <p:pic>
        <p:nvPicPr>
          <p:cNvPr id="145" name="Picture 9" descr="Picture 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 y="-2"/>
            <a:ext cx="12171926" cy="6858004"/>
          </a:xfrm>
          <a:prstGeom prst="rect">
            <a:avLst/>
          </a:prstGeom>
          <a:ln w="12700">
            <a:miter lim="400000"/>
          </a:ln>
        </p:spPr>
      </p:pic>
      <p:sp>
        <p:nvSpPr>
          <p:cNvPr id="146" name="Forme libre 1"/>
          <p:cNvSpPr/>
          <p:nvPr/>
        </p:nvSpPr>
        <p:spPr>
          <a:xfrm>
            <a:off x="2531" y="-3000"/>
            <a:ext cx="12189601" cy="6858001"/>
          </a:xfrm>
          <a:custGeom>
            <a:avLst/>
            <a:gdLst/>
            <a:ahLst/>
            <a:cxnLst>
              <a:cxn ang="0">
                <a:pos x="wd2" y="hd2"/>
              </a:cxn>
              <a:cxn ang="5400000">
                <a:pos x="wd2" y="hd2"/>
              </a:cxn>
              <a:cxn ang="10800000">
                <a:pos x="wd2" y="hd2"/>
              </a:cxn>
              <a:cxn ang="16200000">
                <a:pos x="wd2" y="hd2"/>
              </a:cxn>
            </a:cxnLst>
            <a:rect l="0" t="0" r="r" b="b"/>
            <a:pathLst>
              <a:path w="21600" h="21600" extrusionOk="0">
                <a:moveTo>
                  <a:pt x="21022" y="0"/>
                </a:moveTo>
                <a:lnTo>
                  <a:pt x="21600" y="0"/>
                </a:lnTo>
                <a:lnTo>
                  <a:pt x="21600" y="21600"/>
                </a:lnTo>
                <a:lnTo>
                  <a:pt x="0" y="21600"/>
                </a:lnTo>
                <a:lnTo>
                  <a:pt x="0" y="13658"/>
                </a:lnTo>
                <a:lnTo>
                  <a:pt x="337" y="14349"/>
                </a:lnTo>
                <a:cubicBezTo>
                  <a:pt x="2511" y="18603"/>
                  <a:pt x="5649" y="21273"/>
                  <a:pt x="9137" y="21273"/>
                </a:cubicBezTo>
                <a:cubicBezTo>
                  <a:pt x="15702" y="21273"/>
                  <a:pt x="21024" y="11811"/>
                  <a:pt x="21024" y="139"/>
                </a:cubicBezTo>
                <a:close/>
              </a:path>
            </a:pathLst>
          </a:custGeom>
          <a:solidFill>
            <a:schemeClr val="accent2"/>
          </a:solidFill>
          <a:ln w="12700">
            <a:miter lim="400000"/>
          </a:ln>
        </p:spPr>
        <p:txBody>
          <a:bodyPr lIns="45719" rIns="45719" anchor="ctr"/>
          <a:lstStyle/>
          <a:p>
            <a:pPr algn="ctr">
              <a:defRPr>
                <a:solidFill>
                  <a:srgbClr val="FFFFFF"/>
                </a:solidFill>
              </a:defRPr>
            </a:pPr>
            <a:endParaRPr/>
          </a:p>
        </p:txBody>
      </p:sp>
      <p:sp>
        <p:nvSpPr>
          <p:cNvPr id="147" name="Click to modify section title"/>
          <p:cNvSpPr txBox="1">
            <a:spLocks noGrp="1"/>
          </p:cNvSpPr>
          <p:nvPr>
            <p:ph type="title" hasCustomPrompt="1"/>
          </p:nvPr>
        </p:nvSpPr>
        <p:spPr>
          <a:xfrm>
            <a:off x="1614281" y="3429000"/>
            <a:ext cx="6760286" cy="1455820"/>
          </a:xfrm>
          <a:prstGeom prst="rect">
            <a:avLst/>
          </a:prstGeom>
        </p:spPr>
        <p:txBody>
          <a:bodyPr anchor="b">
            <a:normAutofit/>
          </a:bodyPr>
          <a:lstStyle>
            <a:lvl1pPr>
              <a:defRPr sz="4400">
                <a:solidFill>
                  <a:srgbClr val="FFFFFF"/>
                </a:solidFill>
              </a:defRPr>
            </a:lvl1pPr>
          </a:lstStyle>
          <a:p>
            <a:r>
              <a:rPr dirty="0"/>
              <a:t>Click to modify section title</a:t>
            </a:r>
          </a:p>
        </p:txBody>
      </p:sp>
      <p:pic>
        <p:nvPicPr>
          <p:cNvPr id="148" name="Picture 6" descr="Picture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287000" y="5071319"/>
            <a:ext cx="1280973" cy="1261709"/>
          </a:xfrm>
          <a:prstGeom prst="rect">
            <a:avLst/>
          </a:prstGeom>
          <a:ln w="12700">
            <a:miter lim="400000"/>
          </a:ln>
        </p:spPr>
      </p:pic>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44D88AD7-7688-679B-F59F-07B4B8784067}"/>
              </a:ext>
            </a:extLst>
          </p:cNvPr>
          <p:cNvSpPr>
            <a:spLocks noGrp="1"/>
          </p:cNvSpPr>
          <p:nvPr>
            <p:ph sz="half" idx="1"/>
          </p:nvPr>
        </p:nvSpPr>
        <p:spPr>
          <a:xfrm>
            <a:off x="838200" y="1770205"/>
            <a:ext cx="9966158" cy="3805647"/>
          </a:xfrm>
          <a:prstGeom prst="rect">
            <a:avLst/>
          </a:prstGeom>
        </p:spPr>
        <p:txBody>
          <a:bodyPr/>
          <a:lstStyle>
            <a:lvl1pPr marL="223838" indent="-223838">
              <a:buClr>
                <a:schemeClr val="accent1"/>
              </a:buClr>
              <a:buFont typeface="Arial" panose="020B0604020202020204" pitchFamily="34" charset="0"/>
              <a:buChar char="•"/>
              <a:tabLst/>
              <a:defRPr sz="2000">
                <a:solidFill>
                  <a:srgbClr val="465F6F"/>
                </a:solidFill>
                <a:latin typeface="Roboto" panose="02000000000000000000" pitchFamily="2" charset="0"/>
                <a:ea typeface="Roboto" panose="02000000000000000000" pitchFamily="2" charset="0"/>
              </a:defRPr>
            </a:lvl1pPr>
            <a:lvl2pPr marL="357188" indent="-179388">
              <a:buClr>
                <a:srgbClr val="4FB89A"/>
              </a:buClr>
              <a:tabLst/>
              <a:defRPr sz="1800">
                <a:solidFill>
                  <a:srgbClr val="465F6F"/>
                </a:solidFill>
                <a:latin typeface="Roboto" panose="02000000000000000000" pitchFamily="2" charset="0"/>
                <a:ea typeface="Roboto" panose="02000000000000000000" pitchFamily="2" charset="0"/>
              </a:defRPr>
            </a:lvl2pPr>
            <a:lvl3pPr marL="536575" indent="-179388">
              <a:buClr>
                <a:srgbClr val="4FB89A"/>
              </a:buClr>
              <a:tabLst/>
              <a:defRPr sz="1400">
                <a:solidFill>
                  <a:srgbClr val="465F6F"/>
                </a:solidFill>
                <a:latin typeface="Roboto" panose="02000000000000000000" pitchFamily="2" charset="0"/>
                <a:ea typeface="Roboto" panose="02000000000000000000" pitchFamily="2" charset="0"/>
              </a:defRPr>
            </a:lvl3pPr>
            <a:lvl4pPr marL="715963" indent="-179388">
              <a:buClr>
                <a:srgbClr val="4FB89A"/>
              </a:buClr>
              <a:tabLst/>
              <a:defRPr sz="1400">
                <a:solidFill>
                  <a:srgbClr val="465F6F"/>
                </a:solidFill>
                <a:latin typeface="Roboto" panose="02000000000000000000" pitchFamily="2" charset="0"/>
                <a:ea typeface="Roboto" panose="02000000000000000000" pitchFamily="2" charset="0"/>
              </a:defRPr>
            </a:lvl4pPr>
            <a:lvl5pPr marL="895350" indent="-180975">
              <a:buClr>
                <a:srgbClr val="4FB89A"/>
              </a:buClr>
              <a:tabLst/>
              <a:defRPr sz="1400">
                <a:solidFill>
                  <a:srgbClr val="465F6F"/>
                </a:solidFill>
                <a:latin typeface="Roboto" panose="02000000000000000000" pitchFamily="2" charset="0"/>
                <a:ea typeface="Roboto"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dirty="0"/>
          </a:p>
        </p:txBody>
      </p:sp>
      <p:sp>
        <p:nvSpPr>
          <p:cNvPr id="166" name="Forme libre 4"/>
          <p:cNvSpPr/>
          <p:nvPr/>
        </p:nvSpPr>
        <p:spPr>
          <a:xfrm flipH="1">
            <a:off x="0" y="5656238"/>
            <a:ext cx="488009" cy="900001"/>
          </a:xfrm>
          <a:custGeom>
            <a:avLst/>
            <a:gdLst/>
            <a:ahLst/>
            <a:cxnLst>
              <a:cxn ang="0">
                <a:pos x="wd2" y="hd2"/>
              </a:cxn>
              <a:cxn ang="5400000">
                <a:pos x="wd2" y="hd2"/>
              </a:cxn>
              <a:cxn ang="10800000">
                <a:pos x="wd2" y="hd2"/>
              </a:cxn>
              <a:cxn ang="16200000">
                <a:pos x="wd2" y="hd2"/>
              </a:cxn>
            </a:cxnLst>
            <a:rect l="0" t="0" r="r" b="b"/>
            <a:pathLst>
              <a:path w="21600" h="21600" extrusionOk="0">
                <a:moveTo>
                  <a:pt x="19918" y="0"/>
                </a:moveTo>
                <a:lnTo>
                  <a:pt x="21600" y="46"/>
                </a:lnTo>
                <a:lnTo>
                  <a:pt x="21600" y="4912"/>
                </a:lnTo>
                <a:lnTo>
                  <a:pt x="19918" y="4820"/>
                </a:lnTo>
                <a:cubicBezTo>
                  <a:pt x="13827" y="4820"/>
                  <a:pt x="8889" y="7497"/>
                  <a:pt x="8889" y="10800"/>
                </a:cubicBezTo>
                <a:cubicBezTo>
                  <a:pt x="8889" y="14103"/>
                  <a:pt x="13827" y="16780"/>
                  <a:pt x="19918" y="16780"/>
                </a:cubicBezTo>
                <a:lnTo>
                  <a:pt x="21600" y="16688"/>
                </a:lnTo>
                <a:lnTo>
                  <a:pt x="21600" y="21554"/>
                </a:lnTo>
                <a:lnTo>
                  <a:pt x="19918" y="21600"/>
                </a:lnTo>
                <a:cubicBezTo>
                  <a:pt x="8917" y="21600"/>
                  <a:pt x="0" y="16765"/>
                  <a:pt x="0" y="10800"/>
                </a:cubicBezTo>
                <a:cubicBezTo>
                  <a:pt x="0" y="4835"/>
                  <a:pt x="8917" y="0"/>
                  <a:pt x="19918" y="0"/>
                </a:cubicBezTo>
                <a:close/>
              </a:path>
            </a:pathLst>
          </a:custGeom>
          <a:solidFill>
            <a:srgbClr val="22284D"/>
          </a:solidFill>
          <a:ln w="12700">
            <a:miter lim="400000"/>
          </a:ln>
        </p:spPr>
        <p:txBody>
          <a:bodyPr lIns="45719" rIns="45719" anchor="ctr"/>
          <a:lstStyle/>
          <a:p>
            <a:pPr algn="ctr">
              <a:defRPr>
                <a:solidFill>
                  <a:srgbClr val="FFFFFF"/>
                </a:solidFill>
              </a:defRPr>
            </a:pPr>
            <a:endParaRPr/>
          </a:p>
        </p:txBody>
      </p:sp>
      <p:sp>
        <p:nvSpPr>
          <p:cNvPr id="167" name="Rectangle 5"/>
          <p:cNvSpPr/>
          <p:nvPr/>
        </p:nvSpPr>
        <p:spPr>
          <a:xfrm>
            <a:off x="0" y="0"/>
            <a:ext cx="12192000" cy="1205272"/>
          </a:xfrm>
          <a:prstGeom prst="rect">
            <a:avLst/>
          </a:prstGeom>
          <a:solidFill>
            <a:srgbClr val="22284D"/>
          </a:solidFill>
          <a:ln w="12700">
            <a:miter lim="400000"/>
          </a:ln>
        </p:spPr>
        <p:txBody>
          <a:bodyPr lIns="45719" rIns="45719" anchor="ctr"/>
          <a:lstStyle/>
          <a:p>
            <a:pPr algn="ctr">
              <a:defRPr>
                <a:solidFill>
                  <a:srgbClr val="FFFFFF"/>
                </a:solidFill>
              </a:defRPr>
            </a:pPr>
            <a:endParaRPr/>
          </a:p>
        </p:txBody>
      </p:sp>
      <p:sp>
        <p:nvSpPr>
          <p:cNvPr id="168" name="Rectangle 7"/>
          <p:cNvSpPr/>
          <p:nvPr/>
        </p:nvSpPr>
        <p:spPr>
          <a:xfrm flipV="1">
            <a:off x="838197" y="322068"/>
            <a:ext cx="848362" cy="67678"/>
          </a:xfrm>
          <a:prstGeom prst="rect">
            <a:avLst/>
          </a:prstGeom>
          <a:solidFill>
            <a:srgbClr val="FFFFFF"/>
          </a:solidFill>
          <a:ln w="12700">
            <a:miter lim="400000"/>
          </a:ln>
        </p:spPr>
        <p:txBody>
          <a:bodyPr lIns="45719" rIns="45719" anchor="ctr"/>
          <a:lstStyle/>
          <a:p>
            <a:pPr algn="ctr">
              <a:defRPr>
                <a:solidFill>
                  <a:srgbClr val="FFFFFF"/>
                </a:solidFill>
              </a:defRPr>
            </a:pPr>
            <a:endParaRPr/>
          </a:p>
        </p:txBody>
      </p:sp>
      <p:sp>
        <p:nvSpPr>
          <p:cNvPr id="169" name="Click to add title"/>
          <p:cNvSpPr txBox="1">
            <a:spLocks noGrp="1"/>
          </p:cNvSpPr>
          <p:nvPr>
            <p:ph type="title" hasCustomPrompt="1"/>
          </p:nvPr>
        </p:nvSpPr>
        <p:spPr>
          <a:xfrm>
            <a:off x="750770" y="523681"/>
            <a:ext cx="10053589" cy="629699"/>
          </a:xfrm>
          <a:prstGeom prst="rect">
            <a:avLst/>
          </a:prstGeom>
        </p:spPr>
        <p:txBody>
          <a:bodyPr anchor="t">
            <a:normAutofit/>
          </a:bodyPr>
          <a:lstStyle>
            <a:lvl1pPr>
              <a:defRPr sz="2800">
                <a:solidFill>
                  <a:srgbClr val="FFFFFF"/>
                </a:solidFill>
              </a:defRPr>
            </a:lvl1pPr>
          </a:lstStyle>
          <a:p>
            <a:r>
              <a:rPr dirty="0"/>
              <a:t>Click to add title</a:t>
            </a:r>
          </a:p>
        </p:txBody>
      </p:sp>
      <p:grpSp>
        <p:nvGrpSpPr>
          <p:cNvPr id="2" name="Groupe 3">
            <a:extLst>
              <a:ext uri="{FF2B5EF4-FFF2-40B4-BE49-F238E27FC236}">
                <a16:creationId xmlns:a16="http://schemas.microsoft.com/office/drawing/2014/main" id="{AFB45E79-E574-8EE9-8697-A11A1CCCFED4}"/>
              </a:ext>
            </a:extLst>
          </p:cNvPr>
          <p:cNvGrpSpPr/>
          <p:nvPr userDrawn="1"/>
        </p:nvGrpSpPr>
        <p:grpSpPr>
          <a:xfrm>
            <a:off x="-1" y="322068"/>
            <a:ext cx="1686561" cy="6234172"/>
            <a:chOff x="0" y="0"/>
            <a:chExt cx="1686559" cy="6234171"/>
          </a:xfrm>
        </p:grpSpPr>
        <p:sp>
          <p:nvSpPr>
            <p:cNvPr id="5" name="Rectangle 4">
              <a:extLst>
                <a:ext uri="{FF2B5EF4-FFF2-40B4-BE49-F238E27FC236}">
                  <a16:creationId xmlns:a16="http://schemas.microsoft.com/office/drawing/2014/main" id="{9F466F29-ECEC-82FB-FD31-B87C921DF99F}"/>
                </a:ext>
              </a:extLst>
            </p:cNvPr>
            <p:cNvSpPr/>
            <p:nvPr/>
          </p:nvSpPr>
          <p:spPr>
            <a:xfrm rot="10800000" flipH="1">
              <a:off x="838198" y="-1"/>
              <a:ext cx="848362" cy="67678"/>
            </a:xfrm>
            <a:prstGeom prst="rect">
              <a:avLst/>
            </a:prstGeom>
            <a:solidFill>
              <a:schemeClr val="accent2"/>
            </a:solidFill>
            <a:ln w="12700" cap="flat">
              <a:noFill/>
              <a:miter lim="400000"/>
            </a:ln>
            <a:effectLst/>
          </p:spPr>
          <p:txBody>
            <a:bodyPr wrap="square" lIns="45719" tIns="45719" rIns="45719" bIns="45719" numCol="1" anchor="ctr">
              <a:noAutofit/>
            </a:bodyPr>
            <a:lstStyle/>
            <a:p>
              <a:pPr algn="ctr">
                <a:defRPr>
                  <a:solidFill>
                    <a:srgbClr val="FFFFFF"/>
                  </a:solidFill>
                </a:defRPr>
              </a:pPr>
              <a:endParaRPr/>
            </a:p>
          </p:txBody>
        </p:sp>
        <p:sp>
          <p:nvSpPr>
            <p:cNvPr id="6" name="Forme libre 5">
              <a:extLst>
                <a:ext uri="{FF2B5EF4-FFF2-40B4-BE49-F238E27FC236}">
                  <a16:creationId xmlns:a16="http://schemas.microsoft.com/office/drawing/2014/main" id="{A45092F7-ED31-EE83-7E23-3EE1F3894004}"/>
                </a:ext>
              </a:extLst>
            </p:cNvPr>
            <p:cNvSpPr/>
            <p:nvPr/>
          </p:nvSpPr>
          <p:spPr>
            <a:xfrm flipH="1">
              <a:off x="0" y="5334171"/>
              <a:ext cx="488009" cy="900001"/>
            </a:xfrm>
            <a:custGeom>
              <a:avLst/>
              <a:gdLst/>
              <a:ahLst/>
              <a:cxnLst>
                <a:cxn ang="0">
                  <a:pos x="wd2" y="hd2"/>
                </a:cxn>
                <a:cxn ang="5400000">
                  <a:pos x="wd2" y="hd2"/>
                </a:cxn>
                <a:cxn ang="10800000">
                  <a:pos x="wd2" y="hd2"/>
                </a:cxn>
                <a:cxn ang="16200000">
                  <a:pos x="wd2" y="hd2"/>
                </a:cxn>
              </a:cxnLst>
              <a:rect l="0" t="0" r="r" b="b"/>
              <a:pathLst>
                <a:path w="21600" h="21600" extrusionOk="0">
                  <a:moveTo>
                    <a:pt x="19918" y="0"/>
                  </a:moveTo>
                  <a:lnTo>
                    <a:pt x="21600" y="46"/>
                  </a:lnTo>
                  <a:lnTo>
                    <a:pt x="21600" y="4912"/>
                  </a:lnTo>
                  <a:lnTo>
                    <a:pt x="19918" y="4820"/>
                  </a:lnTo>
                  <a:cubicBezTo>
                    <a:pt x="13827" y="4820"/>
                    <a:pt x="8889" y="7497"/>
                    <a:pt x="8889" y="10800"/>
                  </a:cubicBezTo>
                  <a:cubicBezTo>
                    <a:pt x="8889" y="14103"/>
                    <a:pt x="13827" y="16780"/>
                    <a:pt x="19918" y="16780"/>
                  </a:cubicBezTo>
                  <a:lnTo>
                    <a:pt x="21600" y="16688"/>
                  </a:lnTo>
                  <a:lnTo>
                    <a:pt x="21600" y="21554"/>
                  </a:lnTo>
                  <a:lnTo>
                    <a:pt x="19918" y="21600"/>
                  </a:lnTo>
                  <a:cubicBezTo>
                    <a:pt x="8917" y="21600"/>
                    <a:pt x="0" y="16765"/>
                    <a:pt x="0" y="10800"/>
                  </a:cubicBezTo>
                  <a:cubicBezTo>
                    <a:pt x="0" y="4835"/>
                    <a:pt x="8917" y="0"/>
                    <a:pt x="19918" y="0"/>
                  </a:cubicBezTo>
                  <a:close/>
                </a:path>
              </a:pathLst>
            </a:custGeom>
            <a:solidFill>
              <a:schemeClr val="accent2"/>
            </a:solidFill>
            <a:ln w="12700" cap="flat">
              <a:noFill/>
              <a:miter lim="400000"/>
            </a:ln>
            <a:effectLst/>
          </p:spPr>
          <p:txBody>
            <a:bodyPr wrap="square" lIns="45719" tIns="45719" rIns="45719" bIns="45719" numCol="1" anchor="ctr">
              <a:noAutofit/>
            </a:bodyPr>
            <a:lstStyle/>
            <a:p>
              <a:pPr algn="ctr">
                <a:defRPr>
                  <a:solidFill>
                    <a:srgbClr val="FFFFFF"/>
                  </a:solidFill>
                </a:defRPr>
              </a:pPr>
              <a:endParaRPr/>
            </a:p>
          </p:txBody>
        </p:sp>
      </p:grpSp>
      <p:pic>
        <p:nvPicPr>
          <p:cNvPr id="7" name="Image 9" descr="Image 9">
            <a:extLst>
              <a:ext uri="{FF2B5EF4-FFF2-40B4-BE49-F238E27FC236}">
                <a16:creationId xmlns:a16="http://schemas.microsoft.com/office/drawing/2014/main" id="{E19BCA86-4F60-E612-5286-8DD1CAD9FB4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11154563" y="5857195"/>
            <a:ext cx="735135" cy="726484"/>
          </a:xfrm>
          <a:prstGeom prst="rect">
            <a:avLst/>
          </a:prstGeom>
          <a:ln w="12700">
            <a:miter lim="400000"/>
          </a:ln>
        </p:spPr>
      </p:pic>
    </p:spTree>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6" r:id="rId2"/>
    <p:sldLayoutId id="2147483658" r:id="rId3"/>
    <p:sldLayoutId id="2147483660" r:id="rId4"/>
  </p:sldLayoutIdLst>
  <p:transition spd="med"/>
  <p:hf hdr="0" ftr="0" dt="0"/>
  <p:txStyles>
    <p:titleStyle>
      <a:lvl1pPr marL="0" marR="0" indent="0" algn="l" defTabSz="914400" rtl="0" eaLnBrk="1" latinLnBrk="0" hangingPunct="1">
        <a:lnSpc>
          <a:spcPct val="90000"/>
        </a:lnSpc>
        <a:spcBef>
          <a:spcPts val="0"/>
        </a:spcBef>
        <a:spcAft>
          <a:spcPts val="0"/>
        </a:spcAft>
        <a:buClrTx/>
        <a:buSzTx/>
        <a:buFontTx/>
        <a:buNone/>
        <a:tabLst/>
        <a:defRPr sz="4400" b="0" i="0" u="none" strike="noStrike" cap="all" spc="0" baseline="0">
          <a:solidFill>
            <a:srgbClr val="22284D"/>
          </a:solidFill>
          <a:uFillTx/>
          <a:latin typeface="Roboto Bold"/>
          <a:ea typeface="Roboto Bold"/>
          <a:cs typeface="Roboto Bold"/>
          <a:sym typeface="Roboto Bold"/>
        </a:defRPr>
      </a:lvl1pPr>
      <a:lvl2pPr marL="0" marR="0" indent="0" algn="l" defTabSz="914400" rtl="0" eaLnBrk="1" latinLnBrk="0" hangingPunct="1">
        <a:lnSpc>
          <a:spcPct val="90000"/>
        </a:lnSpc>
        <a:spcBef>
          <a:spcPts val="0"/>
        </a:spcBef>
        <a:spcAft>
          <a:spcPts val="0"/>
        </a:spcAft>
        <a:buClrTx/>
        <a:buSzTx/>
        <a:buFontTx/>
        <a:buNone/>
        <a:tabLst/>
        <a:defRPr sz="4400" b="0" i="0" u="none" strike="noStrike" cap="all" spc="0" baseline="0">
          <a:solidFill>
            <a:srgbClr val="22284D"/>
          </a:solidFill>
          <a:uFillTx/>
          <a:latin typeface="Roboto Bold"/>
          <a:ea typeface="Roboto Bold"/>
          <a:cs typeface="Roboto Bold"/>
          <a:sym typeface="Roboto Bold"/>
        </a:defRPr>
      </a:lvl2pPr>
      <a:lvl3pPr marL="0" marR="0" indent="0" algn="l" defTabSz="914400" rtl="0" eaLnBrk="1" latinLnBrk="0" hangingPunct="1">
        <a:lnSpc>
          <a:spcPct val="90000"/>
        </a:lnSpc>
        <a:spcBef>
          <a:spcPts val="0"/>
        </a:spcBef>
        <a:spcAft>
          <a:spcPts val="0"/>
        </a:spcAft>
        <a:buClrTx/>
        <a:buSzTx/>
        <a:buFontTx/>
        <a:buNone/>
        <a:tabLst/>
        <a:defRPr sz="4400" b="0" i="0" u="none" strike="noStrike" cap="all" spc="0" baseline="0">
          <a:solidFill>
            <a:srgbClr val="22284D"/>
          </a:solidFill>
          <a:uFillTx/>
          <a:latin typeface="Roboto Bold"/>
          <a:ea typeface="Roboto Bold"/>
          <a:cs typeface="Roboto Bold"/>
          <a:sym typeface="Roboto Bold"/>
        </a:defRPr>
      </a:lvl3pPr>
      <a:lvl4pPr marL="0" marR="0" indent="0" algn="l" defTabSz="914400" rtl="0" eaLnBrk="1" latinLnBrk="0" hangingPunct="1">
        <a:lnSpc>
          <a:spcPct val="90000"/>
        </a:lnSpc>
        <a:spcBef>
          <a:spcPts val="0"/>
        </a:spcBef>
        <a:spcAft>
          <a:spcPts val="0"/>
        </a:spcAft>
        <a:buClrTx/>
        <a:buSzTx/>
        <a:buFontTx/>
        <a:buNone/>
        <a:tabLst/>
        <a:defRPr sz="4400" b="0" i="0" u="none" strike="noStrike" cap="all" spc="0" baseline="0">
          <a:solidFill>
            <a:srgbClr val="22284D"/>
          </a:solidFill>
          <a:uFillTx/>
          <a:latin typeface="Roboto Bold"/>
          <a:ea typeface="Roboto Bold"/>
          <a:cs typeface="Roboto Bold"/>
          <a:sym typeface="Roboto Bold"/>
        </a:defRPr>
      </a:lvl4pPr>
      <a:lvl5pPr marL="0" marR="0" indent="0" algn="l" defTabSz="914400" rtl="0" eaLnBrk="1" latinLnBrk="0" hangingPunct="1">
        <a:lnSpc>
          <a:spcPct val="90000"/>
        </a:lnSpc>
        <a:spcBef>
          <a:spcPts val="0"/>
        </a:spcBef>
        <a:spcAft>
          <a:spcPts val="0"/>
        </a:spcAft>
        <a:buClrTx/>
        <a:buSzTx/>
        <a:buFontTx/>
        <a:buNone/>
        <a:tabLst/>
        <a:defRPr sz="4400" b="0" i="0" u="none" strike="noStrike" cap="all" spc="0" baseline="0">
          <a:solidFill>
            <a:srgbClr val="22284D"/>
          </a:solidFill>
          <a:uFillTx/>
          <a:latin typeface="Roboto Bold"/>
          <a:ea typeface="Roboto Bold"/>
          <a:cs typeface="Roboto Bold"/>
          <a:sym typeface="Roboto Bold"/>
        </a:defRPr>
      </a:lvl5pPr>
      <a:lvl6pPr marL="0" marR="0" indent="0" algn="l" defTabSz="914400" rtl="0" eaLnBrk="1" latinLnBrk="0" hangingPunct="1">
        <a:lnSpc>
          <a:spcPct val="90000"/>
        </a:lnSpc>
        <a:spcBef>
          <a:spcPts val="0"/>
        </a:spcBef>
        <a:spcAft>
          <a:spcPts val="0"/>
        </a:spcAft>
        <a:buClrTx/>
        <a:buSzTx/>
        <a:buFontTx/>
        <a:buNone/>
        <a:tabLst/>
        <a:defRPr sz="4400" b="0" i="0" u="none" strike="noStrike" cap="all" spc="0" baseline="0">
          <a:solidFill>
            <a:srgbClr val="22284D"/>
          </a:solidFill>
          <a:uFillTx/>
          <a:latin typeface="Roboto Bold"/>
          <a:ea typeface="Roboto Bold"/>
          <a:cs typeface="Roboto Bold"/>
          <a:sym typeface="Roboto Bold"/>
        </a:defRPr>
      </a:lvl6pPr>
      <a:lvl7pPr marL="0" marR="0" indent="0" algn="l" defTabSz="914400" rtl="0" eaLnBrk="1" latinLnBrk="0" hangingPunct="1">
        <a:lnSpc>
          <a:spcPct val="90000"/>
        </a:lnSpc>
        <a:spcBef>
          <a:spcPts val="0"/>
        </a:spcBef>
        <a:spcAft>
          <a:spcPts val="0"/>
        </a:spcAft>
        <a:buClrTx/>
        <a:buSzTx/>
        <a:buFontTx/>
        <a:buNone/>
        <a:tabLst/>
        <a:defRPr sz="4400" b="0" i="0" u="none" strike="noStrike" cap="all" spc="0" baseline="0">
          <a:solidFill>
            <a:srgbClr val="22284D"/>
          </a:solidFill>
          <a:uFillTx/>
          <a:latin typeface="Roboto Bold"/>
          <a:ea typeface="Roboto Bold"/>
          <a:cs typeface="Roboto Bold"/>
          <a:sym typeface="Roboto Bold"/>
        </a:defRPr>
      </a:lvl7pPr>
      <a:lvl8pPr marL="0" marR="0" indent="0" algn="l" defTabSz="914400" rtl="0" eaLnBrk="1" latinLnBrk="0" hangingPunct="1">
        <a:lnSpc>
          <a:spcPct val="90000"/>
        </a:lnSpc>
        <a:spcBef>
          <a:spcPts val="0"/>
        </a:spcBef>
        <a:spcAft>
          <a:spcPts val="0"/>
        </a:spcAft>
        <a:buClrTx/>
        <a:buSzTx/>
        <a:buFontTx/>
        <a:buNone/>
        <a:tabLst/>
        <a:defRPr sz="4400" b="0" i="0" u="none" strike="noStrike" cap="all" spc="0" baseline="0">
          <a:solidFill>
            <a:srgbClr val="22284D"/>
          </a:solidFill>
          <a:uFillTx/>
          <a:latin typeface="Roboto Bold"/>
          <a:ea typeface="Roboto Bold"/>
          <a:cs typeface="Roboto Bold"/>
          <a:sym typeface="Roboto Bold"/>
        </a:defRPr>
      </a:lvl8pPr>
      <a:lvl9pPr marL="0" marR="0" indent="0" algn="l" defTabSz="914400" rtl="0" eaLnBrk="1" latinLnBrk="0" hangingPunct="1">
        <a:lnSpc>
          <a:spcPct val="90000"/>
        </a:lnSpc>
        <a:spcBef>
          <a:spcPts val="0"/>
        </a:spcBef>
        <a:spcAft>
          <a:spcPts val="0"/>
        </a:spcAft>
        <a:buClrTx/>
        <a:buSzTx/>
        <a:buFontTx/>
        <a:buNone/>
        <a:tabLst/>
        <a:defRPr sz="4400" b="0" i="0" u="none" strike="noStrike" cap="all" spc="0" baseline="0">
          <a:solidFill>
            <a:srgbClr val="22284D"/>
          </a:solidFill>
          <a:uFillTx/>
          <a:latin typeface="Roboto Bold"/>
          <a:ea typeface="Roboto Bold"/>
          <a:cs typeface="Roboto Bold"/>
          <a:sym typeface="Roboto Bold"/>
        </a:defRPr>
      </a:lvl9pPr>
    </p:titleStyle>
    <p:bodyStyle>
      <a:lvl1pPr marL="177800" marR="0" indent="-177800" algn="l" defTabSz="914400" rtl="0" eaLnBrk="1" latinLnBrk="0" hangingPunct="1">
        <a:lnSpc>
          <a:spcPct val="90000"/>
        </a:lnSpc>
        <a:spcBef>
          <a:spcPts val="1000"/>
        </a:spcBef>
        <a:spcAft>
          <a:spcPts val="0"/>
        </a:spcAft>
        <a:buClrTx/>
        <a:buSzPct val="100000"/>
        <a:buFont typeface="Arial"/>
        <a:buChar char="•"/>
        <a:tabLst/>
        <a:defRPr sz="2400" b="0" i="0" u="none" strike="noStrike" cap="none" spc="0" baseline="0">
          <a:solidFill>
            <a:srgbClr val="000000"/>
          </a:solidFill>
          <a:uFillTx/>
          <a:latin typeface="Roboto Regular"/>
          <a:ea typeface="Roboto Regular"/>
          <a:cs typeface="Roboto Regular"/>
          <a:sym typeface="Roboto Regular"/>
        </a:defRPr>
      </a:lvl1pPr>
      <a:lvl2pPr marL="416983" marR="0" indent="-239183" algn="l" defTabSz="914400" rtl="0" eaLnBrk="1" latinLnBrk="0" hangingPunct="1">
        <a:lnSpc>
          <a:spcPct val="90000"/>
        </a:lnSpc>
        <a:spcBef>
          <a:spcPts val="1000"/>
        </a:spcBef>
        <a:spcAft>
          <a:spcPts val="0"/>
        </a:spcAft>
        <a:buClrTx/>
        <a:buSzPct val="100000"/>
        <a:buFont typeface="Arial"/>
        <a:buChar char="•"/>
        <a:tabLst/>
        <a:defRPr sz="2400" b="0" i="0" u="none" strike="noStrike" cap="none" spc="0" baseline="0">
          <a:solidFill>
            <a:srgbClr val="000000"/>
          </a:solidFill>
          <a:uFillTx/>
          <a:latin typeface="Roboto Regular"/>
          <a:ea typeface="Roboto Regular"/>
          <a:cs typeface="Roboto Regular"/>
          <a:sym typeface="Roboto Regular"/>
        </a:defRPr>
      </a:lvl2pPr>
      <a:lvl3pPr marL="626836" marR="0" indent="-220436" algn="l" defTabSz="914400" rtl="0" eaLnBrk="1" latinLnBrk="0" hangingPunct="1">
        <a:lnSpc>
          <a:spcPct val="90000"/>
        </a:lnSpc>
        <a:spcBef>
          <a:spcPts val="1000"/>
        </a:spcBef>
        <a:spcAft>
          <a:spcPts val="0"/>
        </a:spcAft>
        <a:buClrTx/>
        <a:buSzPct val="100000"/>
        <a:buFont typeface="Arial"/>
        <a:buChar char="•"/>
        <a:tabLst/>
        <a:defRPr sz="2400" b="0" i="0" u="none" strike="noStrike" cap="none" spc="0" baseline="0">
          <a:solidFill>
            <a:srgbClr val="000000"/>
          </a:solidFill>
          <a:uFillTx/>
          <a:latin typeface="Roboto Regular"/>
          <a:ea typeface="Roboto Regular"/>
          <a:cs typeface="Roboto Regular"/>
          <a:sym typeface="Roboto Regular"/>
        </a:defRPr>
      </a:lvl3pPr>
      <a:lvl4pPr marL="842509" marR="0" indent="-307522" algn="l" defTabSz="914400" rtl="0" eaLnBrk="1" latinLnBrk="0" hangingPunct="1">
        <a:lnSpc>
          <a:spcPct val="90000"/>
        </a:lnSpc>
        <a:spcBef>
          <a:spcPts val="1000"/>
        </a:spcBef>
        <a:spcAft>
          <a:spcPts val="0"/>
        </a:spcAft>
        <a:buClrTx/>
        <a:buSzPct val="100000"/>
        <a:buFont typeface="Arial"/>
        <a:buChar char="•"/>
        <a:tabLst/>
        <a:defRPr sz="2400" b="0" i="0" u="none" strike="noStrike" cap="none" spc="0" baseline="0">
          <a:solidFill>
            <a:srgbClr val="000000"/>
          </a:solidFill>
          <a:uFillTx/>
          <a:latin typeface="Roboto Regular"/>
          <a:ea typeface="Roboto Regular"/>
          <a:cs typeface="Roboto Regular"/>
          <a:sym typeface="Roboto Regular"/>
        </a:defRPr>
      </a:lvl4pPr>
      <a:lvl5pPr marL="1019175" marR="0" indent="-304800" algn="l" defTabSz="914400" rtl="0" eaLnBrk="1" latinLnBrk="0" hangingPunct="1">
        <a:lnSpc>
          <a:spcPct val="90000"/>
        </a:lnSpc>
        <a:spcBef>
          <a:spcPts val="1000"/>
        </a:spcBef>
        <a:spcAft>
          <a:spcPts val="0"/>
        </a:spcAft>
        <a:buClrTx/>
        <a:buSzPct val="100000"/>
        <a:buFont typeface="Arial"/>
        <a:buChar char="•"/>
        <a:tabLst/>
        <a:defRPr sz="2400" b="0" i="0" u="none" strike="noStrike" cap="none" spc="0" baseline="0">
          <a:solidFill>
            <a:srgbClr val="000000"/>
          </a:solidFill>
          <a:uFillTx/>
          <a:latin typeface="Roboto Regular"/>
          <a:ea typeface="Roboto Regular"/>
          <a:cs typeface="Roboto Regular"/>
          <a:sym typeface="Roboto Regular"/>
        </a:defRPr>
      </a:lvl5pPr>
      <a:lvl6pPr marL="2590800" marR="0" indent="-304800" algn="l" defTabSz="914400" rtl="0" eaLnBrk="1" latinLnBrk="0" hangingPunct="1">
        <a:lnSpc>
          <a:spcPct val="90000"/>
        </a:lnSpc>
        <a:spcBef>
          <a:spcPts val="1000"/>
        </a:spcBef>
        <a:spcAft>
          <a:spcPts val="0"/>
        </a:spcAft>
        <a:buClrTx/>
        <a:buSzPct val="100000"/>
        <a:buFont typeface="Arial"/>
        <a:buChar char="•"/>
        <a:tabLst/>
        <a:defRPr sz="2400" b="0" i="0" u="none" strike="noStrike" cap="none" spc="0" baseline="0">
          <a:solidFill>
            <a:srgbClr val="000000"/>
          </a:solidFill>
          <a:uFillTx/>
          <a:latin typeface="Roboto Regular"/>
          <a:ea typeface="Roboto Regular"/>
          <a:cs typeface="Roboto Regular"/>
          <a:sym typeface="Roboto Regular"/>
        </a:defRPr>
      </a:lvl6pPr>
      <a:lvl7pPr marL="3048000" marR="0" indent="-304800" algn="l" defTabSz="914400" rtl="0" eaLnBrk="1" latinLnBrk="0" hangingPunct="1">
        <a:lnSpc>
          <a:spcPct val="90000"/>
        </a:lnSpc>
        <a:spcBef>
          <a:spcPts val="1000"/>
        </a:spcBef>
        <a:spcAft>
          <a:spcPts val="0"/>
        </a:spcAft>
        <a:buClrTx/>
        <a:buSzPct val="100000"/>
        <a:buFont typeface="Arial"/>
        <a:buChar char="•"/>
        <a:tabLst/>
        <a:defRPr sz="2400" b="0" i="0" u="none" strike="noStrike" cap="none" spc="0" baseline="0">
          <a:solidFill>
            <a:srgbClr val="000000"/>
          </a:solidFill>
          <a:uFillTx/>
          <a:latin typeface="Roboto Regular"/>
          <a:ea typeface="Roboto Regular"/>
          <a:cs typeface="Roboto Regular"/>
          <a:sym typeface="Roboto Regular"/>
        </a:defRPr>
      </a:lvl7pPr>
      <a:lvl8pPr marL="3505200" marR="0" indent="-304800" algn="l" defTabSz="914400" rtl="0" eaLnBrk="1" latinLnBrk="0" hangingPunct="1">
        <a:lnSpc>
          <a:spcPct val="90000"/>
        </a:lnSpc>
        <a:spcBef>
          <a:spcPts val="1000"/>
        </a:spcBef>
        <a:spcAft>
          <a:spcPts val="0"/>
        </a:spcAft>
        <a:buClrTx/>
        <a:buSzPct val="100000"/>
        <a:buFont typeface="Arial"/>
        <a:buChar char="•"/>
        <a:tabLst/>
        <a:defRPr sz="2400" b="0" i="0" u="none" strike="noStrike" cap="none" spc="0" baseline="0">
          <a:solidFill>
            <a:srgbClr val="000000"/>
          </a:solidFill>
          <a:uFillTx/>
          <a:latin typeface="Roboto Regular"/>
          <a:ea typeface="Roboto Regular"/>
          <a:cs typeface="Roboto Regular"/>
          <a:sym typeface="Roboto Regular"/>
        </a:defRPr>
      </a:lvl8pPr>
      <a:lvl9pPr marL="3962400" marR="0" indent="-304800" algn="l" defTabSz="914400" rtl="0" eaLnBrk="1" latinLnBrk="0" hangingPunct="1">
        <a:lnSpc>
          <a:spcPct val="90000"/>
        </a:lnSpc>
        <a:spcBef>
          <a:spcPts val="1000"/>
        </a:spcBef>
        <a:spcAft>
          <a:spcPts val="0"/>
        </a:spcAft>
        <a:buClrTx/>
        <a:buSzPct val="100000"/>
        <a:buFont typeface="Arial"/>
        <a:buChar char="•"/>
        <a:tabLst/>
        <a:defRPr sz="2400" b="0" i="0" u="none" strike="noStrike" cap="none" spc="0" baseline="0">
          <a:solidFill>
            <a:srgbClr val="000000"/>
          </a:solidFill>
          <a:uFillTx/>
          <a:latin typeface="Roboto Regular"/>
          <a:ea typeface="Roboto Regular"/>
          <a:cs typeface="Roboto Regular"/>
          <a:sym typeface="Roboto Regular"/>
        </a:defRPr>
      </a:lvl9pPr>
    </p:bodyStyle>
    <p:otherStyle>
      <a:lvl1pPr marL="0" marR="0" indent="0" algn="r" defTabSz="914400" rtl="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Roboto Regular"/>
        </a:defRPr>
      </a:lvl1pPr>
      <a:lvl2pPr marL="0" marR="0" indent="457200" algn="r" defTabSz="914400" rtl="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Roboto Regular"/>
        </a:defRPr>
      </a:lvl2pPr>
      <a:lvl3pPr marL="0" marR="0" indent="914400" algn="r" defTabSz="914400" rtl="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Roboto Regular"/>
        </a:defRPr>
      </a:lvl3pPr>
      <a:lvl4pPr marL="0" marR="0" indent="1371600" algn="r" defTabSz="914400" rtl="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Roboto Regular"/>
        </a:defRPr>
      </a:lvl4pPr>
      <a:lvl5pPr marL="0" marR="0" indent="1828800" algn="r" defTabSz="914400" rtl="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Roboto Regular"/>
        </a:defRPr>
      </a:lvl5pPr>
      <a:lvl6pPr marL="0" marR="0" indent="2286000" algn="r" defTabSz="914400" rtl="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Roboto Regular"/>
        </a:defRPr>
      </a:lvl6pPr>
      <a:lvl7pPr marL="0" marR="0" indent="2743200" algn="r" defTabSz="914400" rtl="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Roboto Regular"/>
        </a:defRPr>
      </a:lvl7pPr>
      <a:lvl8pPr marL="0" marR="0" indent="3200400" algn="r" defTabSz="914400" rtl="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Roboto Regular"/>
        </a:defRPr>
      </a:lvl8pPr>
      <a:lvl9pPr marL="0" marR="0" indent="3657600" algn="r" defTabSz="914400" rtl="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Roboto Regular"/>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image" Target="../media/image11.sv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diagramLayout" Target="../diagrams/layout1.xml"/><Relationship Id="rId7" Type="http://schemas.openxmlformats.org/officeDocument/2006/relationships/image" Target="../media/image12.png"/><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10" Type="http://schemas.openxmlformats.org/officeDocument/2006/relationships/image" Target="../media/image15.png"/><Relationship Id="rId4" Type="http://schemas.openxmlformats.org/officeDocument/2006/relationships/diagramQuickStyle" Target="../diagrams/quickStyle1.xml"/><Relationship Id="rId9" Type="http://schemas.openxmlformats.org/officeDocument/2006/relationships/image" Target="../media/image14.jpe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8" Type="http://schemas.openxmlformats.org/officeDocument/2006/relationships/hyperlink" Target="https://doi.org/10.2903/sp.efsa.2022.EN-7341" TargetMode="External"/><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hyperlink" Target="https://www.efsa.europa.eu/it/art36grants/article36/gpefsamese202201-nams4nano-integration-new-approach-methodologies-results" TargetMode="External"/><Relationship Id="rId7"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27.svg"/><Relationship Id="rId5" Type="http://schemas.openxmlformats.org/officeDocument/2006/relationships/image" Target="../media/image26.png"/><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0.png"/><Relationship Id="rId7" Type="http://schemas.openxmlformats.org/officeDocument/2006/relationships/image" Target="../media/image34.jpe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33.svg"/><Relationship Id="rId5" Type="http://schemas.openxmlformats.org/officeDocument/2006/relationships/image" Target="../media/image32.png"/><Relationship Id="rId4" Type="http://schemas.openxmlformats.org/officeDocument/2006/relationships/image" Target="../media/image3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8" Type="http://schemas.openxmlformats.org/officeDocument/2006/relationships/image" Target="../media/image40.png"/><Relationship Id="rId13" Type="http://schemas.microsoft.com/office/2007/relationships/hdphoto" Target="../media/hdphoto4.wdp"/><Relationship Id="rId3" Type="http://schemas.openxmlformats.org/officeDocument/2006/relationships/image" Target="../media/image36.png"/><Relationship Id="rId7" Type="http://schemas.microsoft.com/office/2007/relationships/hdphoto" Target="../media/hdphoto1.wdp"/><Relationship Id="rId12" Type="http://schemas.openxmlformats.org/officeDocument/2006/relationships/image" Target="../media/image42.png"/><Relationship Id="rId17" Type="http://schemas.microsoft.com/office/2007/relationships/hdphoto" Target="../media/hdphoto6.wdp"/><Relationship Id="rId2" Type="http://schemas.openxmlformats.org/officeDocument/2006/relationships/notesSlide" Target="../notesSlides/notesSlide10.xml"/><Relationship Id="rId16" Type="http://schemas.openxmlformats.org/officeDocument/2006/relationships/image" Target="../media/image44.png"/><Relationship Id="rId1" Type="http://schemas.openxmlformats.org/officeDocument/2006/relationships/slideLayout" Target="../slideLayouts/slideLayout4.xml"/><Relationship Id="rId6" Type="http://schemas.openxmlformats.org/officeDocument/2006/relationships/image" Target="../media/image39.png"/><Relationship Id="rId11" Type="http://schemas.microsoft.com/office/2007/relationships/hdphoto" Target="../media/hdphoto3.wdp"/><Relationship Id="rId5" Type="http://schemas.openxmlformats.org/officeDocument/2006/relationships/image" Target="../media/image38.svg"/><Relationship Id="rId15" Type="http://schemas.microsoft.com/office/2007/relationships/hdphoto" Target="../media/hdphoto5.wdp"/><Relationship Id="rId10" Type="http://schemas.openxmlformats.org/officeDocument/2006/relationships/image" Target="../media/image41.png"/><Relationship Id="rId4" Type="http://schemas.openxmlformats.org/officeDocument/2006/relationships/image" Target="../media/image37.png"/><Relationship Id="rId9" Type="http://schemas.microsoft.com/office/2007/relationships/hdphoto" Target="../media/hdphoto2.wdp"/><Relationship Id="rId14" Type="http://schemas.openxmlformats.org/officeDocument/2006/relationships/image" Target="../media/image4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0F332-382E-4C1D-84D1-50E2121E2292}"/>
              </a:ext>
            </a:extLst>
          </p:cNvPr>
          <p:cNvSpPr>
            <a:spLocks noGrp="1"/>
          </p:cNvSpPr>
          <p:nvPr>
            <p:ph type="title"/>
          </p:nvPr>
        </p:nvSpPr>
        <p:spPr>
          <a:xfrm>
            <a:off x="6304547" y="994611"/>
            <a:ext cx="5428649" cy="2557113"/>
          </a:xfrm>
        </p:spPr>
        <p:txBody>
          <a:bodyPr>
            <a:noAutofit/>
          </a:bodyPr>
          <a:lstStyle/>
          <a:p>
            <a:pPr>
              <a:lnSpc>
                <a:spcPts val="3000"/>
              </a:lnSpc>
            </a:pPr>
            <a:r>
              <a:rPr lang="en-US" sz="2800" cap="none" dirty="0"/>
              <a:t>EFSA’s ongoing and planned activities in the application of </a:t>
            </a:r>
            <a:r>
              <a:rPr lang="en-US" sz="2800" cap="none" dirty="0" err="1"/>
              <a:t>NAMs</a:t>
            </a:r>
            <a:r>
              <a:rPr lang="en-US" sz="2800" cap="none" dirty="0"/>
              <a:t> for the risk assessment of chemical substances including those at nanoscale</a:t>
            </a:r>
            <a:endParaRPr lang="en-GB" sz="2800" cap="none" dirty="0"/>
          </a:p>
        </p:txBody>
      </p:sp>
      <p:sp>
        <p:nvSpPr>
          <p:cNvPr id="3" name="Text Placeholder 2">
            <a:extLst>
              <a:ext uri="{FF2B5EF4-FFF2-40B4-BE49-F238E27FC236}">
                <a16:creationId xmlns:a16="http://schemas.microsoft.com/office/drawing/2014/main" id="{87D9C14F-7133-4193-A332-6DD708AE14F0}"/>
              </a:ext>
            </a:extLst>
          </p:cNvPr>
          <p:cNvSpPr>
            <a:spLocks noGrp="1"/>
          </p:cNvSpPr>
          <p:nvPr>
            <p:ph type="body" sz="quarter" idx="1"/>
          </p:nvPr>
        </p:nvSpPr>
        <p:spPr>
          <a:xfrm>
            <a:off x="5791200" y="4064793"/>
            <a:ext cx="5941997" cy="1000871"/>
          </a:xfrm>
        </p:spPr>
        <p:txBody>
          <a:bodyPr>
            <a:noAutofit/>
          </a:bodyPr>
          <a:lstStyle/>
          <a:p>
            <a:pPr>
              <a:lnSpc>
                <a:spcPts val="2500"/>
              </a:lnSpc>
              <a:spcBef>
                <a:spcPts val="0"/>
              </a:spcBef>
            </a:pPr>
            <a:r>
              <a:rPr lang="en-GB" sz="1800" dirty="0"/>
              <a:t>Maria Chiara </a:t>
            </a:r>
            <a:r>
              <a:rPr lang="en-GB" sz="1800" dirty="0" err="1"/>
              <a:t>Astuto</a:t>
            </a:r>
            <a:r>
              <a:rPr lang="en-GB" sz="1800" dirty="0"/>
              <a:t>, Irene </a:t>
            </a:r>
            <a:r>
              <a:rPr lang="en-GB" sz="1800" dirty="0" err="1"/>
              <a:t>Cattaneo</a:t>
            </a:r>
            <a:r>
              <a:rPr lang="en-GB" sz="1800" dirty="0"/>
              <a:t> &amp; </a:t>
            </a:r>
            <a:r>
              <a:rPr lang="en-GB" sz="1800" u="sng" dirty="0"/>
              <a:t>Djien Liem</a:t>
            </a:r>
            <a:br>
              <a:rPr lang="en-GB" sz="1800" dirty="0"/>
            </a:br>
            <a:r>
              <a:rPr lang="en-GB" sz="1400" dirty="0"/>
              <a:t>Methodology and Scientific Support Unit</a:t>
            </a:r>
          </a:p>
          <a:p>
            <a:pPr>
              <a:lnSpc>
                <a:spcPts val="2500"/>
              </a:lnSpc>
              <a:spcBef>
                <a:spcPts val="0"/>
              </a:spcBef>
            </a:pPr>
            <a:r>
              <a:rPr lang="en-US" sz="1400" dirty="0"/>
              <a:t>CUSP Workshop, 07.02.2023</a:t>
            </a:r>
            <a:endParaRPr lang="en-US" sz="1800" dirty="0">
              <a:solidFill>
                <a:srgbClr val="003399"/>
              </a:solidFill>
            </a:endParaRP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ED490-E6BB-471D-BCE5-830135D4919A}"/>
              </a:ext>
            </a:extLst>
          </p:cNvPr>
          <p:cNvSpPr>
            <a:spLocks noGrp="1"/>
          </p:cNvSpPr>
          <p:nvPr>
            <p:ph type="title"/>
          </p:nvPr>
        </p:nvSpPr>
        <p:spPr/>
        <p:txBody>
          <a:bodyPr/>
          <a:lstStyle/>
          <a:p>
            <a:r>
              <a:rPr lang="en-GB" dirty="0"/>
              <a:t>Future of Chemical Risk Assessment 2019</a:t>
            </a:r>
          </a:p>
        </p:txBody>
      </p:sp>
      <p:sp>
        <p:nvSpPr>
          <p:cNvPr id="3" name="Slide Number Placeholder 2">
            <a:extLst>
              <a:ext uri="{FF2B5EF4-FFF2-40B4-BE49-F238E27FC236}">
                <a16:creationId xmlns:a16="http://schemas.microsoft.com/office/drawing/2014/main" id="{F0DB1E97-06B9-425F-9791-3CC5052FD896}"/>
              </a:ext>
            </a:extLst>
          </p:cNvPr>
          <p:cNvSpPr>
            <a:spLocks noGrp="1"/>
          </p:cNvSpPr>
          <p:nvPr>
            <p:ph type="sldNum" sz="quarter" idx="4294967295"/>
          </p:nvPr>
        </p:nvSpPr>
        <p:spPr>
          <a:xfrm>
            <a:off x="9448800" y="6356350"/>
            <a:ext cx="2743200" cy="365125"/>
          </a:xfrm>
          <a:prstGeom prst="rect">
            <a:avLst/>
          </a:prstGeom>
        </p:spPr>
        <p:txBody>
          <a:bodyPr/>
          <a:lstStyle/>
          <a:p>
            <a:fld id="{EED97C98-BBA3-4D37-A7D7-8A58A0112472}" type="slidenum">
              <a:rPr lang="en-GB" smtClean="0"/>
              <a:t>2</a:t>
            </a:fld>
            <a:endParaRPr lang="en-GB"/>
          </a:p>
        </p:txBody>
      </p:sp>
      <p:pic>
        <p:nvPicPr>
          <p:cNvPr id="42" name="Picture 41">
            <a:extLst>
              <a:ext uri="{FF2B5EF4-FFF2-40B4-BE49-F238E27FC236}">
                <a16:creationId xmlns:a16="http://schemas.microsoft.com/office/drawing/2014/main" id="{69A82031-05E2-4D8D-AB09-92638691BE0B}"/>
              </a:ext>
            </a:extLst>
          </p:cNvPr>
          <p:cNvPicPr>
            <a:picLocks noChangeAspect="1"/>
          </p:cNvPicPr>
          <p:nvPr/>
        </p:nvPicPr>
        <p:blipFill>
          <a:blip r:embed="rId3"/>
          <a:stretch>
            <a:fillRect/>
          </a:stretch>
        </p:blipFill>
        <p:spPr>
          <a:xfrm>
            <a:off x="1600200" y="1260185"/>
            <a:ext cx="8452104" cy="5522519"/>
          </a:xfrm>
          <a:prstGeom prst="rect">
            <a:avLst/>
          </a:prstGeom>
        </p:spPr>
      </p:pic>
    </p:spTree>
    <p:extLst>
      <p:ext uri="{BB962C8B-B14F-4D97-AF65-F5344CB8AC3E}">
        <p14:creationId xmlns:p14="http://schemas.microsoft.com/office/powerpoint/2010/main" val="59411249"/>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D46CF37-65D2-4ABD-BAC6-F3FB2F2F9F26}"/>
              </a:ext>
            </a:extLst>
          </p:cNvPr>
          <p:cNvSpPr>
            <a:spLocks noGrp="1"/>
          </p:cNvSpPr>
          <p:nvPr>
            <p:ph type="title"/>
          </p:nvPr>
        </p:nvSpPr>
        <p:spPr/>
        <p:txBody>
          <a:bodyPr/>
          <a:lstStyle/>
          <a:p>
            <a:r>
              <a:rPr lang="en-GB" dirty="0"/>
              <a:t>EFSA Strategy 2027</a:t>
            </a:r>
          </a:p>
        </p:txBody>
      </p:sp>
      <p:sp>
        <p:nvSpPr>
          <p:cNvPr id="13" name="Text Placeholder 7">
            <a:extLst>
              <a:ext uri="{FF2B5EF4-FFF2-40B4-BE49-F238E27FC236}">
                <a16:creationId xmlns:a16="http://schemas.microsoft.com/office/drawing/2014/main" id="{F9407206-9B6F-46D7-AEC0-2323E190D284}"/>
              </a:ext>
            </a:extLst>
          </p:cNvPr>
          <p:cNvSpPr txBox="1">
            <a:spLocks/>
          </p:cNvSpPr>
          <p:nvPr/>
        </p:nvSpPr>
        <p:spPr>
          <a:xfrm>
            <a:off x="840318" y="1401763"/>
            <a:ext cx="5158316" cy="823912"/>
          </a:xfrm>
          <a:prstGeom prst="rect">
            <a:avLst/>
          </a:prstGeom>
        </p:spPr>
        <p:txBody>
          <a:bodyPr/>
          <a:lstStyle>
            <a:lvl1pPr marL="223838" marR="0" indent="-223838" algn="l" defTabSz="914400" rtl="0" eaLnBrk="1" latinLnBrk="0" hangingPunct="1">
              <a:lnSpc>
                <a:spcPct val="90000"/>
              </a:lnSpc>
              <a:spcBef>
                <a:spcPts val="1000"/>
              </a:spcBef>
              <a:spcAft>
                <a:spcPts val="0"/>
              </a:spcAft>
              <a:buClr>
                <a:schemeClr val="accent1"/>
              </a:buClr>
              <a:buSzPct val="100000"/>
              <a:buFont typeface="Arial" panose="020B0604020202020204" pitchFamily="34" charset="0"/>
              <a:buChar char="•"/>
              <a:tabLst/>
              <a:defRPr sz="2000" b="0" i="0" u="none" strike="noStrike" cap="none" spc="0" baseline="0">
                <a:solidFill>
                  <a:srgbClr val="465F6F"/>
                </a:solidFill>
                <a:uFillTx/>
                <a:latin typeface="Roboto" panose="02000000000000000000" pitchFamily="2" charset="0"/>
                <a:ea typeface="Roboto" panose="02000000000000000000" pitchFamily="2" charset="0"/>
                <a:cs typeface="Roboto Regular"/>
                <a:sym typeface="Roboto Regular"/>
              </a:defRPr>
            </a:lvl1pPr>
            <a:lvl2pPr marL="357188" marR="0" indent="-179388" algn="l" defTabSz="914400" rtl="0" eaLnBrk="1" latinLnBrk="0" hangingPunct="1">
              <a:lnSpc>
                <a:spcPct val="90000"/>
              </a:lnSpc>
              <a:spcBef>
                <a:spcPts val="1000"/>
              </a:spcBef>
              <a:spcAft>
                <a:spcPts val="0"/>
              </a:spcAft>
              <a:buClr>
                <a:srgbClr val="4FB89A"/>
              </a:buClr>
              <a:buSzPct val="100000"/>
              <a:buFont typeface="Arial"/>
              <a:buChar char="•"/>
              <a:tabLst/>
              <a:defRPr sz="1800" b="0" i="0" u="none" strike="noStrike" cap="none" spc="0" baseline="0">
                <a:solidFill>
                  <a:srgbClr val="465F6F"/>
                </a:solidFill>
                <a:uFillTx/>
                <a:latin typeface="Roboto" panose="02000000000000000000" pitchFamily="2" charset="0"/>
                <a:ea typeface="Roboto" panose="02000000000000000000" pitchFamily="2" charset="0"/>
                <a:cs typeface="Roboto Regular"/>
                <a:sym typeface="Roboto Regular"/>
              </a:defRPr>
            </a:lvl2pPr>
            <a:lvl3pPr marL="536575" marR="0" indent="-179388" algn="l" defTabSz="914400" rtl="0" eaLnBrk="1" latinLnBrk="0" hangingPunct="1">
              <a:lnSpc>
                <a:spcPct val="90000"/>
              </a:lnSpc>
              <a:spcBef>
                <a:spcPts val="1000"/>
              </a:spcBef>
              <a:spcAft>
                <a:spcPts val="0"/>
              </a:spcAft>
              <a:buClr>
                <a:srgbClr val="4FB89A"/>
              </a:buClr>
              <a:buSzPct val="100000"/>
              <a:buFont typeface="Arial"/>
              <a:buChar char="•"/>
              <a:tabLst/>
              <a:defRPr sz="1400" b="0" i="0" u="none" strike="noStrike" cap="none" spc="0" baseline="0">
                <a:solidFill>
                  <a:srgbClr val="465F6F"/>
                </a:solidFill>
                <a:uFillTx/>
                <a:latin typeface="Roboto" panose="02000000000000000000" pitchFamily="2" charset="0"/>
                <a:ea typeface="Roboto" panose="02000000000000000000" pitchFamily="2" charset="0"/>
                <a:cs typeface="Roboto Regular"/>
                <a:sym typeface="Roboto Regular"/>
              </a:defRPr>
            </a:lvl3pPr>
            <a:lvl4pPr marL="715963" marR="0" indent="-179388" algn="l" defTabSz="914400" rtl="0" eaLnBrk="1" latinLnBrk="0" hangingPunct="1">
              <a:lnSpc>
                <a:spcPct val="90000"/>
              </a:lnSpc>
              <a:spcBef>
                <a:spcPts val="1000"/>
              </a:spcBef>
              <a:spcAft>
                <a:spcPts val="0"/>
              </a:spcAft>
              <a:buClr>
                <a:srgbClr val="4FB89A"/>
              </a:buClr>
              <a:buSzPct val="100000"/>
              <a:buFont typeface="Arial"/>
              <a:buChar char="•"/>
              <a:tabLst/>
              <a:defRPr sz="1400" b="0" i="0" u="none" strike="noStrike" cap="none" spc="0" baseline="0">
                <a:solidFill>
                  <a:srgbClr val="465F6F"/>
                </a:solidFill>
                <a:uFillTx/>
                <a:latin typeface="Roboto" panose="02000000000000000000" pitchFamily="2" charset="0"/>
                <a:ea typeface="Roboto" panose="02000000000000000000" pitchFamily="2" charset="0"/>
                <a:cs typeface="Roboto Regular"/>
                <a:sym typeface="Roboto Regular"/>
              </a:defRPr>
            </a:lvl4pPr>
            <a:lvl5pPr marL="895350" marR="0" indent="-180975" algn="l" defTabSz="914400" rtl="0" eaLnBrk="1" latinLnBrk="0" hangingPunct="1">
              <a:lnSpc>
                <a:spcPct val="90000"/>
              </a:lnSpc>
              <a:spcBef>
                <a:spcPts val="1000"/>
              </a:spcBef>
              <a:spcAft>
                <a:spcPts val="0"/>
              </a:spcAft>
              <a:buClr>
                <a:srgbClr val="4FB89A"/>
              </a:buClr>
              <a:buSzPct val="100000"/>
              <a:buFont typeface="Arial"/>
              <a:buChar char="•"/>
              <a:tabLst/>
              <a:defRPr sz="1400" b="0" i="0" u="none" strike="noStrike" cap="none" spc="0" baseline="0">
                <a:solidFill>
                  <a:srgbClr val="465F6F"/>
                </a:solidFill>
                <a:uFillTx/>
                <a:latin typeface="Roboto" panose="02000000000000000000" pitchFamily="2" charset="0"/>
                <a:ea typeface="Roboto" panose="02000000000000000000" pitchFamily="2" charset="0"/>
                <a:cs typeface="Roboto Regular"/>
                <a:sym typeface="Roboto Regular"/>
              </a:defRPr>
            </a:lvl5pPr>
            <a:lvl6pPr marL="2590800" marR="0" indent="-304800" algn="l" defTabSz="914400" rtl="0" eaLnBrk="1" latinLnBrk="0" hangingPunct="1">
              <a:lnSpc>
                <a:spcPct val="90000"/>
              </a:lnSpc>
              <a:spcBef>
                <a:spcPts val="1000"/>
              </a:spcBef>
              <a:spcAft>
                <a:spcPts val="0"/>
              </a:spcAft>
              <a:buClrTx/>
              <a:buSzPct val="100000"/>
              <a:buFont typeface="Arial"/>
              <a:buChar char="•"/>
              <a:tabLst/>
              <a:defRPr sz="2400" b="0" i="0" u="none" strike="noStrike" cap="none" spc="0" baseline="0">
                <a:solidFill>
                  <a:srgbClr val="000000"/>
                </a:solidFill>
                <a:uFillTx/>
                <a:latin typeface="Roboto Regular"/>
                <a:ea typeface="Roboto Regular"/>
                <a:cs typeface="Roboto Regular"/>
                <a:sym typeface="Roboto Regular"/>
              </a:defRPr>
            </a:lvl6pPr>
            <a:lvl7pPr marL="3048000" marR="0" indent="-304800" algn="l" defTabSz="914400" rtl="0" eaLnBrk="1" latinLnBrk="0" hangingPunct="1">
              <a:lnSpc>
                <a:spcPct val="90000"/>
              </a:lnSpc>
              <a:spcBef>
                <a:spcPts val="1000"/>
              </a:spcBef>
              <a:spcAft>
                <a:spcPts val="0"/>
              </a:spcAft>
              <a:buClrTx/>
              <a:buSzPct val="100000"/>
              <a:buFont typeface="Arial"/>
              <a:buChar char="•"/>
              <a:tabLst/>
              <a:defRPr sz="2400" b="0" i="0" u="none" strike="noStrike" cap="none" spc="0" baseline="0">
                <a:solidFill>
                  <a:srgbClr val="000000"/>
                </a:solidFill>
                <a:uFillTx/>
                <a:latin typeface="Roboto Regular"/>
                <a:ea typeface="Roboto Regular"/>
                <a:cs typeface="Roboto Regular"/>
                <a:sym typeface="Roboto Regular"/>
              </a:defRPr>
            </a:lvl7pPr>
            <a:lvl8pPr marL="3505200" marR="0" indent="-304800" algn="l" defTabSz="914400" rtl="0" eaLnBrk="1" latinLnBrk="0" hangingPunct="1">
              <a:lnSpc>
                <a:spcPct val="90000"/>
              </a:lnSpc>
              <a:spcBef>
                <a:spcPts val="1000"/>
              </a:spcBef>
              <a:spcAft>
                <a:spcPts val="0"/>
              </a:spcAft>
              <a:buClrTx/>
              <a:buSzPct val="100000"/>
              <a:buFont typeface="Arial"/>
              <a:buChar char="•"/>
              <a:tabLst/>
              <a:defRPr sz="2400" b="0" i="0" u="none" strike="noStrike" cap="none" spc="0" baseline="0">
                <a:solidFill>
                  <a:srgbClr val="000000"/>
                </a:solidFill>
                <a:uFillTx/>
                <a:latin typeface="Roboto Regular"/>
                <a:ea typeface="Roboto Regular"/>
                <a:cs typeface="Roboto Regular"/>
                <a:sym typeface="Roboto Regular"/>
              </a:defRPr>
            </a:lvl8pPr>
            <a:lvl9pPr marL="3962400" marR="0" indent="-304800" algn="l" defTabSz="914400" rtl="0" eaLnBrk="1" latinLnBrk="0" hangingPunct="1">
              <a:lnSpc>
                <a:spcPct val="90000"/>
              </a:lnSpc>
              <a:spcBef>
                <a:spcPts val="1000"/>
              </a:spcBef>
              <a:spcAft>
                <a:spcPts val="0"/>
              </a:spcAft>
              <a:buClrTx/>
              <a:buSzPct val="100000"/>
              <a:buFont typeface="Arial"/>
              <a:buChar char="•"/>
              <a:tabLst/>
              <a:defRPr sz="2400" b="0" i="0" u="none" strike="noStrike" cap="none" spc="0" baseline="0">
                <a:solidFill>
                  <a:srgbClr val="000000"/>
                </a:solidFill>
                <a:uFillTx/>
                <a:latin typeface="Roboto Regular"/>
                <a:ea typeface="Roboto Regular"/>
                <a:cs typeface="Roboto Regular"/>
                <a:sym typeface="Roboto Regular"/>
              </a:defRPr>
            </a:lvl9pPr>
          </a:lstStyle>
          <a:p>
            <a:pPr marL="0" indent="0">
              <a:buNone/>
            </a:pPr>
            <a:endParaRPr lang="en-GB" dirty="0">
              <a:solidFill>
                <a:srgbClr val="004A9A"/>
              </a:solidFill>
            </a:endParaRPr>
          </a:p>
          <a:p>
            <a:pPr marL="0" indent="0">
              <a:buNone/>
            </a:pPr>
            <a:r>
              <a:rPr lang="en-GB" sz="2400" b="1" dirty="0">
                <a:solidFill>
                  <a:srgbClr val="004A9A"/>
                </a:solidFill>
                <a:latin typeface="+mn-lt"/>
              </a:rPr>
              <a:t>Goals:</a:t>
            </a:r>
          </a:p>
        </p:txBody>
      </p:sp>
      <p:sp>
        <p:nvSpPr>
          <p:cNvPr id="14" name="Content Placeholder 4">
            <a:extLst>
              <a:ext uri="{FF2B5EF4-FFF2-40B4-BE49-F238E27FC236}">
                <a16:creationId xmlns:a16="http://schemas.microsoft.com/office/drawing/2014/main" id="{B70E1C44-2187-4CBF-A2C0-2733C94F1ED6}"/>
              </a:ext>
            </a:extLst>
          </p:cNvPr>
          <p:cNvSpPr txBox="1">
            <a:spLocks/>
          </p:cNvSpPr>
          <p:nvPr/>
        </p:nvSpPr>
        <p:spPr>
          <a:xfrm>
            <a:off x="836083" y="2225675"/>
            <a:ext cx="4680718" cy="3963988"/>
          </a:xfrm>
          <a:prstGeom prst="rect">
            <a:avLst/>
          </a:prstGeom>
        </p:spPr>
        <p:txBody>
          <a:bodyPr/>
          <a:lstStyle>
            <a:lvl1pPr marL="177800" marR="0" indent="-177800" algn="l" defTabSz="914400" rtl="0" eaLnBrk="1" latinLnBrk="0" hangingPunct="1">
              <a:lnSpc>
                <a:spcPct val="90000"/>
              </a:lnSpc>
              <a:spcBef>
                <a:spcPts val="1000"/>
              </a:spcBef>
              <a:spcAft>
                <a:spcPts val="0"/>
              </a:spcAft>
              <a:buClrTx/>
              <a:buSzPct val="100000"/>
              <a:buFont typeface="Arial"/>
              <a:buChar char="•"/>
              <a:tabLst/>
              <a:defRPr sz="2400" b="0" i="0" u="none" strike="noStrike" cap="none" spc="0" baseline="0">
                <a:solidFill>
                  <a:srgbClr val="000000"/>
                </a:solidFill>
                <a:uFillTx/>
                <a:latin typeface="Roboto Regular"/>
                <a:ea typeface="Roboto Regular"/>
                <a:cs typeface="Roboto Regular"/>
                <a:sym typeface="Roboto Regular"/>
              </a:defRPr>
            </a:lvl1pPr>
            <a:lvl2pPr marL="416983" marR="0" indent="-239183" algn="l" defTabSz="914400" rtl="0" eaLnBrk="1" latinLnBrk="0" hangingPunct="1">
              <a:lnSpc>
                <a:spcPct val="90000"/>
              </a:lnSpc>
              <a:spcBef>
                <a:spcPts val="1000"/>
              </a:spcBef>
              <a:spcAft>
                <a:spcPts val="0"/>
              </a:spcAft>
              <a:buClrTx/>
              <a:buSzPct val="100000"/>
              <a:buFont typeface="Arial"/>
              <a:buChar char="•"/>
              <a:tabLst/>
              <a:defRPr sz="2400" b="0" i="0" u="none" strike="noStrike" cap="none" spc="0" baseline="0">
                <a:solidFill>
                  <a:srgbClr val="000000"/>
                </a:solidFill>
                <a:uFillTx/>
                <a:latin typeface="Roboto Regular"/>
                <a:ea typeface="Roboto Regular"/>
                <a:cs typeface="Roboto Regular"/>
                <a:sym typeface="Roboto Regular"/>
              </a:defRPr>
            </a:lvl2pPr>
            <a:lvl3pPr marL="626836" marR="0" indent="-220436" algn="l" defTabSz="914400" rtl="0" eaLnBrk="1" latinLnBrk="0" hangingPunct="1">
              <a:lnSpc>
                <a:spcPct val="90000"/>
              </a:lnSpc>
              <a:spcBef>
                <a:spcPts val="1000"/>
              </a:spcBef>
              <a:spcAft>
                <a:spcPts val="0"/>
              </a:spcAft>
              <a:buClrTx/>
              <a:buSzPct val="100000"/>
              <a:buFont typeface="Arial"/>
              <a:buChar char="•"/>
              <a:tabLst/>
              <a:defRPr sz="2400" b="0" i="0" u="none" strike="noStrike" cap="none" spc="0" baseline="0">
                <a:solidFill>
                  <a:srgbClr val="000000"/>
                </a:solidFill>
                <a:uFillTx/>
                <a:latin typeface="Roboto Regular"/>
                <a:ea typeface="Roboto Regular"/>
                <a:cs typeface="Roboto Regular"/>
                <a:sym typeface="Roboto Regular"/>
              </a:defRPr>
            </a:lvl3pPr>
            <a:lvl4pPr marL="842509" marR="0" indent="-307522" algn="l" defTabSz="914400" rtl="0" eaLnBrk="1" latinLnBrk="0" hangingPunct="1">
              <a:lnSpc>
                <a:spcPct val="90000"/>
              </a:lnSpc>
              <a:spcBef>
                <a:spcPts val="1000"/>
              </a:spcBef>
              <a:spcAft>
                <a:spcPts val="0"/>
              </a:spcAft>
              <a:buClrTx/>
              <a:buSzPct val="100000"/>
              <a:buFont typeface="Arial"/>
              <a:buChar char="•"/>
              <a:tabLst/>
              <a:defRPr sz="2400" b="0" i="0" u="none" strike="noStrike" cap="none" spc="0" baseline="0">
                <a:solidFill>
                  <a:srgbClr val="000000"/>
                </a:solidFill>
                <a:uFillTx/>
                <a:latin typeface="Roboto Regular"/>
                <a:ea typeface="Roboto Regular"/>
                <a:cs typeface="Roboto Regular"/>
                <a:sym typeface="Roboto Regular"/>
              </a:defRPr>
            </a:lvl4pPr>
            <a:lvl5pPr marL="1019175" marR="0" indent="-304800" algn="l" defTabSz="914400" rtl="0" eaLnBrk="1" latinLnBrk="0" hangingPunct="1">
              <a:lnSpc>
                <a:spcPct val="90000"/>
              </a:lnSpc>
              <a:spcBef>
                <a:spcPts val="1000"/>
              </a:spcBef>
              <a:spcAft>
                <a:spcPts val="0"/>
              </a:spcAft>
              <a:buClrTx/>
              <a:buSzPct val="100000"/>
              <a:buFont typeface="Arial"/>
              <a:buChar char="•"/>
              <a:tabLst/>
              <a:defRPr sz="2400" b="0" i="0" u="none" strike="noStrike" cap="none" spc="0" baseline="0">
                <a:solidFill>
                  <a:srgbClr val="000000"/>
                </a:solidFill>
                <a:uFillTx/>
                <a:latin typeface="Roboto Regular"/>
                <a:ea typeface="Roboto Regular"/>
                <a:cs typeface="Roboto Regular"/>
                <a:sym typeface="Roboto Regular"/>
              </a:defRPr>
            </a:lvl5pPr>
            <a:lvl6pPr marL="2590800" marR="0" indent="-304800" algn="l" defTabSz="914400" rtl="0" eaLnBrk="1" latinLnBrk="0" hangingPunct="1">
              <a:lnSpc>
                <a:spcPct val="90000"/>
              </a:lnSpc>
              <a:spcBef>
                <a:spcPts val="1000"/>
              </a:spcBef>
              <a:spcAft>
                <a:spcPts val="0"/>
              </a:spcAft>
              <a:buClrTx/>
              <a:buSzPct val="100000"/>
              <a:buFont typeface="Arial"/>
              <a:buChar char="•"/>
              <a:tabLst/>
              <a:defRPr sz="2400" b="0" i="0" u="none" strike="noStrike" cap="none" spc="0" baseline="0">
                <a:solidFill>
                  <a:srgbClr val="000000"/>
                </a:solidFill>
                <a:uFillTx/>
                <a:latin typeface="Roboto Regular"/>
                <a:ea typeface="Roboto Regular"/>
                <a:cs typeface="Roboto Regular"/>
                <a:sym typeface="Roboto Regular"/>
              </a:defRPr>
            </a:lvl6pPr>
            <a:lvl7pPr marL="3048000" marR="0" indent="-304800" algn="l" defTabSz="914400" rtl="0" eaLnBrk="1" latinLnBrk="0" hangingPunct="1">
              <a:lnSpc>
                <a:spcPct val="90000"/>
              </a:lnSpc>
              <a:spcBef>
                <a:spcPts val="1000"/>
              </a:spcBef>
              <a:spcAft>
                <a:spcPts val="0"/>
              </a:spcAft>
              <a:buClrTx/>
              <a:buSzPct val="100000"/>
              <a:buFont typeface="Arial"/>
              <a:buChar char="•"/>
              <a:tabLst/>
              <a:defRPr sz="2400" b="0" i="0" u="none" strike="noStrike" cap="none" spc="0" baseline="0">
                <a:solidFill>
                  <a:srgbClr val="000000"/>
                </a:solidFill>
                <a:uFillTx/>
                <a:latin typeface="Roboto Regular"/>
                <a:ea typeface="Roboto Regular"/>
                <a:cs typeface="Roboto Regular"/>
                <a:sym typeface="Roboto Regular"/>
              </a:defRPr>
            </a:lvl7pPr>
            <a:lvl8pPr marL="3505200" marR="0" indent="-304800" algn="l" defTabSz="914400" rtl="0" eaLnBrk="1" latinLnBrk="0" hangingPunct="1">
              <a:lnSpc>
                <a:spcPct val="90000"/>
              </a:lnSpc>
              <a:spcBef>
                <a:spcPts val="1000"/>
              </a:spcBef>
              <a:spcAft>
                <a:spcPts val="0"/>
              </a:spcAft>
              <a:buClrTx/>
              <a:buSzPct val="100000"/>
              <a:buFont typeface="Arial"/>
              <a:buChar char="•"/>
              <a:tabLst/>
              <a:defRPr sz="2400" b="0" i="0" u="none" strike="noStrike" cap="none" spc="0" baseline="0">
                <a:solidFill>
                  <a:srgbClr val="000000"/>
                </a:solidFill>
                <a:uFillTx/>
                <a:latin typeface="Roboto Regular"/>
                <a:ea typeface="Roboto Regular"/>
                <a:cs typeface="Roboto Regular"/>
                <a:sym typeface="Roboto Regular"/>
              </a:defRPr>
            </a:lvl8pPr>
            <a:lvl9pPr marL="3962400" marR="0" indent="-304800" algn="l" defTabSz="914400" rtl="0" eaLnBrk="1" latinLnBrk="0" hangingPunct="1">
              <a:lnSpc>
                <a:spcPct val="90000"/>
              </a:lnSpc>
              <a:spcBef>
                <a:spcPts val="1000"/>
              </a:spcBef>
              <a:spcAft>
                <a:spcPts val="0"/>
              </a:spcAft>
              <a:buClrTx/>
              <a:buSzPct val="100000"/>
              <a:buFont typeface="Arial"/>
              <a:buChar char="•"/>
              <a:tabLst/>
              <a:defRPr sz="2400" b="0" i="0" u="none" strike="noStrike" cap="none" spc="0" baseline="0">
                <a:solidFill>
                  <a:srgbClr val="000000"/>
                </a:solidFill>
                <a:uFillTx/>
                <a:latin typeface="Roboto Regular"/>
                <a:ea typeface="Roboto Regular"/>
                <a:cs typeface="Roboto Regular"/>
                <a:sym typeface="Roboto Regular"/>
              </a:defRPr>
            </a:lvl9pPr>
          </a:lstStyle>
          <a:p>
            <a:pPr marL="228600" indent="-228600">
              <a:buClr>
                <a:srgbClr val="1AAE8E"/>
              </a:buClr>
              <a:buSzTx/>
              <a:buFont typeface="Wingdings" panose="05000000000000000000" pitchFamily="2" charset="2"/>
              <a:buChar char="§"/>
              <a:defRPr/>
            </a:pPr>
            <a:r>
              <a:rPr lang="en-US" sz="2000" kern="1200" dirty="0">
                <a:solidFill>
                  <a:schemeClr val="bg1">
                    <a:lumMod val="50000"/>
                  </a:schemeClr>
                </a:solidFill>
                <a:latin typeface="+mj-lt"/>
                <a:ea typeface="Verdana" panose="020B0604030504040204" pitchFamily="34" charset="0"/>
              </a:rPr>
              <a:t>Improve the quality of scientific guidance and methodologies</a:t>
            </a:r>
          </a:p>
          <a:p>
            <a:pPr marL="228600" indent="-228600">
              <a:buClr>
                <a:srgbClr val="1AAE8E"/>
              </a:buClr>
              <a:buSzTx/>
              <a:buFont typeface="Wingdings" panose="05000000000000000000" pitchFamily="2" charset="2"/>
              <a:buChar char="§"/>
              <a:defRPr/>
            </a:pPr>
            <a:r>
              <a:rPr lang="en-US" sz="2000" kern="1200" dirty="0">
                <a:solidFill>
                  <a:schemeClr val="bg1">
                    <a:lumMod val="50000"/>
                  </a:schemeClr>
                </a:solidFill>
                <a:latin typeface="+mj-lt"/>
                <a:ea typeface="Verdana" panose="020B0604030504040204" pitchFamily="34" charset="0"/>
              </a:rPr>
              <a:t>Develop and integrate NAM-based approaches for regulatory risk assessment</a:t>
            </a:r>
          </a:p>
          <a:p>
            <a:pPr marL="228600" indent="-228600">
              <a:buClr>
                <a:srgbClr val="1AAE8E"/>
              </a:buClr>
              <a:buSzTx/>
              <a:buFont typeface="Wingdings" panose="05000000000000000000" pitchFamily="2" charset="2"/>
              <a:buChar char="§"/>
              <a:defRPr/>
            </a:pPr>
            <a:r>
              <a:rPr lang="en-US" sz="2000" kern="1200" dirty="0" err="1">
                <a:solidFill>
                  <a:schemeClr val="bg1">
                    <a:lumMod val="50000"/>
                  </a:schemeClr>
                </a:solidFill>
                <a:latin typeface="+mj-lt"/>
                <a:ea typeface="Verdana" panose="020B0604030504040204" pitchFamily="34" charset="0"/>
              </a:rPr>
              <a:t>Minimisation</a:t>
            </a:r>
            <a:r>
              <a:rPr lang="en-US" sz="2000" kern="1200" dirty="0">
                <a:solidFill>
                  <a:schemeClr val="bg1">
                    <a:lumMod val="50000"/>
                  </a:schemeClr>
                </a:solidFill>
                <a:latin typeface="+mj-lt"/>
                <a:ea typeface="Verdana" panose="020B0604030504040204" pitchFamily="34" charset="0"/>
              </a:rPr>
              <a:t> of animal testing</a:t>
            </a:r>
          </a:p>
          <a:p>
            <a:pPr marL="228600" indent="-228600">
              <a:buClr>
                <a:srgbClr val="1AAE8E"/>
              </a:buClr>
              <a:buSzTx/>
              <a:buFont typeface="Wingdings" panose="05000000000000000000" pitchFamily="2" charset="2"/>
              <a:buChar char="§"/>
              <a:defRPr/>
            </a:pPr>
            <a:r>
              <a:rPr lang="en-US" sz="2000" kern="1200" dirty="0">
                <a:solidFill>
                  <a:schemeClr val="bg1">
                    <a:lumMod val="50000"/>
                  </a:schemeClr>
                </a:solidFill>
                <a:latin typeface="+mj-lt"/>
                <a:ea typeface="Verdana" panose="020B0604030504040204" pitchFamily="34" charset="0"/>
              </a:rPr>
              <a:t>Ensure more informative risk assessments</a:t>
            </a:r>
          </a:p>
          <a:p>
            <a:pPr marL="228600" indent="-228600">
              <a:buClr>
                <a:srgbClr val="1AAE8E"/>
              </a:buClr>
              <a:buSzTx/>
              <a:buFont typeface="Wingdings" panose="05000000000000000000" pitchFamily="2" charset="2"/>
              <a:buChar char="§"/>
              <a:defRPr/>
            </a:pPr>
            <a:r>
              <a:rPr lang="en-US" sz="2000" kern="1200" dirty="0">
                <a:solidFill>
                  <a:schemeClr val="bg1">
                    <a:lumMod val="50000"/>
                  </a:schemeClr>
                </a:solidFill>
                <a:latin typeface="+mj-lt"/>
                <a:ea typeface="Verdana" panose="020B0604030504040204" pitchFamily="34" charset="0"/>
              </a:rPr>
              <a:t>Make use of wider, improved and new data streams</a:t>
            </a:r>
          </a:p>
          <a:p>
            <a:endParaRPr lang="en-GB" dirty="0"/>
          </a:p>
        </p:txBody>
      </p:sp>
      <p:sp>
        <p:nvSpPr>
          <p:cNvPr id="15" name="Text Placeholder 8">
            <a:extLst>
              <a:ext uri="{FF2B5EF4-FFF2-40B4-BE49-F238E27FC236}">
                <a16:creationId xmlns:a16="http://schemas.microsoft.com/office/drawing/2014/main" id="{13858F10-C467-4866-89BC-175C19585F24}"/>
              </a:ext>
            </a:extLst>
          </p:cNvPr>
          <p:cNvSpPr txBox="1">
            <a:spLocks/>
          </p:cNvSpPr>
          <p:nvPr/>
        </p:nvSpPr>
        <p:spPr>
          <a:xfrm>
            <a:off x="6172200" y="1401763"/>
            <a:ext cx="5183717" cy="823912"/>
          </a:xfrm>
          <a:prstGeom prst="rect">
            <a:avLst/>
          </a:prstGeom>
        </p:spPr>
        <p:txBody>
          <a:bodyPr/>
          <a:lstStyle>
            <a:lvl1pPr marL="177800" marR="0" indent="-177800" algn="l" defTabSz="914400" rtl="0" eaLnBrk="1" latinLnBrk="0" hangingPunct="1">
              <a:lnSpc>
                <a:spcPct val="90000"/>
              </a:lnSpc>
              <a:spcBef>
                <a:spcPts val="1000"/>
              </a:spcBef>
              <a:spcAft>
                <a:spcPts val="0"/>
              </a:spcAft>
              <a:buClrTx/>
              <a:buSzPct val="100000"/>
              <a:buFont typeface="Arial"/>
              <a:buChar char="•"/>
              <a:tabLst/>
              <a:defRPr sz="2400" b="0" i="0" u="none" strike="noStrike" cap="none" spc="0" baseline="0">
                <a:solidFill>
                  <a:srgbClr val="000000"/>
                </a:solidFill>
                <a:uFillTx/>
                <a:latin typeface="Roboto Regular"/>
                <a:ea typeface="Roboto Regular"/>
                <a:cs typeface="Roboto Regular"/>
                <a:sym typeface="Roboto Regular"/>
              </a:defRPr>
            </a:lvl1pPr>
            <a:lvl2pPr marL="416983" marR="0" indent="-239183" algn="l" defTabSz="914400" rtl="0" eaLnBrk="1" latinLnBrk="0" hangingPunct="1">
              <a:lnSpc>
                <a:spcPct val="90000"/>
              </a:lnSpc>
              <a:spcBef>
                <a:spcPts val="1000"/>
              </a:spcBef>
              <a:spcAft>
                <a:spcPts val="0"/>
              </a:spcAft>
              <a:buClrTx/>
              <a:buSzPct val="100000"/>
              <a:buFont typeface="Arial"/>
              <a:buChar char="•"/>
              <a:tabLst/>
              <a:defRPr sz="2400" b="0" i="0" u="none" strike="noStrike" cap="none" spc="0" baseline="0">
                <a:solidFill>
                  <a:srgbClr val="000000"/>
                </a:solidFill>
                <a:uFillTx/>
                <a:latin typeface="Roboto Regular"/>
                <a:ea typeface="Roboto Regular"/>
                <a:cs typeface="Roboto Regular"/>
                <a:sym typeface="Roboto Regular"/>
              </a:defRPr>
            </a:lvl2pPr>
            <a:lvl3pPr marL="626836" marR="0" indent="-220436" algn="l" defTabSz="914400" rtl="0" eaLnBrk="1" latinLnBrk="0" hangingPunct="1">
              <a:lnSpc>
                <a:spcPct val="90000"/>
              </a:lnSpc>
              <a:spcBef>
                <a:spcPts val="1000"/>
              </a:spcBef>
              <a:spcAft>
                <a:spcPts val="0"/>
              </a:spcAft>
              <a:buClrTx/>
              <a:buSzPct val="100000"/>
              <a:buFont typeface="Arial"/>
              <a:buChar char="•"/>
              <a:tabLst/>
              <a:defRPr sz="2400" b="0" i="0" u="none" strike="noStrike" cap="none" spc="0" baseline="0">
                <a:solidFill>
                  <a:srgbClr val="000000"/>
                </a:solidFill>
                <a:uFillTx/>
                <a:latin typeface="Roboto Regular"/>
                <a:ea typeface="Roboto Regular"/>
                <a:cs typeface="Roboto Regular"/>
                <a:sym typeface="Roboto Regular"/>
              </a:defRPr>
            </a:lvl3pPr>
            <a:lvl4pPr marL="842509" marR="0" indent="-307522" algn="l" defTabSz="914400" rtl="0" eaLnBrk="1" latinLnBrk="0" hangingPunct="1">
              <a:lnSpc>
                <a:spcPct val="90000"/>
              </a:lnSpc>
              <a:spcBef>
                <a:spcPts val="1000"/>
              </a:spcBef>
              <a:spcAft>
                <a:spcPts val="0"/>
              </a:spcAft>
              <a:buClrTx/>
              <a:buSzPct val="100000"/>
              <a:buFont typeface="Arial"/>
              <a:buChar char="•"/>
              <a:tabLst/>
              <a:defRPr sz="2400" b="0" i="0" u="none" strike="noStrike" cap="none" spc="0" baseline="0">
                <a:solidFill>
                  <a:srgbClr val="000000"/>
                </a:solidFill>
                <a:uFillTx/>
                <a:latin typeface="Roboto Regular"/>
                <a:ea typeface="Roboto Regular"/>
                <a:cs typeface="Roboto Regular"/>
                <a:sym typeface="Roboto Regular"/>
              </a:defRPr>
            </a:lvl4pPr>
            <a:lvl5pPr marL="1019175" marR="0" indent="-304800" algn="l" defTabSz="914400" rtl="0" eaLnBrk="1" latinLnBrk="0" hangingPunct="1">
              <a:lnSpc>
                <a:spcPct val="90000"/>
              </a:lnSpc>
              <a:spcBef>
                <a:spcPts val="1000"/>
              </a:spcBef>
              <a:spcAft>
                <a:spcPts val="0"/>
              </a:spcAft>
              <a:buClrTx/>
              <a:buSzPct val="100000"/>
              <a:buFont typeface="Arial"/>
              <a:buChar char="•"/>
              <a:tabLst/>
              <a:defRPr sz="2400" b="0" i="0" u="none" strike="noStrike" cap="none" spc="0" baseline="0">
                <a:solidFill>
                  <a:srgbClr val="000000"/>
                </a:solidFill>
                <a:uFillTx/>
                <a:latin typeface="Roboto Regular"/>
                <a:ea typeface="Roboto Regular"/>
                <a:cs typeface="Roboto Regular"/>
                <a:sym typeface="Roboto Regular"/>
              </a:defRPr>
            </a:lvl5pPr>
            <a:lvl6pPr marL="2590800" marR="0" indent="-304800" algn="l" defTabSz="914400" rtl="0" eaLnBrk="1" latinLnBrk="0" hangingPunct="1">
              <a:lnSpc>
                <a:spcPct val="90000"/>
              </a:lnSpc>
              <a:spcBef>
                <a:spcPts val="1000"/>
              </a:spcBef>
              <a:spcAft>
                <a:spcPts val="0"/>
              </a:spcAft>
              <a:buClrTx/>
              <a:buSzPct val="100000"/>
              <a:buFont typeface="Arial"/>
              <a:buChar char="•"/>
              <a:tabLst/>
              <a:defRPr sz="2400" b="0" i="0" u="none" strike="noStrike" cap="none" spc="0" baseline="0">
                <a:solidFill>
                  <a:srgbClr val="000000"/>
                </a:solidFill>
                <a:uFillTx/>
                <a:latin typeface="Roboto Regular"/>
                <a:ea typeface="Roboto Regular"/>
                <a:cs typeface="Roboto Regular"/>
                <a:sym typeface="Roboto Regular"/>
              </a:defRPr>
            </a:lvl6pPr>
            <a:lvl7pPr marL="3048000" marR="0" indent="-304800" algn="l" defTabSz="914400" rtl="0" eaLnBrk="1" latinLnBrk="0" hangingPunct="1">
              <a:lnSpc>
                <a:spcPct val="90000"/>
              </a:lnSpc>
              <a:spcBef>
                <a:spcPts val="1000"/>
              </a:spcBef>
              <a:spcAft>
                <a:spcPts val="0"/>
              </a:spcAft>
              <a:buClrTx/>
              <a:buSzPct val="100000"/>
              <a:buFont typeface="Arial"/>
              <a:buChar char="•"/>
              <a:tabLst/>
              <a:defRPr sz="2400" b="0" i="0" u="none" strike="noStrike" cap="none" spc="0" baseline="0">
                <a:solidFill>
                  <a:srgbClr val="000000"/>
                </a:solidFill>
                <a:uFillTx/>
                <a:latin typeface="Roboto Regular"/>
                <a:ea typeface="Roboto Regular"/>
                <a:cs typeface="Roboto Regular"/>
                <a:sym typeface="Roboto Regular"/>
              </a:defRPr>
            </a:lvl7pPr>
            <a:lvl8pPr marL="3505200" marR="0" indent="-304800" algn="l" defTabSz="914400" rtl="0" eaLnBrk="1" latinLnBrk="0" hangingPunct="1">
              <a:lnSpc>
                <a:spcPct val="90000"/>
              </a:lnSpc>
              <a:spcBef>
                <a:spcPts val="1000"/>
              </a:spcBef>
              <a:spcAft>
                <a:spcPts val="0"/>
              </a:spcAft>
              <a:buClrTx/>
              <a:buSzPct val="100000"/>
              <a:buFont typeface="Arial"/>
              <a:buChar char="•"/>
              <a:tabLst/>
              <a:defRPr sz="2400" b="0" i="0" u="none" strike="noStrike" cap="none" spc="0" baseline="0">
                <a:solidFill>
                  <a:srgbClr val="000000"/>
                </a:solidFill>
                <a:uFillTx/>
                <a:latin typeface="Roboto Regular"/>
                <a:ea typeface="Roboto Regular"/>
                <a:cs typeface="Roboto Regular"/>
                <a:sym typeface="Roboto Regular"/>
              </a:defRPr>
            </a:lvl8pPr>
            <a:lvl9pPr marL="3962400" marR="0" indent="-304800" algn="l" defTabSz="914400" rtl="0" eaLnBrk="1" latinLnBrk="0" hangingPunct="1">
              <a:lnSpc>
                <a:spcPct val="90000"/>
              </a:lnSpc>
              <a:spcBef>
                <a:spcPts val="1000"/>
              </a:spcBef>
              <a:spcAft>
                <a:spcPts val="0"/>
              </a:spcAft>
              <a:buClrTx/>
              <a:buSzPct val="100000"/>
              <a:buFont typeface="Arial"/>
              <a:buChar char="•"/>
              <a:tabLst/>
              <a:defRPr sz="2400" b="0" i="0" u="none" strike="noStrike" cap="none" spc="0" baseline="0">
                <a:solidFill>
                  <a:srgbClr val="000000"/>
                </a:solidFill>
                <a:uFillTx/>
                <a:latin typeface="Roboto Regular"/>
                <a:ea typeface="Roboto Regular"/>
                <a:cs typeface="Roboto Regular"/>
                <a:sym typeface="Roboto Regular"/>
              </a:defRPr>
            </a:lvl9pPr>
          </a:lstStyle>
          <a:p>
            <a:pPr marL="0" indent="0">
              <a:buNone/>
            </a:pPr>
            <a:endParaRPr lang="en-GB" dirty="0">
              <a:solidFill>
                <a:srgbClr val="004A9A"/>
              </a:solidFill>
            </a:endParaRPr>
          </a:p>
          <a:p>
            <a:pPr marL="0" indent="0">
              <a:buNone/>
            </a:pPr>
            <a:r>
              <a:rPr lang="en-GB" b="1" dirty="0">
                <a:solidFill>
                  <a:srgbClr val="004A9A"/>
                </a:solidFill>
                <a:latin typeface="+mn-lt"/>
              </a:rPr>
              <a:t>Actions:</a:t>
            </a:r>
          </a:p>
        </p:txBody>
      </p:sp>
      <p:sp>
        <p:nvSpPr>
          <p:cNvPr id="16" name="Content Placeholder 5">
            <a:extLst>
              <a:ext uri="{FF2B5EF4-FFF2-40B4-BE49-F238E27FC236}">
                <a16:creationId xmlns:a16="http://schemas.microsoft.com/office/drawing/2014/main" id="{289916E3-B61B-43A5-8D19-E591895FAA37}"/>
              </a:ext>
            </a:extLst>
          </p:cNvPr>
          <p:cNvSpPr txBox="1">
            <a:spLocks/>
          </p:cNvSpPr>
          <p:nvPr/>
        </p:nvSpPr>
        <p:spPr>
          <a:xfrm>
            <a:off x="6172200" y="2225675"/>
            <a:ext cx="5360773" cy="3963988"/>
          </a:xfrm>
          <a:prstGeom prst="rect">
            <a:avLst/>
          </a:prstGeom>
        </p:spPr>
        <p:txBody>
          <a:bodyPr/>
          <a:lstStyle>
            <a:lvl1pPr marL="177800" marR="0" indent="-177800" algn="l" defTabSz="914400" rtl="0" eaLnBrk="1" latinLnBrk="0" hangingPunct="1">
              <a:lnSpc>
                <a:spcPct val="90000"/>
              </a:lnSpc>
              <a:spcBef>
                <a:spcPts val="1000"/>
              </a:spcBef>
              <a:spcAft>
                <a:spcPts val="0"/>
              </a:spcAft>
              <a:buClrTx/>
              <a:buSzPct val="100000"/>
              <a:buFont typeface="Arial"/>
              <a:buChar char="•"/>
              <a:tabLst/>
              <a:defRPr sz="2400" b="0" i="0" u="none" strike="noStrike" cap="none" spc="0" baseline="0">
                <a:solidFill>
                  <a:srgbClr val="000000"/>
                </a:solidFill>
                <a:uFillTx/>
                <a:latin typeface="Roboto Regular"/>
                <a:ea typeface="Roboto Regular"/>
                <a:cs typeface="Roboto Regular"/>
                <a:sym typeface="Roboto Regular"/>
              </a:defRPr>
            </a:lvl1pPr>
            <a:lvl2pPr marL="416983" marR="0" indent="-239183" algn="l" defTabSz="914400" rtl="0" eaLnBrk="1" latinLnBrk="0" hangingPunct="1">
              <a:lnSpc>
                <a:spcPct val="90000"/>
              </a:lnSpc>
              <a:spcBef>
                <a:spcPts val="1000"/>
              </a:spcBef>
              <a:spcAft>
                <a:spcPts val="0"/>
              </a:spcAft>
              <a:buClrTx/>
              <a:buSzPct val="100000"/>
              <a:buFont typeface="Arial"/>
              <a:buChar char="•"/>
              <a:tabLst/>
              <a:defRPr sz="2400" b="0" i="0" u="none" strike="noStrike" cap="none" spc="0" baseline="0">
                <a:solidFill>
                  <a:srgbClr val="000000"/>
                </a:solidFill>
                <a:uFillTx/>
                <a:latin typeface="Roboto Regular"/>
                <a:ea typeface="Roboto Regular"/>
                <a:cs typeface="Roboto Regular"/>
                <a:sym typeface="Roboto Regular"/>
              </a:defRPr>
            </a:lvl2pPr>
            <a:lvl3pPr marL="626836" marR="0" indent="-220436" algn="l" defTabSz="914400" rtl="0" eaLnBrk="1" latinLnBrk="0" hangingPunct="1">
              <a:lnSpc>
                <a:spcPct val="90000"/>
              </a:lnSpc>
              <a:spcBef>
                <a:spcPts val="1000"/>
              </a:spcBef>
              <a:spcAft>
                <a:spcPts val="0"/>
              </a:spcAft>
              <a:buClrTx/>
              <a:buSzPct val="100000"/>
              <a:buFont typeface="Arial"/>
              <a:buChar char="•"/>
              <a:tabLst/>
              <a:defRPr sz="2400" b="0" i="0" u="none" strike="noStrike" cap="none" spc="0" baseline="0">
                <a:solidFill>
                  <a:srgbClr val="000000"/>
                </a:solidFill>
                <a:uFillTx/>
                <a:latin typeface="Roboto Regular"/>
                <a:ea typeface="Roboto Regular"/>
                <a:cs typeface="Roboto Regular"/>
                <a:sym typeface="Roboto Regular"/>
              </a:defRPr>
            </a:lvl3pPr>
            <a:lvl4pPr marL="842509" marR="0" indent="-307522" algn="l" defTabSz="914400" rtl="0" eaLnBrk="1" latinLnBrk="0" hangingPunct="1">
              <a:lnSpc>
                <a:spcPct val="90000"/>
              </a:lnSpc>
              <a:spcBef>
                <a:spcPts val="1000"/>
              </a:spcBef>
              <a:spcAft>
                <a:spcPts val="0"/>
              </a:spcAft>
              <a:buClrTx/>
              <a:buSzPct val="100000"/>
              <a:buFont typeface="Arial"/>
              <a:buChar char="•"/>
              <a:tabLst/>
              <a:defRPr sz="2400" b="0" i="0" u="none" strike="noStrike" cap="none" spc="0" baseline="0">
                <a:solidFill>
                  <a:srgbClr val="000000"/>
                </a:solidFill>
                <a:uFillTx/>
                <a:latin typeface="Roboto Regular"/>
                <a:ea typeface="Roboto Regular"/>
                <a:cs typeface="Roboto Regular"/>
                <a:sym typeface="Roboto Regular"/>
              </a:defRPr>
            </a:lvl4pPr>
            <a:lvl5pPr marL="1019175" marR="0" indent="-304800" algn="l" defTabSz="914400" rtl="0" eaLnBrk="1" latinLnBrk="0" hangingPunct="1">
              <a:lnSpc>
                <a:spcPct val="90000"/>
              </a:lnSpc>
              <a:spcBef>
                <a:spcPts val="1000"/>
              </a:spcBef>
              <a:spcAft>
                <a:spcPts val="0"/>
              </a:spcAft>
              <a:buClrTx/>
              <a:buSzPct val="100000"/>
              <a:buFont typeface="Arial"/>
              <a:buChar char="•"/>
              <a:tabLst/>
              <a:defRPr sz="2400" b="0" i="0" u="none" strike="noStrike" cap="none" spc="0" baseline="0">
                <a:solidFill>
                  <a:srgbClr val="000000"/>
                </a:solidFill>
                <a:uFillTx/>
                <a:latin typeface="Roboto Regular"/>
                <a:ea typeface="Roboto Regular"/>
                <a:cs typeface="Roboto Regular"/>
                <a:sym typeface="Roboto Regular"/>
              </a:defRPr>
            </a:lvl5pPr>
            <a:lvl6pPr marL="2590800" marR="0" indent="-304800" algn="l" defTabSz="914400" rtl="0" eaLnBrk="1" latinLnBrk="0" hangingPunct="1">
              <a:lnSpc>
                <a:spcPct val="90000"/>
              </a:lnSpc>
              <a:spcBef>
                <a:spcPts val="1000"/>
              </a:spcBef>
              <a:spcAft>
                <a:spcPts val="0"/>
              </a:spcAft>
              <a:buClrTx/>
              <a:buSzPct val="100000"/>
              <a:buFont typeface="Arial"/>
              <a:buChar char="•"/>
              <a:tabLst/>
              <a:defRPr sz="2400" b="0" i="0" u="none" strike="noStrike" cap="none" spc="0" baseline="0">
                <a:solidFill>
                  <a:srgbClr val="000000"/>
                </a:solidFill>
                <a:uFillTx/>
                <a:latin typeface="Roboto Regular"/>
                <a:ea typeface="Roboto Regular"/>
                <a:cs typeface="Roboto Regular"/>
                <a:sym typeface="Roboto Regular"/>
              </a:defRPr>
            </a:lvl6pPr>
            <a:lvl7pPr marL="3048000" marR="0" indent="-304800" algn="l" defTabSz="914400" rtl="0" eaLnBrk="1" latinLnBrk="0" hangingPunct="1">
              <a:lnSpc>
                <a:spcPct val="90000"/>
              </a:lnSpc>
              <a:spcBef>
                <a:spcPts val="1000"/>
              </a:spcBef>
              <a:spcAft>
                <a:spcPts val="0"/>
              </a:spcAft>
              <a:buClrTx/>
              <a:buSzPct val="100000"/>
              <a:buFont typeface="Arial"/>
              <a:buChar char="•"/>
              <a:tabLst/>
              <a:defRPr sz="2400" b="0" i="0" u="none" strike="noStrike" cap="none" spc="0" baseline="0">
                <a:solidFill>
                  <a:srgbClr val="000000"/>
                </a:solidFill>
                <a:uFillTx/>
                <a:latin typeface="Roboto Regular"/>
                <a:ea typeface="Roboto Regular"/>
                <a:cs typeface="Roboto Regular"/>
                <a:sym typeface="Roboto Regular"/>
              </a:defRPr>
            </a:lvl7pPr>
            <a:lvl8pPr marL="3505200" marR="0" indent="-304800" algn="l" defTabSz="914400" rtl="0" eaLnBrk="1" latinLnBrk="0" hangingPunct="1">
              <a:lnSpc>
                <a:spcPct val="90000"/>
              </a:lnSpc>
              <a:spcBef>
                <a:spcPts val="1000"/>
              </a:spcBef>
              <a:spcAft>
                <a:spcPts val="0"/>
              </a:spcAft>
              <a:buClrTx/>
              <a:buSzPct val="100000"/>
              <a:buFont typeface="Arial"/>
              <a:buChar char="•"/>
              <a:tabLst/>
              <a:defRPr sz="2400" b="0" i="0" u="none" strike="noStrike" cap="none" spc="0" baseline="0">
                <a:solidFill>
                  <a:srgbClr val="000000"/>
                </a:solidFill>
                <a:uFillTx/>
                <a:latin typeface="Roboto Regular"/>
                <a:ea typeface="Roboto Regular"/>
                <a:cs typeface="Roboto Regular"/>
                <a:sym typeface="Roboto Regular"/>
              </a:defRPr>
            </a:lvl8pPr>
            <a:lvl9pPr marL="3962400" marR="0" indent="-304800" algn="l" defTabSz="914400" rtl="0" eaLnBrk="1" latinLnBrk="0" hangingPunct="1">
              <a:lnSpc>
                <a:spcPct val="90000"/>
              </a:lnSpc>
              <a:spcBef>
                <a:spcPts val="1000"/>
              </a:spcBef>
              <a:spcAft>
                <a:spcPts val="0"/>
              </a:spcAft>
              <a:buClrTx/>
              <a:buSzPct val="100000"/>
              <a:buFont typeface="Arial"/>
              <a:buChar char="•"/>
              <a:tabLst/>
              <a:defRPr sz="2400" b="0" i="0" u="none" strike="noStrike" cap="none" spc="0" baseline="0">
                <a:solidFill>
                  <a:srgbClr val="000000"/>
                </a:solidFill>
                <a:uFillTx/>
                <a:latin typeface="Roboto Regular"/>
                <a:ea typeface="Roboto Regular"/>
                <a:cs typeface="Roboto Regular"/>
                <a:sym typeface="Roboto Regular"/>
              </a:defRPr>
            </a:lvl9pPr>
          </a:lstStyle>
          <a:p>
            <a:pPr>
              <a:buClr>
                <a:srgbClr val="1AAE8E"/>
              </a:buClr>
              <a:buSzTx/>
              <a:defRPr/>
            </a:pPr>
            <a:r>
              <a:rPr lang="en-US" sz="2000" dirty="0">
                <a:solidFill>
                  <a:schemeClr val="bg1">
                    <a:lumMod val="50000"/>
                  </a:schemeClr>
                </a:solidFill>
                <a:latin typeface="+mn-lt"/>
              </a:rPr>
              <a:t>Launch </a:t>
            </a:r>
            <a:r>
              <a:rPr lang="en-US" sz="2000" b="1" dirty="0">
                <a:solidFill>
                  <a:schemeClr val="bg1">
                    <a:lumMod val="50000"/>
                  </a:schemeClr>
                </a:solidFill>
                <a:latin typeface="+mn-lt"/>
              </a:rPr>
              <a:t>experimental case studies </a:t>
            </a:r>
            <a:r>
              <a:rPr lang="en-US" sz="2000" dirty="0">
                <a:solidFill>
                  <a:schemeClr val="bg1">
                    <a:lumMod val="50000"/>
                  </a:schemeClr>
                </a:solidFill>
                <a:latin typeface="+mn-lt"/>
              </a:rPr>
              <a:t>for filling data gaps identified in EFSA risk assessments using </a:t>
            </a:r>
            <a:r>
              <a:rPr lang="en-US" sz="2000" dirty="0" err="1">
                <a:solidFill>
                  <a:schemeClr val="bg1">
                    <a:lumMod val="50000"/>
                  </a:schemeClr>
                </a:solidFill>
                <a:latin typeface="+mn-lt"/>
              </a:rPr>
              <a:t>NAMs</a:t>
            </a:r>
            <a:endParaRPr lang="en-US" sz="2000" dirty="0">
              <a:solidFill>
                <a:schemeClr val="bg1">
                  <a:lumMod val="50000"/>
                </a:schemeClr>
              </a:solidFill>
              <a:latin typeface="+mn-lt"/>
            </a:endParaRPr>
          </a:p>
          <a:p>
            <a:pPr>
              <a:buClr>
                <a:srgbClr val="1AAE8E"/>
              </a:buClr>
              <a:buSzTx/>
              <a:defRPr/>
            </a:pPr>
            <a:r>
              <a:rPr lang="en-US" sz="2000" kern="1200" dirty="0">
                <a:solidFill>
                  <a:schemeClr val="bg1">
                    <a:lumMod val="50000"/>
                  </a:schemeClr>
                </a:solidFill>
                <a:latin typeface="+mn-lt"/>
                <a:ea typeface="Verdana" panose="020B0604030504040204" pitchFamily="34" charset="0"/>
              </a:rPr>
              <a:t>Define in parallel the mid-term strategy (i.e</a:t>
            </a:r>
            <a:r>
              <a:rPr lang="en-US" sz="2000" dirty="0">
                <a:solidFill>
                  <a:schemeClr val="bg1">
                    <a:lumMod val="50000"/>
                  </a:schemeClr>
                </a:solidFill>
                <a:latin typeface="+mn-lt"/>
              </a:rPr>
              <a:t>. development of a </a:t>
            </a:r>
            <a:r>
              <a:rPr lang="en-US" sz="2000" b="1" kern="1200" dirty="0">
                <a:solidFill>
                  <a:schemeClr val="bg1">
                    <a:lumMod val="50000"/>
                  </a:schemeClr>
                </a:solidFill>
                <a:latin typeface="+mn-lt"/>
                <a:ea typeface="Verdana" panose="020B0604030504040204" pitchFamily="34" charset="0"/>
              </a:rPr>
              <a:t>Roadmap</a:t>
            </a:r>
            <a:r>
              <a:rPr lang="en-US" sz="2000" kern="1200" dirty="0">
                <a:solidFill>
                  <a:schemeClr val="bg1">
                    <a:lumMod val="50000"/>
                  </a:schemeClr>
                </a:solidFill>
                <a:latin typeface="+mn-lt"/>
                <a:ea typeface="Verdana" panose="020B0604030504040204" pitchFamily="34" charset="0"/>
              </a:rPr>
              <a:t> for action)</a:t>
            </a:r>
            <a:endParaRPr lang="en-US" sz="2000" dirty="0">
              <a:solidFill>
                <a:schemeClr val="bg1">
                  <a:lumMod val="50000"/>
                </a:schemeClr>
              </a:solidFill>
              <a:latin typeface="+mn-lt"/>
            </a:endParaRPr>
          </a:p>
          <a:p>
            <a:pPr>
              <a:buClr>
                <a:srgbClr val="1AAE8E"/>
              </a:buClr>
              <a:buFont typeface="Wingdings" panose="05000000000000000000" pitchFamily="2" charset="2"/>
              <a:buChar char="§"/>
              <a:defRPr/>
            </a:pPr>
            <a:r>
              <a:rPr lang="en-US" sz="2000" dirty="0">
                <a:solidFill>
                  <a:schemeClr val="bg1">
                    <a:lumMod val="50000"/>
                  </a:schemeClr>
                </a:solidFill>
                <a:latin typeface="+mn-lt"/>
              </a:rPr>
              <a:t>Explore the use of </a:t>
            </a:r>
            <a:r>
              <a:rPr lang="en-US" sz="2000" b="1" dirty="0">
                <a:solidFill>
                  <a:schemeClr val="bg1">
                    <a:lumMod val="50000"/>
                  </a:schemeClr>
                </a:solidFill>
                <a:latin typeface="+mn-lt"/>
              </a:rPr>
              <a:t>AI for integrating NAMs data </a:t>
            </a:r>
            <a:r>
              <a:rPr lang="en-US" sz="2000" dirty="0">
                <a:solidFill>
                  <a:schemeClr val="bg1">
                    <a:lumMod val="50000"/>
                  </a:schemeClr>
                </a:solidFill>
                <a:latin typeface="+mn-lt"/>
              </a:rPr>
              <a:t>in risk assessments</a:t>
            </a:r>
          </a:p>
          <a:p>
            <a:pPr marL="228600" indent="-228600">
              <a:buClr>
                <a:srgbClr val="1AAE8E"/>
              </a:buClr>
              <a:buSzTx/>
              <a:buFont typeface="Wingdings" panose="05000000000000000000" pitchFamily="2" charset="2"/>
              <a:buChar char="§"/>
              <a:defRPr/>
            </a:pPr>
            <a:r>
              <a:rPr lang="en-US" sz="2000" b="1" kern="1200" dirty="0">
                <a:solidFill>
                  <a:schemeClr val="bg1">
                    <a:lumMod val="50000"/>
                  </a:schemeClr>
                </a:solidFill>
                <a:latin typeface="+mn-lt"/>
                <a:ea typeface="Verdana" panose="020B0604030504040204" pitchFamily="34" charset="0"/>
              </a:rPr>
              <a:t>Increase international cooperation </a:t>
            </a:r>
            <a:r>
              <a:rPr lang="en-US" sz="2000" kern="1200" dirty="0">
                <a:solidFill>
                  <a:schemeClr val="bg1">
                    <a:lumMod val="50000"/>
                  </a:schemeClr>
                </a:solidFill>
                <a:latin typeface="+mn-lt"/>
                <a:ea typeface="Verdana" panose="020B0604030504040204" pitchFamily="34" charset="0"/>
              </a:rPr>
              <a:t>(i.e. via NanoNetwork, APCRA, and ILMERAC Working Group on NAMs)</a:t>
            </a:r>
          </a:p>
          <a:p>
            <a:pPr marL="228600" indent="-228600">
              <a:buClr>
                <a:srgbClr val="1AAE8E"/>
              </a:buClr>
              <a:buSzTx/>
              <a:buFont typeface="Wingdings" panose="05000000000000000000" pitchFamily="2" charset="2"/>
              <a:buChar char="§"/>
              <a:defRPr/>
            </a:pPr>
            <a:endParaRPr lang="en-US" sz="2000" b="1" kern="1200" dirty="0">
              <a:solidFill>
                <a:srgbClr val="004A9A"/>
              </a:solidFill>
              <a:latin typeface="+mn-lt"/>
              <a:ea typeface="Verdana" panose="020B0604030504040204" pitchFamily="34" charset="0"/>
            </a:endParaRPr>
          </a:p>
        </p:txBody>
      </p:sp>
      <p:pic>
        <p:nvPicPr>
          <p:cNvPr id="17" name="Picture 16">
            <a:extLst>
              <a:ext uri="{FF2B5EF4-FFF2-40B4-BE49-F238E27FC236}">
                <a16:creationId xmlns:a16="http://schemas.microsoft.com/office/drawing/2014/main" id="{B55DC812-C0AC-405B-A0DF-19E5F7DCCC69}"/>
              </a:ext>
            </a:extLst>
          </p:cNvPr>
          <p:cNvPicPr>
            <a:picLocks noChangeAspect="1"/>
          </p:cNvPicPr>
          <p:nvPr/>
        </p:nvPicPr>
        <p:blipFill>
          <a:blip r:embed="rId3"/>
          <a:stretch>
            <a:fillRect/>
          </a:stretch>
        </p:blipFill>
        <p:spPr>
          <a:xfrm>
            <a:off x="2238041" y="1401763"/>
            <a:ext cx="798744" cy="798744"/>
          </a:xfrm>
          <a:prstGeom prst="rect">
            <a:avLst/>
          </a:prstGeom>
        </p:spPr>
      </p:pic>
      <p:pic>
        <p:nvPicPr>
          <p:cNvPr id="18" name="Graphic 17" descr="Lightbulb and gear with solid fill">
            <a:extLst>
              <a:ext uri="{FF2B5EF4-FFF2-40B4-BE49-F238E27FC236}">
                <a16:creationId xmlns:a16="http://schemas.microsoft.com/office/drawing/2014/main" id="{C6627835-5450-4353-983F-FD62CAA8D15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1499610">
            <a:off x="8039041" y="1400761"/>
            <a:ext cx="798744" cy="798744"/>
          </a:xfrm>
          <a:prstGeom prst="rect">
            <a:avLst/>
          </a:prstGeom>
        </p:spPr>
      </p:pic>
      <p:sp>
        <p:nvSpPr>
          <p:cNvPr id="19" name="Oval 18">
            <a:extLst>
              <a:ext uri="{FF2B5EF4-FFF2-40B4-BE49-F238E27FC236}">
                <a16:creationId xmlns:a16="http://schemas.microsoft.com/office/drawing/2014/main" id="{6DB937D7-E00F-4477-8130-79AC2C4FABE8}"/>
              </a:ext>
            </a:extLst>
          </p:cNvPr>
          <p:cNvSpPr/>
          <p:nvPr/>
        </p:nvSpPr>
        <p:spPr>
          <a:xfrm>
            <a:off x="2238041" y="1401763"/>
            <a:ext cx="798744" cy="798744"/>
          </a:xfrm>
          <a:prstGeom prst="ellipse">
            <a:avLst/>
          </a:prstGeom>
          <a:noFill/>
          <a:ln w="2857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GB" sz="1800" b="0" i="0" u="none" strike="noStrike" cap="none" spc="0" normalizeH="0" baseline="0">
              <a:ln>
                <a:noFill/>
              </a:ln>
              <a:solidFill>
                <a:srgbClr val="000000"/>
              </a:solidFill>
              <a:effectLst/>
              <a:uFillTx/>
              <a:latin typeface="Roboto Regular"/>
              <a:ea typeface="Roboto Regular"/>
              <a:cs typeface="Roboto Regular"/>
              <a:sym typeface="Roboto Regular"/>
            </a:endParaRPr>
          </a:p>
        </p:txBody>
      </p:sp>
      <p:sp>
        <p:nvSpPr>
          <p:cNvPr id="20" name="Oval 19">
            <a:extLst>
              <a:ext uri="{FF2B5EF4-FFF2-40B4-BE49-F238E27FC236}">
                <a16:creationId xmlns:a16="http://schemas.microsoft.com/office/drawing/2014/main" id="{BBB70DCA-ED23-478E-9A02-401C59E4C9E2}"/>
              </a:ext>
            </a:extLst>
          </p:cNvPr>
          <p:cNvSpPr/>
          <p:nvPr/>
        </p:nvSpPr>
        <p:spPr>
          <a:xfrm>
            <a:off x="8039041" y="1400761"/>
            <a:ext cx="798744" cy="798744"/>
          </a:xfrm>
          <a:prstGeom prst="ellipse">
            <a:avLst/>
          </a:prstGeom>
          <a:noFill/>
          <a:ln w="2857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GB" sz="1800" b="0" i="0" u="none" strike="noStrike" cap="none" spc="0" normalizeH="0" baseline="0">
              <a:ln>
                <a:noFill/>
              </a:ln>
              <a:solidFill>
                <a:srgbClr val="000000"/>
              </a:solidFill>
              <a:effectLst/>
              <a:uFillTx/>
              <a:latin typeface="Roboto Regular"/>
              <a:ea typeface="Roboto Regular"/>
              <a:cs typeface="Roboto Regular"/>
              <a:sym typeface="Roboto Regular"/>
            </a:endParaRPr>
          </a:p>
        </p:txBody>
      </p:sp>
    </p:spTree>
    <p:extLst>
      <p:ext uri="{BB962C8B-B14F-4D97-AF65-F5344CB8AC3E}">
        <p14:creationId xmlns:p14="http://schemas.microsoft.com/office/powerpoint/2010/main" val="2597014029"/>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71BF2-E03E-4B3C-B543-9360C8D5DA7F}"/>
              </a:ext>
            </a:extLst>
          </p:cNvPr>
          <p:cNvSpPr>
            <a:spLocks noGrp="1"/>
          </p:cNvSpPr>
          <p:nvPr>
            <p:ph type="title"/>
          </p:nvPr>
        </p:nvSpPr>
        <p:spPr/>
        <p:txBody>
          <a:bodyPr/>
          <a:lstStyle/>
          <a:p>
            <a:r>
              <a:rPr lang="en-GB" dirty="0"/>
              <a:t>Ongoing &amp; Planned Activities 2020-2027</a:t>
            </a:r>
          </a:p>
        </p:txBody>
      </p:sp>
      <p:sp>
        <p:nvSpPr>
          <p:cNvPr id="3" name="Slide Number Placeholder 2">
            <a:extLst>
              <a:ext uri="{FF2B5EF4-FFF2-40B4-BE49-F238E27FC236}">
                <a16:creationId xmlns:a16="http://schemas.microsoft.com/office/drawing/2014/main" id="{D5D3C796-AF92-49E6-98D8-280653A610DC}"/>
              </a:ext>
            </a:extLst>
          </p:cNvPr>
          <p:cNvSpPr>
            <a:spLocks noGrp="1"/>
          </p:cNvSpPr>
          <p:nvPr>
            <p:ph type="sldNum" sz="quarter" idx="4294967295"/>
          </p:nvPr>
        </p:nvSpPr>
        <p:spPr>
          <a:xfrm>
            <a:off x="9448800" y="6356350"/>
            <a:ext cx="2743200" cy="365125"/>
          </a:xfrm>
          <a:prstGeom prst="rect">
            <a:avLst/>
          </a:prstGeom>
        </p:spPr>
        <p:txBody>
          <a:bodyPr/>
          <a:lstStyle/>
          <a:p>
            <a:fld id="{EED97C98-BBA3-4D37-A7D7-8A58A0112472}" type="slidenum">
              <a:rPr lang="en-GB" smtClean="0"/>
              <a:t>4</a:t>
            </a:fld>
            <a:endParaRPr lang="en-GB"/>
          </a:p>
        </p:txBody>
      </p:sp>
      <p:sp>
        <p:nvSpPr>
          <p:cNvPr id="39" name="TextBox 38">
            <a:extLst>
              <a:ext uri="{FF2B5EF4-FFF2-40B4-BE49-F238E27FC236}">
                <a16:creationId xmlns:a16="http://schemas.microsoft.com/office/drawing/2014/main" id="{0D705493-348D-D0A3-D7BA-B1A89349779E}"/>
              </a:ext>
            </a:extLst>
          </p:cNvPr>
          <p:cNvSpPr txBox="1"/>
          <p:nvPr/>
        </p:nvSpPr>
        <p:spPr>
          <a:xfrm>
            <a:off x="750770" y="1514947"/>
            <a:ext cx="4962144" cy="5193088"/>
          </a:xfrm>
          <a:prstGeom prst="rect">
            <a:avLst/>
          </a:prstGeom>
          <a:solidFill>
            <a:schemeClr val="bg2"/>
          </a:solidFill>
        </p:spPr>
        <p:txBody>
          <a:bodyPr wrap="square" rtlCol="0">
            <a:spAutoFit/>
          </a:bodyPr>
          <a:lstStyle/>
          <a:p>
            <a:pPr>
              <a:lnSpc>
                <a:spcPts val="2500"/>
              </a:lnSpc>
            </a:pPr>
            <a:r>
              <a:rPr lang="en-GB" sz="1600" b="1" dirty="0">
                <a:solidFill>
                  <a:srgbClr val="0070C0"/>
                </a:solidFill>
              </a:rPr>
              <a:t>SCIENTIFIC COMMITTEE AND PANELS</a:t>
            </a:r>
          </a:p>
          <a:p>
            <a:pPr marL="285750" indent="-285750">
              <a:lnSpc>
                <a:spcPts val="2500"/>
              </a:lnSpc>
              <a:buFont typeface="Arial" panose="020B0604020202020204" pitchFamily="34" charset="0"/>
              <a:buChar char="•"/>
            </a:pPr>
            <a:r>
              <a:rPr lang="en-GB" sz="1600" dirty="0">
                <a:solidFill>
                  <a:srgbClr val="002060"/>
                </a:solidFill>
              </a:rPr>
              <a:t>SC </a:t>
            </a:r>
            <a:r>
              <a:rPr lang="en-GB" sz="1600" dirty="0" err="1">
                <a:solidFill>
                  <a:srgbClr val="002060"/>
                </a:solidFill>
              </a:rPr>
              <a:t>WG</a:t>
            </a:r>
            <a:r>
              <a:rPr lang="en-GB" sz="1600" dirty="0">
                <a:solidFill>
                  <a:srgbClr val="002060"/>
                </a:solidFill>
              </a:rPr>
              <a:t> on Botanicals</a:t>
            </a:r>
          </a:p>
          <a:p>
            <a:pPr marL="285750" indent="-285750">
              <a:lnSpc>
                <a:spcPts val="2500"/>
              </a:lnSpc>
              <a:buFont typeface="Arial" panose="020B0604020202020204" pitchFamily="34" charset="0"/>
              <a:buChar char="•"/>
            </a:pPr>
            <a:r>
              <a:rPr lang="en-GB" sz="1600" dirty="0">
                <a:solidFill>
                  <a:srgbClr val="002060"/>
                </a:solidFill>
              </a:rPr>
              <a:t>SC </a:t>
            </a:r>
            <a:r>
              <a:rPr lang="en-GB" sz="1600" dirty="0" err="1">
                <a:solidFill>
                  <a:srgbClr val="002060"/>
                </a:solidFill>
              </a:rPr>
              <a:t>WG</a:t>
            </a:r>
            <a:r>
              <a:rPr lang="en-GB" sz="1600" dirty="0">
                <a:solidFill>
                  <a:srgbClr val="002060"/>
                </a:solidFill>
              </a:rPr>
              <a:t> on use of Read Across in chemical RA</a:t>
            </a:r>
          </a:p>
          <a:p>
            <a:pPr marL="285750" indent="-285750">
              <a:lnSpc>
                <a:spcPts val="2500"/>
              </a:lnSpc>
              <a:buFont typeface="Arial" panose="020B0604020202020204" pitchFamily="34" charset="0"/>
              <a:buChar char="•"/>
            </a:pPr>
            <a:r>
              <a:rPr lang="en-GB" sz="1600" dirty="0">
                <a:solidFill>
                  <a:srgbClr val="002060"/>
                </a:solidFill>
              </a:rPr>
              <a:t>SC </a:t>
            </a:r>
            <a:r>
              <a:rPr lang="en-GB" sz="1600" dirty="0" err="1">
                <a:solidFill>
                  <a:srgbClr val="002060"/>
                </a:solidFill>
              </a:rPr>
              <a:t>WG</a:t>
            </a:r>
            <a:r>
              <a:rPr lang="en-GB" sz="1600" dirty="0">
                <a:solidFill>
                  <a:srgbClr val="002060"/>
                </a:solidFill>
              </a:rPr>
              <a:t> Biomarkers of Effect (in prep)</a:t>
            </a:r>
          </a:p>
          <a:p>
            <a:pPr marL="285750" indent="-285750">
              <a:lnSpc>
                <a:spcPts val="2500"/>
              </a:lnSpc>
              <a:buFont typeface="Arial" panose="020B0604020202020204" pitchFamily="34" charset="0"/>
              <a:buChar char="•"/>
            </a:pPr>
            <a:r>
              <a:rPr lang="en-GB" sz="1600" dirty="0">
                <a:solidFill>
                  <a:srgbClr val="002060"/>
                </a:solidFill>
              </a:rPr>
              <a:t>…</a:t>
            </a:r>
          </a:p>
          <a:p>
            <a:pPr>
              <a:lnSpc>
                <a:spcPts val="2500"/>
              </a:lnSpc>
            </a:pPr>
            <a:endParaRPr lang="en-GB" sz="1600" b="1" dirty="0">
              <a:solidFill>
                <a:srgbClr val="002060"/>
              </a:solidFill>
            </a:endParaRPr>
          </a:p>
          <a:p>
            <a:pPr>
              <a:lnSpc>
                <a:spcPts val="2500"/>
              </a:lnSpc>
            </a:pPr>
            <a:r>
              <a:rPr lang="en-GB" sz="1600" b="1" dirty="0">
                <a:solidFill>
                  <a:srgbClr val="0070C0"/>
                </a:solidFill>
              </a:rPr>
              <a:t>GRANTS &amp; PROCUREMENT</a:t>
            </a:r>
          </a:p>
          <a:p>
            <a:pPr marL="285750" indent="-285750">
              <a:lnSpc>
                <a:spcPts val="2500"/>
              </a:lnSpc>
              <a:buFont typeface="Arial" panose="020B0604020202020204" pitchFamily="34" charset="0"/>
              <a:buChar char="•"/>
            </a:pPr>
            <a:r>
              <a:rPr lang="en-GB" sz="1600" dirty="0">
                <a:solidFill>
                  <a:srgbClr val="002060"/>
                </a:solidFill>
              </a:rPr>
              <a:t>AI for </a:t>
            </a:r>
            <a:r>
              <a:rPr lang="en-GB" sz="1600" dirty="0" err="1">
                <a:solidFill>
                  <a:srgbClr val="002060"/>
                </a:solidFill>
              </a:rPr>
              <a:t>NAMs</a:t>
            </a:r>
            <a:r>
              <a:rPr lang="en-GB" sz="1600" dirty="0">
                <a:solidFill>
                  <a:srgbClr val="002060"/>
                </a:solidFill>
              </a:rPr>
              <a:t> </a:t>
            </a:r>
          </a:p>
          <a:p>
            <a:pPr marL="285750" indent="-285750">
              <a:lnSpc>
                <a:spcPts val="2500"/>
              </a:lnSpc>
              <a:buFont typeface="Arial" panose="020B0604020202020204" pitchFamily="34" charset="0"/>
              <a:buChar char="•"/>
            </a:pPr>
            <a:r>
              <a:rPr lang="en-US" sz="1600" dirty="0" err="1">
                <a:solidFill>
                  <a:srgbClr val="002060"/>
                </a:solidFill>
              </a:rPr>
              <a:t>AOP</a:t>
            </a:r>
            <a:r>
              <a:rPr lang="en-US" sz="1600" dirty="0">
                <a:solidFill>
                  <a:srgbClr val="002060"/>
                </a:solidFill>
              </a:rPr>
              <a:t> Development &amp; Transcriptomics for RA</a:t>
            </a:r>
          </a:p>
          <a:p>
            <a:pPr marL="285750" indent="-285750">
              <a:lnSpc>
                <a:spcPts val="2500"/>
              </a:lnSpc>
              <a:buFont typeface="Arial" panose="020B0604020202020204" pitchFamily="34" charset="0"/>
              <a:buChar char="•"/>
            </a:pPr>
            <a:r>
              <a:rPr lang="en-GB" sz="1600" dirty="0">
                <a:solidFill>
                  <a:srgbClr val="002060"/>
                </a:solidFill>
              </a:rPr>
              <a:t>Chemical hazard Database: </a:t>
            </a:r>
            <a:r>
              <a:rPr lang="en-GB" sz="1600" dirty="0" err="1">
                <a:solidFill>
                  <a:srgbClr val="002060"/>
                </a:solidFill>
              </a:rPr>
              <a:t>OpenFoodTox</a:t>
            </a:r>
            <a:endParaRPr lang="en-GB" sz="1600" dirty="0">
              <a:solidFill>
                <a:srgbClr val="002060"/>
              </a:solidFill>
            </a:endParaRPr>
          </a:p>
          <a:p>
            <a:pPr marL="285750" indent="-285750">
              <a:lnSpc>
                <a:spcPts val="2500"/>
              </a:lnSpc>
              <a:buFont typeface="Arial" panose="020B0604020202020204" pitchFamily="34" charset="0"/>
              <a:buChar char="•"/>
            </a:pPr>
            <a:r>
              <a:rPr lang="en-GB" sz="1600" dirty="0">
                <a:solidFill>
                  <a:srgbClr val="002060"/>
                </a:solidFill>
              </a:rPr>
              <a:t>Interhuman Variability in </a:t>
            </a:r>
            <a:r>
              <a:rPr lang="en-GB" sz="1600" dirty="0" err="1">
                <a:solidFill>
                  <a:srgbClr val="002060"/>
                </a:solidFill>
              </a:rPr>
              <a:t>Toxicodynamics</a:t>
            </a:r>
            <a:endParaRPr lang="en-GB" sz="1600" dirty="0">
              <a:solidFill>
                <a:srgbClr val="002060"/>
              </a:solidFill>
            </a:endParaRPr>
          </a:p>
          <a:p>
            <a:pPr marL="285750" indent="-285750">
              <a:lnSpc>
                <a:spcPts val="2500"/>
              </a:lnSpc>
              <a:buFont typeface="Arial" panose="020B0604020202020204" pitchFamily="34" charset="0"/>
              <a:buChar char="•"/>
            </a:pPr>
            <a:r>
              <a:rPr lang="en-GB" sz="1600" dirty="0" err="1">
                <a:solidFill>
                  <a:srgbClr val="002060"/>
                </a:solidFill>
              </a:rPr>
              <a:t>NAMs</a:t>
            </a:r>
            <a:r>
              <a:rPr lang="en-GB" sz="1600" dirty="0">
                <a:solidFill>
                  <a:srgbClr val="002060"/>
                </a:solidFill>
              </a:rPr>
              <a:t> Case Studies</a:t>
            </a:r>
          </a:p>
          <a:p>
            <a:pPr marL="285750" indent="-285750">
              <a:lnSpc>
                <a:spcPts val="2500"/>
              </a:lnSpc>
              <a:buFont typeface="Arial" panose="020B0604020202020204" pitchFamily="34" charset="0"/>
              <a:buChar char="•"/>
            </a:pPr>
            <a:r>
              <a:rPr lang="en-GB" sz="1600" dirty="0" err="1">
                <a:solidFill>
                  <a:srgbClr val="002060"/>
                </a:solidFill>
              </a:rPr>
              <a:t>NAMS4NANO</a:t>
            </a:r>
            <a:r>
              <a:rPr lang="en-GB" sz="1600" dirty="0">
                <a:solidFill>
                  <a:srgbClr val="002060"/>
                </a:solidFill>
              </a:rPr>
              <a:t>: method development &amp; case studies</a:t>
            </a:r>
          </a:p>
          <a:p>
            <a:pPr marL="285750" indent="-285750">
              <a:lnSpc>
                <a:spcPts val="2500"/>
              </a:lnSpc>
              <a:buFont typeface="Arial" panose="020B0604020202020204" pitchFamily="34" charset="0"/>
              <a:buChar char="•"/>
            </a:pPr>
            <a:r>
              <a:rPr lang="en-GB" sz="1600" dirty="0">
                <a:solidFill>
                  <a:srgbClr val="002060"/>
                </a:solidFill>
              </a:rPr>
              <a:t>Toxicokinetics: </a:t>
            </a:r>
            <a:r>
              <a:rPr lang="en-GB" sz="1600" dirty="0" err="1">
                <a:solidFill>
                  <a:srgbClr val="002060"/>
                </a:solidFill>
              </a:rPr>
              <a:t>TKPlate</a:t>
            </a:r>
            <a:r>
              <a:rPr lang="en-GB" sz="1600" dirty="0">
                <a:solidFill>
                  <a:srgbClr val="002060"/>
                </a:solidFill>
              </a:rPr>
              <a:t>, </a:t>
            </a:r>
            <a:r>
              <a:rPr lang="en-GB" sz="1600" dirty="0" err="1">
                <a:solidFill>
                  <a:srgbClr val="002060"/>
                </a:solidFill>
              </a:rPr>
              <a:t>AMPHIDEB</a:t>
            </a:r>
            <a:r>
              <a:rPr lang="en-GB" sz="1600" dirty="0">
                <a:solidFill>
                  <a:srgbClr val="002060"/>
                </a:solidFill>
              </a:rPr>
              <a:t> &amp; </a:t>
            </a:r>
            <a:r>
              <a:rPr lang="en-GB" sz="1600" dirty="0" err="1">
                <a:solidFill>
                  <a:srgbClr val="002060"/>
                </a:solidFill>
              </a:rPr>
              <a:t>ADME4NGRA</a:t>
            </a:r>
            <a:r>
              <a:rPr lang="en-GB" sz="1600" dirty="0">
                <a:solidFill>
                  <a:srgbClr val="002060"/>
                </a:solidFill>
              </a:rPr>
              <a:t>…</a:t>
            </a:r>
          </a:p>
        </p:txBody>
      </p:sp>
      <p:sp>
        <p:nvSpPr>
          <p:cNvPr id="41" name="TextBox 40">
            <a:extLst>
              <a:ext uri="{FF2B5EF4-FFF2-40B4-BE49-F238E27FC236}">
                <a16:creationId xmlns:a16="http://schemas.microsoft.com/office/drawing/2014/main" id="{ED9642B0-4BFA-E358-AFE0-D9DBE481766D}"/>
              </a:ext>
            </a:extLst>
          </p:cNvPr>
          <p:cNvSpPr txBox="1"/>
          <p:nvPr/>
        </p:nvSpPr>
        <p:spPr>
          <a:xfrm>
            <a:off x="5998464" y="1475322"/>
            <a:ext cx="4962145" cy="5193088"/>
          </a:xfrm>
          <a:prstGeom prst="rect">
            <a:avLst/>
          </a:prstGeom>
          <a:solidFill>
            <a:schemeClr val="bg2"/>
          </a:solidFill>
        </p:spPr>
        <p:txBody>
          <a:bodyPr wrap="square" rtlCol="0">
            <a:spAutoFit/>
          </a:bodyPr>
          <a:lstStyle/>
          <a:p>
            <a:pPr>
              <a:lnSpc>
                <a:spcPts val="2500"/>
              </a:lnSpc>
            </a:pPr>
            <a:r>
              <a:rPr lang="en-GB" sz="1600" b="1" dirty="0">
                <a:solidFill>
                  <a:srgbClr val="0070C0"/>
                </a:solidFill>
              </a:rPr>
              <a:t>INTERNATIONAL COOPERATION: </a:t>
            </a:r>
          </a:p>
          <a:p>
            <a:pPr marL="285750" indent="-285750">
              <a:lnSpc>
                <a:spcPts val="2500"/>
              </a:lnSpc>
              <a:buFont typeface="Arial" panose="020B0604020202020204" pitchFamily="34" charset="0"/>
              <a:buChar char="•"/>
            </a:pPr>
            <a:r>
              <a:rPr lang="en-GB" sz="1600" dirty="0">
                <a:solidFill>
                  <a:srgbClr val="002060"/>
                </a:solidFill>
              </a:rPr>
              <a:t>Accelerating the Pace for Chemical RA (</a:t>
            </a:r>
            <a:r>
              <a:rPr lang="en-GB" sz="1600" b="1" dirty="0" err="1">
                <a:solidFill>
                  <a:srgbClr val="002060"/>
                </a:solidFill>
              </a:rPr>
              <a:t>APCRA</a:t>
            </a:r>
            <a:r>
              <a:rPr lang="en-GB" sz="1600" dirty="0">
                <a:solidFill>
                  <a:srgbClr val="002060"/>
                </a:solidFill>
              </a:rPr>
              <a:t>)</a:t>
            </a:r>
          </a:p>
          <a:p>
            <a:pPr marL="285750" indent="-285750">
              <a:lnSpc>
                <a:spcPts val="2500"/>
              </a:lnSpc>
              <a:buFont typeface="Arial" panose="020B0604020202020204" pitchFamily="34" charset="0"/>
              <a:buChar char="•"/>
            </a:pPr>
            <a:r>
              <a:rPr lang="en-GB" sz="1600" dirty="0">
                <a:solidFill>
                  <a:srgbClr val="002060"/>
                </a:solidFill>
              </a:rPr>
              <a:t>International Liaison group for </a:t>
            </a:r>
            <a:r>
              <a:rPr lang="en-GB" sz="1600" dirty="0" err="1">
                <a:solidFill>
                  <a:srgbClr val="002060"/>
                </a:solidFill>
              </a:rPr>
              <a:t>MEthods</a:t>
            </a:r>
            <a:r>
              <a:rPr lang="en-GB" sz="1600" dirty="0">
                <a:solidFill>
                  <a:srgbClr val="002060"/>
                </a:solidFill>
              </a:rPr>
              <a:t> of Risk Assessment of Chemicals in food (</a:t>
            </a:r>
            <a:r>
              <a:rPr lang="en-GB" sz="1600" b="1" dirty="0" err="1">
                <a:solidFill>
                  <a:srgbClr val="002060"/>
                </a:solidFill>
              </a:rPr>
              <a:t>ILMERAC</a:t>
            </a:r>
            <a:r>
              <a:rPr lang="en-GB" sz="1600" dirty="0">
                <a:solidFill>
                  <a:srgbClr val="002060"/>
                </a:solidFill>
              </a:rPr>
              <a:t>)</a:t>
            </a:r>
          </a:p>
          <a:p>
            <a:pPr marL="285750" indent="-285750">
              <a:lnSpc>
                <a:spcPts val="2500"/>
              </a:lnSpc>
              <a:buFont typeface="Arial" panose="020B0604020202020204" pitchFamily="34" charset="0"/>
              <a:buChar char="•"/>
            </a:pPr>
            <a:r>
              <a:rPr lang="en-GB" sz="1600" dirty="0">
                <a:solidFill>
                  <a:srgbClr val="002060"/>
                </a:solidFill>
              </a:rPr>
              <a:t>Global Coalition for Regulatory Science Research (</a:t>
            </a:r>
            <a:r>
              <a:rPr lang="en-GB" sz="1600" b="1" dirty="0" err="1">
                <a:solidFill>
                  <a:srgbClr val="002060"/>
                </a:solidFill>
              </a:rPr>
              <a:t>GCRSR</a:t>
            </a:r>
            <a:r>
              <a:rPr lang="en-GB" sz="1600" dirty="0">
                <a:solidFill>
                  <a:srgbClr val="002060"/>
                </a:solidFill>
              </a:rPr>
              <a:t>)</a:t>
            </a:r>
          </a:p>
          <a:p>
            <a:pPr marL="285750" indent="-285750">
              <a:lnSpc>
                <a:spcPts val="2500"/>
              </a:lnSpc>
              <a:buFont typeface="Arial" panose="020B0604020202020204" pitchFamily="34" charset="0"/>
              <a:buChar char="•"/>
            </a:pPr>
            <a:r>
              <a:rPr lang="en-GB" sz="1600" dirty="0">
                <a:solidFill>
                  <a:srgbClr val="002060"/>
                </a:solidFill>
              </a:rPr>
              <a:t>EU projects</a:t>
            </a:r>
          </a:p>
          <a:p>
            <a:pPr marL="285750" indent="-285750">
              <a:lnSpc>
                <a:spcPts val="2500"/>
              </a:lnSpc>
              <a:buFont typeface="Arial" panose="020B0604020202020204" pitchFamily="34" charset="0"/>
              <a:buChar char="•"/>
            </a:pPr>
            <a:r>
              <a:rPr lang="en-GB" sz="1600" dirty="0">
                <a:solidFill>
                  <a:srgbClr val="002060"/>
                </a:solidFill>
              </a:rPr>
              <a:t>EFSA network with </a:t>
            </a:r>
            <a:r>
              <a:rPr lang="en-GB" sz="1600" dirty="0" err="1">
                <a:solidFill>
                  <a:srgbClr val="002060"/>
                </a:solidFill>
              </a:rPr>
              <a:t>MSs</a:t>
            </a:r>
            <a:r>
              <a:rPr lang="en-GB" sz="1600" dirty="0">
                <a:solidFill>
                  <a:srgbClr val="002060"/>
                </a:solidFill>
              </a:rPr>
              <a:t> on Nanotechnology</a:t>
            </a:r>
          </a:p>
          <a:p>
            <a:pPr marL="285750" indent="-285750">
              <a:lnSpc>
                <a:spcPts val="2500"/>
              </a:lnSpc>
              <a:buFont typeface="Arial" panose="020B0604020202020204" pitchFamily="34" charset="0"/>
              <a:buChar char="•"/>
            </a:pPr>
            <a:r>
              <a:rPr lang="en-GB" sz="1600" dirty="0">
                <a:solidFill>
                  <a:srgbClr val="002060"/>
                </a:solidFill>
              </a:rPr>
              <a:t>…</a:t>
            </a:r>
          </a:p>
          <a:p>
            <a:pPr>
              <a:lnSpc>
                <a:spcPts val="2500"/>
              </a:lnSpc>
            </a:pPr>
            <a:endParaRPr lang="en-GB" sz="1600" dirty="0">
              <a:solidFill>
                <a:srgbClr val="002060"/>
              </a:solidFill>
            </a:endParaRPr>
          </a:p>
          <a:p>
            <a:pPr>
              <a:lnSpc>
                <a:spcPts val="2500"/>
              </a:lnSpc>
            </a:pPr>
            <a:endParaRPr lang="en-GB" sz="1600" dirty="0">
              <a:solidFill>
                <a:srgbClr val="002060"/>
              </a:solidFill>
            </a:endParaRPr>
          </a:p>
          <a:p>
            <a:pPr>
              <a:lnSpc>
                <a:spcPts val="2500"/>
              </a:lnSpc>
            </a:pPr>
            <a:endParaRPr lang="en-GB" sz="1600" dirty="0">
              <a:solidFill>
                <a:srgbClr val="002060"/>
              </a:solidFill>
            </a:endParaRPr>
          </a:p>
          <a:p>
            <a:pPr>
              <a:lnSpc>
                <a:spcPts val="2500"/>
              </a:lnSpc>
            </a:pPr>
            <a:endParaRPr lang="en-GB" sz="1600" dirty="0">
              <a:solidFill>
                <a:srgbClr val="002060"/>
              </a:solidFill>
            </a:endParaRPr>
          </a:p>
          <a:p>
            <a:pPr>
              <a:lnSpc>
                <a:spcPts val="2500"/>
              </a:lnSpc>
            </a:pPr>
            <a:endParaRPr lang="en-GB" sz="1600" dirty="0">
              <a:solidFill>
                <a:srgbClr val="002060"/>
              </a:solidFill>
            </a:endParaRPr>
          </a:p>
          <a:p>
            <a:pPr>
              <a:lnSpc>
                <a:spcPts val="2500"/>
              </a:lnSpc>
            </a:pPr>
            <a:endParaRPr lang="en-GB" sz="1600" dirty="0">
              <a:solidFill>
                <a:srgbClr val="002060"/>
              </a:solidFill>
            </a:endParaRPr>
          </a:p>
          <a:p>
            <a:pPr>
              <a:lnSpc>
                <a:spcPts val="2500"/>
              </a:lnSpc>
            </a:pPr>
            <a:endParaRPr lang="en-GB" sz="1600" dirty="0">
              <a:solidFill>
                <a:srgbClr val="002060"/>
              </a:solidFill>
            </a:endParaRPr>
          </a:p>
        </p:txBody>
      </p:sp>
    </p:spTree>
    <p:extLst>
      <p:ext uri="{BB962C8B-B14F-4D97-AF65-F5344CB8AC3E}">
        <p14:creationId xmlns:p14="http://schemas.microsoft.com/office/powerpoint/2010/main" val="3374117317"/>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4A0890-1607-4C55-905F-3A8B23D9E1EC}"/>
              </a:ext>
            </a:extLst>
          </p:cNvPr>
          <p:cNvSpPr>
            <a:spLocks noGrp="1"/>
          </p:cNvSpPr>
          <p:nvPr>
            <p:ph type="title"/>
          </p:nvPr>
        </p:nvSpPr>
        <p:spPr/>
        <p:txBody>
          <a:bodyPr/>
          <a:lstStyle/>
          <a:p>
            <a:r>
              <a:rPr lang="en-GB" dirty="0"/>
              <a:t>Key Objectives EFSA</a:t>
            </a:r>
          </a:p>
        </p:txBody>
      </p:sp>
      <p:sp>
        <p:nvSpPr>
          <p:cNvPr id="2" name="Content Placeholder 1">
            <a:extLst>
              <a:ext uri="{FF2B5EF4-FFF2-40B4-BE49-F238E27FC236}">
                <a16:creationId xmlns:a16="http://schemas.microsoft.com/office/drawing/2014/main" id="{05397BA8-C75C-4852-B5C0-B8791630955D}"/>
              </a:ext>
            </a:extLst>
          </p:cNvPr>
          <p:cNvSpPr>
            <a:spLocks noGrp="1"/>
          </p:cNvSpPr>
          <p:nvPr>
            <p:ph sz="half" idx="1"/>
          </p:nvPr>
        </p:nvSpPr>
        <p:spPr/>
        <p:txBody>
          <a:bodyPr/>
          <a:lstStyle/>
          <a:p>
            <a:endParaRPr lang="en-GB"/>
          </a:p>
        </p:txBody>
      </p:sp>
      <p:sp>
        <p:nvSpPr>
          <p:cNvPr id="4" name="Slide Number Placeholder 3">
            <a:extLst>
              <a:ext uri="{FF2B5EF4-FFF2-40B4-BE49-F238E27FC236}">
                <a16:creationId xmlns:a16="http://schemas.microsoft.com/office/drawing/2014/main" id="{4887593E-ABD0-4FB0-A59B-7D006D5ED709}"/>
              </a:ext>
            </a:extLst>
          </p:cNvPr>
          <p:cNvSpPr>
            <a:spLocks noGrp="1"/>
          </p:cNvSpPr>
          <p:nvPr>
            <p:ph type="sldNum" sz="quarter" idx="2"/>
          </p:nvPr>
        </p:nvSpPr>
        <p:spPr>
          <a:xfrm>
            <a:off x="9601201" y="6177775"/>
            <a:ext cx="1313396" cy="230621"/>
          </a:xfrm>
          <a:prstGeom prst="rect">
            <a:avLst/>
          </a:prstGeom>
        </p:spPr>
        <p:txBody>
          <a:bodyPr/>
          <a:lstStyle>
            <a:defPPr>
              <a:defRPr lang="de-DE"/>
            </a:defPPr>
            <a:lvl1pPr marL="0" algn="r" defTabSz="914400" rtl="0" eaLnBrk="1" latinLnBrk="0" hangingPunct="1">
              <a:defRPr sz="1400" kern="1200">
                <a:solidFill>
                  <a:srgbClr val="465F6F"/>
                </a:solidFill>
                <a:latin typeface="Roboto Bold"/>
                <a:ea typeface="Roboto Bold"/>
                <a:cs typeface="Roboto Bold"/>
                <a:sym typeface="Roboto Bold"/>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6CB4B4D-7CA3-9044-876B-883B54F8677D}" type="slidenum">
              <a:rPr lang="fr-BE" smtClean="0"/>
              <a:pPr/>
              <a:t>5</a:t>
            </a:fld>
            <a:endParaRPr lang="en-GB"/>
          </a:p>
        </p:txBody>
      </p:sp>
      <p:graphicFrame>
        <p:nvGraphicFramePr>
          <p:cNvPr id="5" name="Diagram 4">
            <a:extLst>
              <a:ext uri="{FF2B5EF4-FFF2-40B4-BE49-F238E27FC236}">
                <a16:creationId xmlns:a16="http://schemas.microsoft.com/office/drawing/2014/main" id="{86530421-3053-4353-BEC4-9213618C3428}"/>
              </a:ext>
            </a:extLst>
          </p:cNvPr>
          <p:cNvGraphicFramePr/>
          <p:nvPr/>
        </p:nvGraphicFramePr>
        <p:xfrm>
          <a:off x="2032000" y="119591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2" descr="organise Archives - Why Weight Ireland®">
            <a:extLst>
              <a:ext uri="{FF2B5EF4-FFF2-40B4-BE49-F238E27FC236}">
                <a16:creationId xmlns:a16="http://schemas.microsoft.com/office/drawing/2014/main" id="{9E3B9A32-35F4-456A-88F6-57547B10D1E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3418" y="1195916"/>
            <a:ext cx="1534799" cy="114391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1,366,716 Share Images, Stock Photos &amp; Vectors | Shutterstock">
            <a:extLst>
              <a:ext uri="{FF2B5EF4-FFF2-40B4-BE49-F238E27FC236}">
                <a16:creationId xmlns:a16="http://schemas.microsoft.com/office/drawing/2014/main" id="{76B2DA81-F779-47FF-B5F3-C91EFB777E6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422676" y="2639302"/>
            <a:ext cx="1070682" cy="106592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Evaluate Project Success | AIChE">
            <a:extLst>
              <a:ext uri="{FF2B5EF4-FFF2-40B4-BE49-F238E27FC236}">
                <a16:creationId xmlns:a16="http://schemas.microsoft.com/office/drawing/2014/main" id="{98C30405-5BDD-43FD-BCA8-F6EED021969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441547" y="3985503"/>
            <a:ext cx="1555272" cy="1335973"/>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What is a Workflow Diagram? - Where to Use Them | Kissflow Workflow">
            <a:extLst>
              <a:ext uri="{FF2B5EF4-FFF2-40B4-BE49-F238E27FC236}">
                <a16:creationId xmlns:a16="http://schemas.microsoft.com/office/drawing/2014/main" id="{228A50DA-FBB9-4AB6-8A12-984B93B08EA9}"/>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609725" y="5310616"/>
            <a:ext cx="2057317" cy="14586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3020398"/>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A58B514-96D1-40C2-9D5D-F40BBD242E65}"/>
              </a:ext>
            </a:extLst>
          </p:cNvPr>
          <p:cNvSpPr>
            <a:spLocks noGrp="1"/>
          </p:cNvSpPr>
          <p:nvPr>
            <p:ph type="title"/>
          </p:nvPr>
        </p:nvSpPr>
        <p:spPr/>
        <p:txBody>
          <a:bodyPr>
            <a:noAutofit/>
          </a:bodyPr>
          <a:lstStyle/>
          <a:p>
            <a:r>
              <a:rPr lang="en-US" sz="2000" dirty="0"/>
              <a:t>EFSA NAMs Project ongoing case studies, sectors and toxicological endpoints covered</a:t>
            </a:r>
            <a:endParaRPr lang="en-GB" sz="2000" dirty="0"/>
          </a:p>
        </p:txBody>
      </p:sp>
      <p:pic>
        <p:nvPicPr>
          <p:cNvPr id="13" name="Content Placeholder 12">
            <a:extLst>
              <a:ext uri="{FF2B5EF4-FFF2-40B4-BE49-F238E27FC236}">
                <a16:creationId xmlns:a16="http://schemas.microsoft.com/office/drawing/2014/main" id="{037D1AF0-9D0C-4F38-809E-89884DAEB57A}"/>
              </a:ext>
            </a:extLst>
          </p:cNvPr>
          <p:cNvPicPr>
            <a:picLocks noGrp="1" noChangeAspect="1"/>
          </p:cNvPicPr>
          <p:nvPr>
            <p:ph sz="half" idx="1"/>
          </p:nvPr>
        </p:nvPicPr>
        <p:blipFill>
          <a:blip r:embed="rId3"/>
          <a:stretch>
            <a:fillRect/>
          </a:stretch>
        </p:blipFill>
        <p:spPr>
          <a:xfrm>
            <a:off x="1129553" y="1384668"/>
            <a:ext cx="9819239" cy="5121927"/>
          </a:xfrm>
          <a:prstGeom prst="rect">
            <a:avLst/>
          </a:prstGeom>
        </p:spPr>
      </p:pic>
      <p:sp>
        <p:nvSpPr>
          <p:cNvPr id="15" name="TextBox 14">
            <a:extLst>
              <a:ext uri="{FF2B5EF4-FFF2-40B4-BE49-F238E27FC236}">
                <a16:creationId xmlns:a16="http://schemas.microsoft.com/office/drawing/2014/main" id="{A58918CB-1248-4ED0-A90D-243EC786CA01}"/>
              </a:ext>
            </a:extLst>
          </p:cNvPr>
          <p:cNvSpPr txBox="1"/>
          <p:nvPr/>
        </p:nvSpPr>
        <p:spPr>
          <a:xfrm>
            <a:off x="7730137" y="1317254"/>
            <a:ext cx="4186349" cy="166199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r"/>
            <a:r>
              <a:rPr lang="en-GB" sz="1600" b="1" dirty="0">
                <a:solidFill>
                  <a:srgbClr val="004A9A"/>
                </a:solidFill>
                <a:latin typeface="Roboto" panose="02000000000000000000" pitchFamily="2" charset="0"/>
                <a:ea typeface="Roboto" panose="02000000000000000000" pitchFamily="2" charset="0"/>
              </a:rPr>
              <a:t>EFSA Pilot Project on NAMs for the risk assessment of the pesticide Tebufenpyrad</a:t>
            </a:r>
          </a:p>
          <a:p>
            <a:pPr algn="r"/>
            <a:r>
              <a:rPr lang="en-GB" sz="1400" dirty="0">
                <a:solidFill>
                  <a:srgbClr val="465F6F"/>
                </a:solidFill>
                <a:latin typeface="Roboto" panose="02000000000000000000" pitchFamily="2" charset="0"/>
                <a:ea typeface="Roboto" panose="02000000000000000000" pitchFamily="2" charset="0"/>
              </a:rPr>
              <a:t>Part 1, ‘Development of physiologically-based kinetic (PBK) model coupled with pulmonary and dermal exposure’ (GP/EFSA/SCER/2020/02) </a:t>
            </a:r>
          </a:p>
          <a:p>
            <a:pPr algn="r"/>
            <a:r>
              <a:rPr lang="en-GB" sz="1400" dirty="0">
                <a:solidFill>
                  <a:srgbClr val="465F6F"/>
                </a:solidFill>
                <a:latin typeface="Roboto" panose="02000000000000000000" pitchFamily="2" charset="0"/>
                <a:ea typeface="Roboto" panose="02000000000000000000" pitchFamily="2" charset="0"/>
              </a:rPr>
              <a:t>Part 2, ‘Hazard characterisation and identification of the Reference Point’ (NP/EFSA/SCER/2020/02) </a:t>
            </a:r>
          </a:p>
        </p:txBody>
      </p:sp>
      <p:sp>
        <p:nvSpPr>
          <p:cNvPr id="17" name="TextBox 16">
            <a:extLst>
              <a:ext uri="{FF2B5EF4-FFF2-40B4-BE49-F238E27FC236}">
                <a16:creationId xmlns:a16="http://schemas.microsoft.com/office/drawing/2014/main" id="{A2376A2A-41BE-4925-9481-A1C4C118DD3D}"/>
              </a:ext>
            </a:extLst>
          </p:cNvPr>
          <p:cNvSpPr txBox="1"/>
          <p:nvPr/>
        </p:nvSpPr>
        <p:spPr>
          <a:xfrm>
            <a:off x="8430496" y="4224478"/>
            <a:ext cx="3485990" cy="86818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lvl="0" algn="r">
              <a:lnSpc>
                <a:spcPct val="107000"/>
              </a:lnSpc>
              <a:spcAft>
                <a:spcPts val="800"/>
              </a:spcAft>
            </a:pPr>
            <a:r>
              <a:rPr lang="en-GB" sz="1600" b="1" dirty="0">
                <a:solidFill>
                  <a:srgbClr val="004A9A"/>
                </a:solidFill>
                <a:latin typeface="Roboto" panose="02000000000000000000" pitchFamily="2" charset="0"/>
                <a:ea typeface="Roboto" panose="02000000000000000000" pitchFamily="2" charset="0"/>
              </a:rPr>
              <a:t>EFSA Project on NAMs for the hazard assessment of nanofibers (GP/EFSA/SCER/2020/04) </a:t>
            </a:r>
            <a:endParaRPr lang="en-IE" sz="1600" b="1" dirty="0">
              <a:solidFill>
                <a:srgbClr val="004A9A"/>
              </a:solidFill>
              <a:latin typeface="Roboto" panose="02000000000000000000" pitchFamily="2" charset="0"/>
              <a:ea typeface="Roboto" panose="02000000000000000000" pitchFamily="2" charset="0"/>
            </a:endParaRPr>
          </a:p>
        </p:txBody>
      </p:sp>
      <p:sp>
        <p:nvSpPr>
          <p:cNvPr id="19" name="TextBox 18">
            <a:extLst>
              <a:ext uri="{FF2B5EF4-FFF2-40B4-BE49-F238E27FC236}">
                <a16:creationId xmlns:a16="http://schemas.microsoft.com/office/drawing/2014/main" id="{B8EE5994-064B-487C-91AA-D1997ADE4D2E}"/>
              </a:ext>
            </a:extLst>
          </p:cNvPr>
          <p:cNvSpPr txBox="1"/>
          <p:nvPr/>
        </p:nvSpPr>
        <p:spPr>
          <a:xfrm>
            <a:off x="958584" y="5386584"/>
            <a:ext cx="4251192" cy="86818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lvl="0">
              <a:lnSpc>
                <a:spcPct val="107000"/>
              </a:lnSpc>
              <a:spcAft>
                <a:spcPts val="800"/>
              </a:spcAft>
            </a:pPr>
            <a:r>
              <a:rPr lang="en-GB" sz="1600" b="1" dirty="0">
                <a:solidFill>
                  <a:srgbClr val="004A9A"/>
                </a:solidFill>
                <a:latin typeface="Roboto" panose="02000000000000000000" pitchFamily="2" charset="0"/>
                <a:ea typeface="Roboto" panose="02000000000000000000" pitchFamily="2" charset="0"/>
              </a:rPr>
              <a:t>EFSA Project on the use of NAMs to explore the immunotoxicity of the contaminant PFAS (OC/EFSA/SCER/2021/13) </a:t>
            </a:r>
            <a:endParaRPr lang="en-IE" sz="1600" b="1" dirty="0">
              <a:solidFill>
                <a:srgbClr val="004A9A"/>
              </a:solidFill>
              <a:latin typeface="Roboto" panose="02000000000000000000" pitchFamily="2" charset="0"/>
              <a:ea typeface="Roboto" panose="02000000000000000000" pitchFamily="2" charset="0"/>
            </a:endParaRPr>
          </a:p>
        </p:txBody>
      </p:sp>
      <p:sp>
        <p:nvSpPr>
          <p:cNvPr id="21" name="TextBox 20">
            <a:extLst>
              <a:ext uri="{FF2B5EF4-FFF2-40B4-BE49-F238E27FC236}">
                <a16:creationId xmlns:a16="http://schemas.microsoft.com/office/drawing/2014/main" id="{CFFB7782-FE6C-4036-87BF-1C1A3D335BCE}"/>
              </a:ext>
            </a:extLst>
          </p:cNvPr>
          <p:cNvSpPr txBox="1"/>
          <p:nvPr/>
        </p:nvSpPr>
        <p:spPr>
          <a:xfrm>
            <a:off x="106464" y="2204672"/>
            <a:ext cx="4579191" cy="86818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lvl="0" algn="just">
              <a:lnSpc>
                <a:spcPct val="107000"/>
              </a:lnSpc>
              <a:spcAft>
                <a:spcPts val="800"/>
              </a:spcAft>
            </a:pPr>
            <a:r>
              <a:rPr lang="en-GB" sz="1600" b="1" dirty="0">
                <a:solidFill>
                  <a:srgbClr val="004A9A"/>
                </a:solidFill>
                <a:latin typeface="Roboto" panose="02000000000000000000" pitchFamily="2" charset="0"/>
                <a:ea typeface="Roboto" panose="02000000000000000000" pitchFamily="2" charset="0"/>
              </a:rPr>
              <a:t>EFSA Project on the use of NAMs to explore interspecies metabolic differences on essential oils as feed additives (OC/EFSA/SCER/2021/14)</a:t>
            </a:r>
            <a:endParaRPr lang="en-IE" sz="1600" b="1" dirty="0">
              <a:solidFill>
                <a:srgbClr val="004A9A"/>
              </a:solidFill>
              <a:latin typeface="Roboto" panose="02000000000000000000" pitchFamily="2" charset="0"/>
              <a:ea typeface="Roboto" panose="02000000000000000000" pitchFamily="2" charset="0"/>
            </a:endParaRPr>
          </a:p>
        </p:txBody>
      </p:sp>
      <p:sp>
        <p:nvSpPr>
          <p:cNvPr id="22" name="TextBox 21">
            <a:extLst>
              <a:ext uri="{FF2B5EF4-FFF2-40B4-BE49-F238E27FC236}">
                <a16:creationId xmlns:a16="http://schemas.microsoft.com/office/drawing/2014/main" id="{6A7330EF-6E3C-43D0-9D99-2FECEEB0A937}"/>
              </a:ext>
            </a:extLst>
          </p:cNvPr>
          <p:cNvSpPr txBox="1"/>
          <p:nvPr/>
        </p:nvSpPr>
        <p:spPr>
          <a:xfrm>
            <a:off x="138335" y="3072858"/>
            <a:ext cx="1056503" cy="369332"/>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r>
              <a:rPr lang="en-US" b="1" dirty="0">
                <a:solidFill>
                  <a:schemeClr val="bg1"/>
                </a:solidFill>
              </a:rPr>
              <a:t>Q1 2024</a:t>
            </a:r>
            <a:endParaRPr lang="en-GB" b="1" dirty="0">
              <a:solidFill>
                <a:schemeClr val="bg1"/>
              </a:solidFill>
            </a:endParaRPr>
          </a:p>
        </p:txBody>
      </p:sp>
      <p:sp>
        <p:nvSpPr>
          <p:cNvPr id="23" name="TextBox 22">
            <a:extLst>
              <a:ext uri="{FF2B5EF4-FFF2-40B4-BE49-F238E27FC236}">
                <a16:creationId xmlns:a16="http://schemas.microsoft.com/office/drawing/2014/main" id="{CF4E2F85-ADDB-4C2B-AD3A-3BCAF17EB271}"/>
              </a:ext>
            </a:extLst>
          </p:cNvPr>
          <p:cNvSpPr txBox="1"/>
          <p:nvPr/>
        </p:nvSpPr>
        <p:spPr>
          <a:xfrm>
            <a:off x="958584" y="6295489"/>
            <a:ext cx="1056503" cy="369332"/>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r>
              <a:rPr lang="en-US" b="1" dirty="0">
                <a:solidFill>
                  <a:schemeClr val="bg1"/>
                </a:solidFill>
              </a:rPr>
              <a:t>Q1 2024</a:t>
            </a:r>
            <a:endParaRPr lang="en-GB" b="1" dirty="0">
              <a:solidFill>
                <a:schemeClr val="bg1"/>
              </a:solidFill>
            </a:endParaRPr>
          </a:p>
        </p:txBody>
      </p:sp>
      <p:sp>
        <p:nvSpPr>
          <p:cNvPr id="24" name="TextBox 23">
            <a:extLst>
              <a:ext uri="{FF2B5EF4-FFF2-40B4-BE49-F238E27FC236}">
                <a16:creationId xmlns:a16="http://schemas.microsoft.com/office/drawing/2014/main" id="{2C0BB781-83FC-41F3-A41B-A01DAD6E49B4}"/>
              </a:ext>
            </a:extLst>
          </p:cNvPr>
          <p:cNvSpPr txBox="1"/>
          <p:nvPr/>
        </p:nvSpPr>
        <p:spPr>
          <a:xfrm>
            <a:off x="10804359" y="5092664"/>
            <a:ext cx="1056503" cy="369332"/>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r>
              <a:rPr lang="en-US" b="1" dirty="0">
                <a:solidFill>
                  <a:schemeClr val="bg1"/>
                </a:solidFill>
              </a:rPr>
              <a:t>Q2 2023</a:t>
            </a:r>
            <a:endParaRPr lang="en-GB" b="1" dirty="0">
              <a:solidFill>
                <a:schemeClr val="bg1"/>
              </a:solidFill>
            </a:endParaRPr>
          </a:p>
        </p:txBody>
      </p:sp>
      <p:sp>
        <p:nvSpPr>
          <p:cNvPr id="27" name="TextBox 26">
            <a:extLst>
              <a:ext uri="{FF2B5EF4-FFF2-40B4-BE49-F238E27FC236}">
                <a16:creationId xmlns:a16="http://schemas.microsoft.com/office/drawing/2014/main" id="{FA7FFD12-B852-484A-9FDE-0C7F51259D15}"/>
              </a:ext>
            </a:extLst>
          </p:cNvPr>
          <p:cNvSpPr txBox="1"/>
          <p:nvPr/>
        </p:nvSpPr>
        <p:spPr>
          <a:xfrm>
            <a:off x="10806803" y="2979247"/>
            <a:ext cx="1056503" cy="369332"/>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r>
              <a:rPr lang="en-US" b="1" dirty="0">
                <a:solidFill>
                  <a:schemeClr val="bg1"/>
                </a:solidFill>
              </a:rPr>
              <a:t>Q4 2022</a:t>
            </a:r>
            <a:endParaRPr lang="en-GB" b="1" dirty="0">
              <a:solidFill>
                <a:schemeClr val="bg1"/>
              </a:solidFill>
            </a:endParaRPr>
          </a:p>
        </p:txBody>
      </p:sp>
    </p:spTree>
    <p:extLst>
      <p:ext uri="{BB962C8B-B14F-4D97-AF65-F5344CB8AC3E}">
        <p14:creationId xmlns:p14="http://schemas.microsoft.com/office/powerpoint/2010/main" val="2842578922"/>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9B441AA-8DEF-408C-B8D2-9540E646165A}"/>
              </a:ext>
            </a:extLst>
          </p:cNvPr>
          <p:cNvSpPr>
            <a:spLocks noGrp="1"/>
          </p:cNvSpPr>
          <p:nvPr>
            <p:ph type="title"/>
          </p:nvPr>
        </p:nvSpPr>
        <p:spPr/>
        <p:txBody>
          <a:bodyPr/>
          <a:lstStyle/>
          <a:p>
            <a:r>
              <a:rPr lang="en-GB" dirty="0"/>
              <a:t>NAMs Roadmap: SIX prioritised areas</a:t>
            </a:r>
          </a:p>
        </p:txBody>
      </p:sp>
      <p:pic>
        <p:nvPicPr>
          <p:cNvPr id="4" name="Picture 3">
            <a:extLst>
              <a:ext uri="{FF2B5EF4-FFF2-40B4-BE49-F238E27FC236}">
                <a16:creationId xmlns:a16="http://schemas.microsoft.com/office/drawing/2014/main" id="{47E6FC75-1466-4DAA-8845-2C16668A6DDE}"/>
              </a:ext>
            </a:extLst>
          </p:cNvPr>
          <p:cNvPicPr>
            <a:picLocks noChangeAspect="1"/>
          </p:cNvPicPr>
          <p:nvPr/>
        </p:nvPicPr>
        <p:blipFill rotWithShape="1">
          <a:blip r:embed="rId3"/>
          <a:srcRect l="2443" t="11356" r="45722" b="20326"/>
          <a:stretch/>
        </p:blipFill>
        <p:spPr>
          <a:xfrm>
            <a:off x="8991154" y="1328140"/>
            <a:ext cx="2932752" cy="676750"/>
          </a:xfrm>
          <a:prstGeom prst="rect">
            <a:avLst/>
          </a:prstGeom>
        </p:spPr>
      </p:pic>
      <p:pic>
        <p:nvPicPr>
          <p:cNvPr id="5" name="Grafik 5">
            <a:extLst>
              <a:ext uri="{FF2B5EF4-FFF2-40B4-BE49-F238E27FC236}">
                <a16:creationId xmlns:a16="http://schemas.microsoft.com/office/drawing/2014/main" id="{FAA20F89-8B82-40CD-AAF4-9B8338F8130F}"/>
              </a:ext>
            </a:extLst>
          </p:cNvPr>
          <p:cNvPicPr>
            <a:picLocks noChangeAspect="1"/>
          </p:cNvPicPr>
          <p:nvPr/>
        </p:nvPicPr>
        <p:blipFill>
          <a:blip r:embed="rId4"/>
          <a:stretch>
            <a:fillRect/>
          </a:stretch>
        </p:blipFill>
        <p:spPr>
          <a:xfrm>
            <a:off x="6278030" y="3347385"/>
            <a:ext cx="5112141" cy="2383342"/>
          </a:xfrm>
          <a:prstGeom prst="rect">
            <a:avLst/>
          </a:prstGeom>
          <a:effectLst>
            <a:outerShdw blurRad="63500" sx="102000" sy="102000" algn="ctr" rotWithShape="0">
              <a:prstClr val="black">
                <a:alpha val="40000"/>
              </a:prstClr>
            </a:outerShdw>
          </a:effectLst>
        </p:spPr>
      </p:pic>
      <p:sp>
        <p:nvSpPr>
          <p:cNvPr id="6" name="TextBox 5">
            <a:extLst>
              <a:ext uri="{FF2B5EF4-FFF2-40B4-BE49-F238E27FC236}">
                <a16:creationId xmlns:a16="http://schemas.microsoft.com/office/drawing/2014/main" id="{AFA7C7B3-CF65-4BCD-9D98-A78816964003}"/>
              </a:ext>
            </a:extLst>
          </p:cNvPr>
          <p:cNvSpPr txBox="1"/>
          <p:nvPr/>
        </p:nvSpPr>
        <p:spPr>
          <a:xfrm>
            <a:off x="6606373" y="2909604"/>
            <a:ext cx="4455454"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800" b="1" i="0" u="none" strike="noStrike" kern="1200" cap="none" spc="0" normalizeH="0" baseline="0" noProof="0" dirty="0">
                <a:ln>
                  <a:noFill/>
                </a:ln>
                <a:solidFill>
                  <a:srgbClr val="000000"/>
                </a:solidFill>
                <a:effectLst/>
                <a:uLnTx/>
                <a:uFillTx/>
                <a:latin typeface="+mn-lt"/>
                <a:ea typeface="Tahoma"/>
                <a:cs typeface="Tahoma"/>
              </a:rPr>
              <a:t>Phases of regulatory readiness for NAMs</a:t>
            </a:r>
            <a:endParaRPr kumimoji="0" lang="en-GB" sz="1800" b="0" i="0" u="none" strike="noStrike" kern="1200" cap="none" spc="0" normalizeH="0" baseline="0" noProof="0" dirty="0">
              <a:ln>
                <a:noFill/>
              </a:ln>
              <a:solidFill>
                <a:srgbClr val="000000"/>
              </a:solidFill>
              <a:effectLst/>
              <a:uLnTx/>
              <a:uFillTx/>
              <a:latin typeface="+mn-lt"/>
              <a:ea typeface="+mn-ea"/>
              <a:cs typeface="+mn-cs"/>
            </a:endParaRPr>
          </a:p>
        </p:txBody>
      </p:sp>
      <p:pic>
        <p:nvPicPr>
          <p:cNvPr id="7" name="Graphic 6" descr="Traffic light outline">
            <a:extLst>
              <a:ext uri="{FF2B5EF4-FFF2-40B4-BE49-F238E27FC236}">
                <a16:creationId xmlns:a16="http://schemas.microsoft.com/office/drawing/2014/main" id="{10F70918-CB4A-431B-A38E-47CD40A5D1A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715182" y="1916672"/>
            <a:ext cx="1044592" cy="1044592"/>
          </a:xfrm>
          <a:prstGeom prst="rect">
            <a:avLst/>
          </a:prstGeom>
        </p:spPr>
      </p:pic>
      <p:pic>
        <p:nvPicPr>
          <p:cNvPr id="8" name="Picture 7">
            <a:extLst>
              <a:ext uri="{FF2B5EF4-FFF2-40B4-BE49-F238E27FC236}">
                <a16:creationId xmlns:a16="http://schemas.microsoft.com/office/drawing/2014/main" id="{B8C5DFCB-76AC-4DCA-805B-5B939641D770}"/>
              </a:ext>
            </a:extLst>
          </p:cNvPr>
          <p:cNvPicPr>
            <a:picLocks noChangeAspect="1"/>
          </p:cNvPicPr>
          <p:nvPr/>
        </p:nvPicPr>
        <p:blipFill rotWithShape="1">
          <a:blip r:embed="rId3"/>
          <a:srcRect l="54419" t="37795" r="6424" b="14401"/>
          <a:stretch/>
        </p:blipFill>
        <p:spPr>
          <a:xfrm>
            <a:off x="9513559" y="1947508"/>
            <a:ext cx="2215487" cy="473537"/>
          </a:xfrm>
          <a:prstGeom prst="rect">
            <a:avLst/>
          </a:prstGeom>
        </p:spPr>
      </p:pic>
      <p:pic>
        <p:nvPicPr>
          <p:cNvPr id="9" name="Picture 8">
            <a:extLst>
              <a:ext uri="{FF2B5EF4-FFF2-40B4-BE49-F238E27FC236}">
                <a16:creationId xmlns:a16="http://schemas.microsoft.com/office/drawing/2014/main" id="{AE0318D8-2FB0-42A4-A765-280DA57CBF88}"/>
              </a:ext>
            </a:extLst>
          </p:cNvPr>
          <p:cNvPicPr>
            <a:picLocks noChangeAspect="1"/>
          </p:cNvPicPr>
          <p:nvPr/>
        </p:nvPicPr>
        <p:blipFill>
          <a:blip r:embed="rId7"/>
          <a:stretch>
            <a:fillRect/>
          </a:stretch>
        </p:blipFill>
        <p:spPr>
          <a:xfrm>
            <a:off x="340267" y="1234287"/>
            <a:ext cx="5067025" cy="4939238"/>
          </a:xfrm>
          <a:prstGeom prst="rect">
            <a:avLst/>
          </a:prstGeom>
        </p:spPr>
      </p:pic>
      <p:sp>
        <p:nvSpPr>
          <p:cNvPr id="10" name="TextBox 9">
            <a:extLst>
              <a:ext uri="{FF2B5EF4-FFF2-40B4-BE49-F238E27FC236}">
                <a16:creationId xmlns:a16="http://schemas.microsoft.com/office/drawing/2014/main" id="{2A19024E-EB4E-4251-AD35-DF81B170B588}"/>
              </a:ext>
            </a:extLst>
          </p:cNvPr>
          <p:cNvSpPr txBox="1"/>
          <p:nvPr/>
        </p:nvSpPr>
        <p:spPr>
          <a:xfrm>
            <a:off x="0" y="6039141"/>
            <a:ext cx="5747556" cy="469359"/>
          </a:xfrm>
          <a:prstGeom prst="rect">
            <a:avLst/>
          </a:prstGeom>
          <a:noFill/>
        </p:spPr>
        <p:txBody>
          <a:bodyPr wrap="square">
            <a:spAutoFit/>
          </a:bodyPr>
          <a:lstStyle/>
          <a:p>
            <a:pPr lvl="0" algn="ctr"/>
            <a:r>
              <a:rPr kumimoji="0" lang="en-GB" sz="1400" b="1" i="1" u="none" strike="noStrike" kern="1200" cap="none" spc="0" normalizeH="0" baseline="0" noProof="0" dirty="0">
                <a:ln>
                  <a:noFill/>
                </a:ln>
                <a:solidFill>
                  <a:srgbClr val="FFFFFF">
                    <a:lumMod val="50000"/>
                  </a:srgbClr>
                </a:solidFill>
                <a:effectLst/>
                <a:uLnTx/>
                <a:uFillTx/>
                <a:latin typeface="+mn-lt"/>
              </a:rPr>
              <a:t>Escher et al., </a:t>
            </a:r>
            <a:r>
              <a:rPr lang="en-GB" sz="1400" b="1" i="1" dirty="0">
                <a:solidFill>
                  <a:srgbClr val="FFFFFF">
                    <a:lumMod val="50000"/>
                  </a:srgbClr>
                </a:solidFill>
                <a:latin typeface="+mn-lt"/>
              </a:rPr>
              <a:t>2022</a:t>
            </a:r>
            <a:br>
              <a:rPr lang="en-GB" dirty="0">
                <a:solidFill>
                  <a:srgbClr val="FFFFFF">
                    <a:lumMod val="50000"/>
                  </a:srgbClr>
                </a:solidFill>
                <a:latin typeface="+mn-lt"/>
              </a:rPr>
            </a:br>
            <a:r>
              <a:rPr lang="en-GB" sz="1000" dirty="0">
                <a:solidFill>
                  <a:srgbClr val="0070C0"/>
                </a:solidFill>
                <a:latin typeface="+mn-lt"/>
                <a:hlinkClick r:id="rId8">
                  <a:extLst>
                    <a:ext uri="{A12FA001-AC4F-418D-AE19-62706E023703}">
                      <ahyp:hlinkClr xmlns:ahyp="http://schemas.microsoft.com/office/drawing/2018/hyperlinkcolor" val="tx"/>
                    </a:ext>
                  </a:extLst>
                </a:hlinkClick>
              </a:rPr>
              <a:t>https://doi.org/10.2903/sp.efsa.2022.EN-7341</a:t>
            </a:r>
            <a:r>
              <a:rPr lang="en-GB" sz="1000" dirty="0">
                <a:solidFill>
                  <a:srgbClr val="0070C0"/>
                </a:solidFill>
                <a:latin typeface="+mn-lt"/>
              </a:rPr>
              <a:t> </a:t>
            </a:r>
            <a:endParaRPr kumimoji="0" lang="en-GB" sz="1800" b="0" i="0" u="none" strike="noStrike" kern="1200" cap="none" spc="0" normalizeH="0" baseline="0" noProof="0" dirty="0">
              <a:ln>
                <a:noFill/>
              </a:ln>
              <a:solidFill>
                <a:srgbClr val="0070C0"/>
              </a:solidFill>
              <a:effectLst/>
              <a:uLnTx/>
              <a:uFillTx/>
              <a:latin typeface="+mn-lt"/>
              <a:ea typeface="+mn-ea"/>
              <a:cs typeface="+mn-cs"/>
            </a:endParaRPr>
          </a:p>
        </p:txBody>
      </p:sp>
      <p:sp>
        <p:nvSpPr>
          <p:cNvPr id="11" name="Content Placeholder 2">
            <a:extLst>
              <a:ext uri="{FF2B5EF4-FFF2-40B4-BE49-F238E27FC236}">
                <a16:creationId xmlns:a16="http://schemas.microsoft.com/office/drawing/2014/main" id="{8FA2C861-2CF8-4450-95F4-7A62AEFA2150}"/>
              </a:ext>
            </a:extLst>
          </p:cNvPr>
          <p:cNvSpPr txBox="1">
            <a:spLocks/>
          </p:cNvSpPr>
          <p:nvPr/>
        </p:nvSpPr>
        <p:spPr>
          <a:xfrm>
            <a:off x="3692749" y="1447611"/>
            <a:ext cx="2871175" cy="1105646"/>
          </a:xfrm>
          <a:prstGeom prst="rect">
            <a:avLst/>
          </a:prstGeom>
          <a:ln w="57150" cap="flat" cmpd="sng" algn="ctr">
            <a:noFill/>
            <a:prstDash val="solid"/>
            <a:miter lim="800000"/>
          </a:ln>
        </p:spPr>
        <p:style>
          <a:lnRef idx="2">
            <a:schemeClr val="accent1"/>
          </a:lnRef>
          <a:fillRef idx="1">
            <a:schemeClr val="lt1"/>
          </a:fillRef>
          <a:effectRef idx="0">
            <a:schemeClr val="accent1"/>
          </a:effectRef>
          <a:fontRef idx="minor">
            <a:schemeClr val="dk1"/>
          </a:fontRef>
        </p:style>
        <p:txBody>
          <a:bodyPr lIns="180000" tIns="180000" rIns="180000" bIns="180000"/>
          <a:lstStyle>
            <a:lvl1pPr marL="228600" indent="-228600" algn="l" defTabSz="914400" rtl="0" eaLnBrk="1" latinLnBrk="0" hangingPunct="1">
              <a:lnSpc>
                <a:spcPct val="90000"/>
              </a:lnSpc>
              <a:spcBef>
                <a:spcPts val="1000"/>
              </a:spcBef>
              <a:buClr>
                <a:schemeClr val="accent5"/>
              </a:buClr>
              <a:buFont typeface="Wingdings" panose="05000000000000000000" pitchFamily="2" charset="2"/>
              <a:buChar char="§"/>
              <a:defRPr sz="2800" kern="120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Clr>
                <a:schemeClr val="accent5"/>
              </a:buClr>
              <a:buFont typeface="Wingdings" panose="05000000000000000000" pitchFamily="2" charset="2"/>
              <a:buChar char="§"/>
              <a:defRPr sz="2400" kern="120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Clr>
                <a:schemeClr val="accent5"/>
              </a:buClr>
              <a:buFont typeface="Wingdings" panose="05000000000000000000" pitchFamily="2" charset="2"/>
              <a:buChar char="§"/>
              <a:defRPr sz="2000" kern="120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Clr>
                <a:schemeClr val="accent5"/>
              </a:buClr>
              <a:buFont typeface="Wingdings" panose="05000000000000000000" pitchFamily="2" charset="2"/>
              <a:buChar char="§"/>
              <a:defRPr sz="1800" kern="120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Clr>
                <a:schemeClr val="accent5"/>
              </a:buClr>
              <a:buFont typeface="Wingdings" panose="05000000000000000000" pitchFamily="2" charset="2"/>
              <a:buChar char="§"/>
              <a:defRPr sz="1800" kern="120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
                <a:srgbClr val="1AAE8E"/>
              </a:buClr>
              <a:buSzTx/>
              <a:buFont typeface="Wingdings" panose="05000000000000000000" pitchFamily="2" charset="2"/>
              <a:buNone/>
              <a:tabLst/>
              <a:defRPr/>
            </a:pPr>
            <a:r>
              <a:rPr kumimoji="0" lang="en-US" sz="1200" b="1" i="0" u="none" strike="noStrike" kern="1200" cap="none" spc="0" normalizeH="0" baseline="0" noProof="0" dirty="0">
                <a:ln>
                  <a:noFill/>
                </a:ln>
                <a:solidFill>
                  <a:srgbClr val="000000"/>
                </a:solidFill>
                <a:effectLst/>
                <a:uLnTx/>
                <a:uFillTx/>
                <a:latin typeface="+mn-lt"/>
                <a:ea typeface="Verdana" panose="020B0604030504040204" pitchFamily="34" charset="0"/>
              </a:rPr>
              <a:t>Address reporting templates; Develop guidance on the integration of NAM-based data into feed and food risk assessment</a:t>
            </a:r>
            <a:endParaRPr kumimoji="0" lang="en-GB" sz="1200" b="1" i="0" u="none" strike="noStrike" kern="1200" cap="none" spc="0" normalizeH="0" baseline="0" noProof="0" dirty="0">
              <a:ln>
                <a:noFill/>
              </a:ln>
              <a:solidFill>
                <a:srgbClr val="000000"/>
              </a:solidFill>
              <a:effectLst/>
              <a:uLnTx/>
              <a:uFillTx/>
              <a:latin typeface="+mn-lt"/>
              <a:ea typeface="Verdana" panose="020B0604030504040204" pitchFamily="34" charset="0"/>
            </a:endParaRPr>
          </a:p>
        </p:txBody>
      </p:sp>
      <p:sp>
        <p:nvSpPr>
          <p:cNvPr id="15" name="Rectangle 14">
            <a:extLst>
              <a:ext uri="{FF2B5EF4-FFF2-40B4-BE49-F238E27FC236}">
                <a16:creationId xmlns:a16="http://schemas.microsoft.com/office/drawing/2014/main" id="{E440C593-7AEB-426A-B9AE-A9B162D41626}"/>
              </a:ext>
            </a:extLst>
          </p:cNvPr>
          <p:cNvSpPr/>
          <p:nvPr/>
        </p:nvSpPr>
        <p:spPr>
          <a:xfrm>
            <a:off x="1790920" y="3353628"/>
            <a:ext cx="2092975" cy="1105647"/>
          </a:xfrm>
          <a:prstGeom prst="rect">
            <a:avLst/>
          </a:prstGeom>
          <a:noFill/>
          <a:ln w="571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969696"/>
              </a:solidFill>
              <a:effectLst/>
              <a:uLnTx/>
              <a:uFillTx/>
              <a:latin typeface="Verdana" panose="020B0604030504040204"/>
              <a:ea typeface="+mn-ea"/>
              <a:cs typeface="+mn-cs"/>
            </a:endParaRPr>
          </a:p>
        </p:txBody>
      </p:sp>
      <p:cxnSp>
        <p:nvCxnSpPr>
          <p:cNvPr id="16" name="Straight Arrow Connector 15">
            <a:extLst>
              <a:ext uri="{FF2B5EF4-FFF2-40B4-BE49-F238E27FC236}">
                <a16:creationId xmlns:a16="http://schemas.microsoft.com/office/drawing/2014/main" id="{A5CA86D7-4AAE-4D88-BDC0-A555E527EC0F}"/>
              </a:ext>
            </a:extLst>
          </p:cNvPr>
          <p:cNvCxnSpPr/>
          <p:nvPr/>
        </p:nvCxnSpPr>
        <p:spPr>
          <a:xfrm flipV="1">
            <a:off x="3225749" y="2444578"/>
            <a:ext cx="727364" cy="90905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074548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par>
                                <p:cTn id="13" presetID="10" presetClass="entr" presetSubtype="0"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2145D60-6F2C-43A7-8395-8F9490254959}"/>
              </a:ext>
            </a:extLst>
          </p:cNvPr>
          <p:cNvSpPr>
            <a:spLocks noGrp="1"/>
          </p:cNvSpPr>
          <p:nvPr>
            <p:ph type="title"/>
          </p:nvPr>
        </p:nvSpPr>
        <p:spPr/>
        <p:txBody>
          <a:bodyPr/>
          <a:lstStyle/>
          <a:p>
            <a:r>
              <a:rPr lang="en-GB" dirty="0"/>
              <a:t>AI4nams</a:t>
            </a:r>
          </a:p>
        </p:txBody>
      </p:sp>
      <p:pic>
        <p:nvPicPr>
          <p:cNvPr id="12" name="Picture 11">
            <a:extLst>
              <a:ext uri="{FF2B5EF4-FFF2-40B4-BE49-F238E27FC236}">
                <a16:creationId xmlns:a16="http://schemas.microsoft.com/office/drawing/2014/main" id="{B8EA7DE6-A372-4772-89C1-8D1ED9EFB04E}"/>
              </a:ext>
            </a:extLst>
          </p:cNvPr>
          <p:cNvPicPr>
            <a:picLocks noChangeAspect="1"/>
          </p:cNvPicPr>
          <p:nvPr/>
        </p:nvPicPr>
        <p:blipFill>
          <a:blip r:embed="rId3"/>
          <a:stretch>
            <a:fillRect/>
          </a:stretch>
        </p:blipFill>
        <p:spPr>
          <a:xfrm>
            <a:off x="3795913" y="2113000"/>
            <a:ext cx="7710052" cy="3640437"/>
          </a:xfrm>
          <a:prstGeom prst="rect">
            <a:avLst/>
          </a:prstGeom>
        </p:spPr>
      </p:pic>
      <p:pic>
        <p:nvPicPr>
          <p:cNvPr id="31" name="Picture 30">
            <a:extLst>
              <a:ext uri="{FF2B5EF4-FFF2-40B4-BE49-F238E27FC236}">
                <a16:creationId xmlns:a16="http://schemas.microsoft.com/office/drawing/2014/main" id="{63AAB1FB-5B4F-40A9-9BD9-DD63BEA025E0}"/>
              </a:ext>
            </a:extLst>
          </p:cNvPr>
          <p:cNvPicPr>
            <a:picLocks noChangeAspect="1"/>
          </p:cNvPicPr>
          <p:nvPr/>
        </p:nvPicPr>
        <p:blipFill>
          <a:blip r:embed="rId4"/>
          <a:stretch>
            <a:fillRect/>
          </a:stretch>
        </p:blipFill>
        <p:spPr>
          <a:xfrm>
            <a:off x="1198823" y="2427936"/>
            <a:ext cx="1626522" cy="2657037"/>
          </a:xfrm>
          <a:prstGeom prst="rect">
            <a:avLst/>
          </a:prstGeom>
        </p:spPr>
      </p:pic>
      <p:sp>
        <p:nvSpPr>
          <p:cNvPr id="33" name="TextBox 32">
            <a:extLst>
              <a:ext uri="{FF2B5EF4-FFF2-40B4-BE49-F238E27FC236}">
                <a16:creationId xmlns:a16="http://schemas.microsoft.com/office/drawing/2014/main" id="{28C25E91-C851-4B3A-B544-C8C02B95110C}"/>
              </a:ext>
            </a:extLst>
          </p:cNvPr>
          <p:cNvSpPr txBox="1"/>
          <p:nvPr/>
        </p:nvSpPr>
        <p:spPr>
          <a:xfrm>
            <a:off x="686034" y="1405114"/>
            <a:ext cx="10819931" cy="70788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a:r>
              <a:rPr lang="en-GB" sz="2000" dirty="0">
                <a:solidFill>
                  <a:srgbClr val="465F6F"/>
                </a:solidFill>
                <a:latin typeface="Roboto" panose="02000000000000000000" pitchFamily="2" charset="0"/>
                <a:ea typeface="Roboto" panose="02000000000000000000" pitchFamily="2" charset="0"/>
              </a:rPr>
              <a:t>EFSA Project on Exploring the use of Artificial Intelligence (AI) for extracting and integrating NAM-based data for chemical risk assessment (OC/EFSA/SCER/2021/08) </a:t>
            </a:r>
          </a:p>
        </p:txBody>
      </p:sp>
      <p:sp>
        <p:nvSpPr>
          <p:cNvPr id="34" name="TextBox 33">
            <a:extLst>
              <a:ext uri="{FF2B5EF4-FFF2-40B4-BE49-F238E27FC236}">
                <a16:creationId xmlns:a16="http://schemas.microsoft.com/office/drawing/2014/main" id="{247B85BC-A756-4822-81F1-4DD5AD9EA3C4}"/>
              </a:ext>
            </a:extLst>
          </p:cNvPr>
          <p:cNvSpPr txBox="1"/>
          <p:nvPr/>
        </p:nvSpPr>
        <p:spPr>
          <a:xfrm>
            <a:off x="750770" y="5880339"/>
            <a:ext cx="10907440"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defTabSz="914400" rtl="0" fontAlgn="auto" latinLnBrk="0" hangingPunct="0">
              <a:lnSpc>
                <a:spcPct val="100000"/>
              </a:lnSpc>
              <a:spcBef>
                <a:spcPts val="0"/>
              </a:spcBef>
              <a:spcAft>
                <a:spcPts val="0"/>
              </a:spcAft>
              <a:buClrTx/>
              <a:buSzTx/>
              <a:buFontTx/>
              <a:buNone/>
              <a:tabLst/>
            </a:pPr>
            <a:r>
              <a:rPr lang="en-GB" u="sng" dirty="0">
                <a:solidFill>
                  <a:srgbClr val="465F6F"/>
                </a:solidFill>
                <a:latin typeface="Roboto" panose="02000000000000000000" pitchFamily="2" charset="0"/>
                <a:ea typeface="Roboto" panose="02000000000000000000" pitchFamily="2" charset="0"/>
              </a:rPr>
              <a:t>First deliverable (to be published soon): </a:t>
            </a:r>
            <a:r>
              <a:rPr lang="en-US" dirty="0">
                <a:solidFill>
                  <a:srgbClr val="465F6F"/>
                </a:solidFill>
                <a:latin typeface="Roboto" panose="02000000000000000000" pitchFamily="2" charset="0"/>
                <a:ea typeface="Roboto" panose="02000000000000000000" pitchFamily="2" charset="0"/>
              </a:rPr>
              <a:t>review of AI tools supporting the search and extraction, </a:t>
            </a:r>
            <a:r>
              <a:rPr lang="en-US" dirty="0" err="1">
                <a:solidFill>
                  <a:srgbClr val="465F6F"/>
                </a:solidFill>
                <a:latin typeface="Roboto" panose="02000000000000000000" pitchFamily="2" charset="0"/>
                <a:ea typeface="Roboto" panose="02000000000000000000" pitchFamily="2" charset="0"/>
              </a:rPr>
              <a:t>harmonisation</a:t>
            </a:r>
            <a:r>
              <a:rPr lang="en-US" dirty="0">
                <a:solidFill>
                  <a:srgbClr val="465F6F"/>
                </a:solidFill>
                <a:latin typeface="Roboto" panose="02000000000000000000" pitchFamily="2" charset="0"/>
                <a:ea typeface="Roboto" panose="02000000000000000000" pitchFamily="2" charset="0"/>
              </a:rPr>
              <a:t> and pre-validation, and integration of NAMs-based data into networks similar to AOPs</a:t>
            </a:r>
            <a:r>
              <a:rPr kumimoji="0" lang="en-US" sz="1600" b="0" i="0" u="none" strike="noStrike" cap="none" spc="0" normalizeH="0" baseline="0" dirty="0">
                <a:ln>
                  <a:noFill/>
                </a:ln>
                <a:solidFill>
                  <a:srgbClr val="000000"/>
                </a:solidFill>
                <a:effectLst/>
                <a:uFillTx/>
                <a:latin typeface="Roboto Regular"/>
                <a:ea typeface="Roboto Regular"/>
                <a:cs typeface="Roboto Regular"/>
                <a:sym typeface="Roboto Regular"/>
              </a:rPr>
              <a:t>.</a:t>
            </a:r>
            <a:endParaRPr kumimoji="0" lang="en-GB" sz="1600" b="0" i="0" u="none" strike="noStrike" cap="none" spc="0" normalizeH="0" baseline="0" dirty="0">
              <a:ln>
                <a:noFill/>
              </a:ln>
              <a:solidFill>
                <a:srgbClr val="000000"/>
              </a:solidFill>
              <a:effectLst/>
              <a:uFillTx/>
              <a:latin typeface="Roboto Regular"/>
              <a:ea typeface="Roboto Regular"/>
              <a:cs typeface="Roboto Regular"/>
              <a:sym typeface="Roboto Regular"/>
            </a:endParaRPr>
          </a:p>
        </p:txBody>
      </p:sp>
      <p:sp>
        <p:nvSpPr>
          <p:cNvPr id="35" name="TextBox 34">
            <a:extLst>
              <a:ext uri="{FF2B5EF4-FFF2-40B4-BE49-F238E27FC236}">
                <a16:creationId xmlns:a16="http://schemas.microsoft.com/office/drawing/2014/main" id="{2495918C-6938-42AA-B2B0-616B48B6E60B}"/>
              </a:ext>
            </a:extLst>
          </p:cNvPr>
          <p:cNvSpPr txBox="1"/>
          <p:nvPr/>
        </p:nvSpPr>
        <p:spPr>
          <a:xfrm>
            <a:off x="623983" y="5216726"/>
            <a:ext cx="2776201" cy="400108"/>
          </a:xfrm>
          <a:prstGeom prst="rect">
            <a:avLst/>
          </a:prstGeom>
          <a:solidFill>
            <a:schemeClr val="accent1">
              <a:lumMod val="60000"/>
              <a:lumOff val="4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defTabSz="914400" rtl="0" fontAlgn="auto" latinLnBrk="0" hangingPunct="0">
              <a:lnSpc>
                <a:spcPct val="100000"/>
              </a:lnSpc>
              <a:spcBef>
                <a:spcPts val="0"/>
              </a:spcBef>
              <a:spcAft>
                <a:spcPts val="0"/>
              </a:spcAft>
              <a:buClrTx/>
              <a:buSzTx/>
              <a:buFontTx/>
              <a:buNone/>
              <a:tabLst/>
            </a:pPr>
            <a:r>
              <a:rPr lang="en-GB" sz="2000" b="1" dirty="0">
                <a:solidFill>
                  <a:schemeClr val="bg1"/>
                </a:solidFill>
                <a:latin typeface="+mn-lt"/>
                <a:ea typeface="+mn-ea"/>
                <a:cs typeface="+mn-cs"/>
              </a:rPr>
              <a:t>Final report: June 2023</a:t>
            </a:r>
          </a:p>
        </p:txBody>
      </p:sp>
    </p:spTree>
    <p:extLst>
      <p:ext uri="{BB962C8B-B14F-4D97-AF65-F5344CB8AC3E}">
        <p14:creationId xmlns:p14="http://schemas.microsoft.com/office/powerpoint/2010/main" val="3744824861"/>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9195E5D-5F21-4541-905C-104C9F0BED29}"/>
              </a:ext>
            </a:extLst>
          </p:cNvPr>
          <p:cNvSpPr>
            <a:spLocks noGrp="1"/>
          </p:cNvSpPr>
          <p:nvPr>
            <p:ph type="title"/>
          </p:nvPr>
        </p:nvSpPr>
        <p:spPr/>
        <p:txBody>
          <a:bodyPr/>
          <a:lstStyle/>
          <a:p>
            <a:r>
              <a:rPr lang="en-GB" dirty="0"/>
              <a:t>AI4NAMS CASE STUDIES</a:t>
            </a:r>
          </a:p>
        </p:txBody>
      </p:sp>
      <p:pic>
        <p:nvPicPr>
          <p:cNvPr id="4" name="Content Placeholder 10">
            <a:extLst>
              <a:ext uri="{FF2B5EF4-FFF2-40B4-BE49-F238E27FC236}">
                <a16:creationId xmlns:a16="http://schemas.microsoft.com/office/drawing/2014/main" id="{5388E54B-55AD-4F58-A52A-15386731B722}"/>
              </a:ext>
            </a:extLst>
          </p:cNvPr>
          <p:cNvPicPr>
            <a:picLocks noChangeAspect="1"/>
          </p:cNvPicPr>
          <p:nvPr/>
        </p:nvPicPr>
        <p:blipFill>
          <a:blip r:embed="rId3"/>
          <a:stretch>
            <a:fillRect/>
          </a:stretch>
        </p:blipFill>
        <p:spPr>
          <a:xfrm>
            <a:off x="1430346" y="1451776"/>
            <a:ext cx="9331307" cy="4882543"/>
          </a:xfrm>
          <a:prstGeom prst="rect">
            <a:avLst/>
          </a:prstGeom>
        </p:spPr>
      </p:pic>
    </p:spTree>
    <p:extLst>
      <p:ext uri="{BB962C8B-B14F-4D97-AF65-F5344CB8AC3E}">
        <p14:creationId xmlns:p14="http://schemas.microsoft.com/office/powerpoint/2010/main" val="2152197748"/>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3EDBB3E-E0D3-4464-BC32-4CAA44AD90AB}"/>
              </a:ext>
            </a:extLst>
          </p:cNvPr>
          <p:cNvSpPr>
            <a:spLocks noGrp="1"/>
          </p:cNvSpPr>
          <p:nvPr>
            <p:ph type="title"/>
          </p:nvPr>
        </p:nvSpPr>
        <p:spPr/>
        <p:txBody>
          <a:bodyPr/>
          <a:lstStyle/>
          <a:p>
            <a:r>
              <a:rPr lang="en-GB" dirty="0"/>
              <a:t>New EFSA Project ‘NAMs4NANO’</a:t>
            </a:r>
          </a:p>
        </p:txBody>
      </p:sp>
      <p:sp>
        <p:nvSpPr>
          <p:cNvPr id="4" name="Content Placeholder 1">
            <a:extLst>
              <a:ext uri="{FF2B5EF4-FFF2-40B4-BE49-F238E27FC236}">
                <a16:creationId xmlns:a16="http://schemas.microsoft.com/office/drawing/2014/main" id="{8EC264FD-464B-4991-9B02-85B7CA22CA79}"/>
              </a:ext>
            </a:extLst>
          </p:cNvPr>
          <p:cNvSpPr>
            <a:spLocks noGrp="1"/>
          </p:cNvSpPr>
          <p:nvPr>
            <p:ph sz="half" idx="1"/>
          </p:nvPr>
        </p:nvSpPr>
        <p:spPr>
          <a:xfrm>
            <a:off x="678264" y="1463677"/>
            <a:ext cx="6256287" cy="1359071"/>
          </a:xfrm>
          <a:ln>
            <a:solidFill>
              <a:schemeClr val="accent1"/>
            </a:solidFill>
          </a:ln>
        </p:spPr>
        <p:txBody>
          <a:bodyPr/>
          <a:lstStyle/>
          <a:p>
            <a:pPr marL="0" indent="0">
              <a:buNone/>
            </a:pPr>
            <a:r>
              <a:rPr lang="en-GB" dirty="0">
                <a:solidFill>
                  <a:schemeClr val="accent1"/>
                </a:solidFill>
                <a:latin typeface="+mn-lt"/>
                <a:ea typeface="Verdana"/>
              </a:rPr>
              <a:t>Title</a:t>
            </a:r>
            <a:r>
              <a:rPr lang="en-GB" dirty="0">
                <a:latin typeface="+mn-lt"/>
                <a:ea typeface="Verdana"/>
              </a:rPr>
              <a:t>:</a:t>
            </a:r>
            <a:r>
              <a:rPr lang="en-GB" b="1" dirty="0">
                <a:latin typeface="+mn-lt"/>
                <a:ea typeface="Verdana"/>
              </a:rPr>
              <a:t> </a:t>
            </a:r>
            <a:r>
              <a:rPr lang="en-US" b="1" dirty="0">
                <a:solidFill>
                  <a:srgbClr val="004A9A"/>
                </a:solidFill>
                <a:latin typeface="+mn-lt"/>
                <a:ea typeface="Verdana"/>
              </a:rPr>
              <a:t>NAMS4NANO</a:t>
            </a:r>
            <a:r>
              <a:rPr lang="en-US" b="1" dirty="0">
                <a:latin typeface="+mn-lt"/>
                <a:ea typeface="Verdana"/>
              </a:rPr>
              <a:t> </a:t>
            </a:r>
            <a:r>
              <a:rPr lang="en-US" dirty="0">
                <a:latin typeface="+mn-lt"/>
                <a:ea typeface="Verdana"/>
              </a:rPr>
              <a:t>(</a:t>
            </a:r>
            <a:r>
              <a:rPr lang="en-US" dirty="0">
                <a:latin typeface="+mn-lt"/>
                <a:ea typeface="Verdana"/>
                <a:hlinkClick r:id="rId3"/>
              </a:rPr>
              <a:t>GP/EFSA/MESE/2022/01</a:t>
            </a:r>
            <a:r>
              <a:rPr lang="en-US" dirty="0">
                <a:latin typeface="+mn-lt"/>
                <a:ea typeface="Verdana"/>
              </a:rPr>
              <a:t>)</a:t>
            </a:r>
          </a:p>
          <a:p>
            <a:pPr marL="0" indent="0" algn="ctr">
              <a:buNone/>
            </a:pPr>
            <a:r>
              <a:rPr lang="en-US" b="1" i="1" dirty="0">
                <a:latin typeface="+mn-lt"/>
                <a:ea typeface="Verdana"/>
              </a:rPr>
              <a:t>Integration of New Approach Methodologies results in chemical risk assessments: case studies addressing nanoscale considerations</a:t>
            </a:r>
          </a:p>
          <a:p>
            <a:pPr marL="0" indent="0">
              <a:buNone/>
            </a:pPr>
            <a:endParaRPr lang="en-US" sz="1800" dirty="0">
              <a:latin typeface="+mn-lt"/>
              <a:ea typeface="Verdana"/>
            </a:endParaRPr>
          </a:p>
          <a:p>
            <a:pPr marL="0" indent="0">
              <a:buNone/>
            </a:pPr>
            <a:endParaRPr lang="en-US" sz="1800" dirty="0">
              <a:latin typeface="+mn-lt"/>
              <a:ea typeface="Verdana"/>
            </a:endParaRPr>
          </a:p>
          <a:p>
            <a:pPr marL="0" indent="0">
              <a:buNone/>
            </a:pPr>
            <a:endParaRPr lang="en-US" sz="1800" dirty="0">
              <a:latin typeface="+mn-lt"/>
              <a:ea typeface="Verdana"/>
            </a:endParaRPr>
          </a:p>
        </p:txBody>
      </p:sp>
      <p:sp>
        <p:nvSpPr>
          <p:cNvPr id="5" name="Content Placeholder 1">
            <a:extLst>
              <a:ext uri="{FF2B5EF4-FFF2-40B4-BE49-F238E27FC236}">
                <a16:creationId xmlns:a16="http://schemas.microsoft.com/office/drawing/2014/main" id="{58E15A04-D6AE-43FE-A318-8E4AD22172CB}"/>
              </a:ext>
            </a:extLst>
          </p:cNvPr>
          <p:cNvSpPr txBox="1">
            <a:spLocks/>
          </p:cNvSpPr>
          <p:nvPr/>
        </p:nvSpPr>
        <p:spPr>
          <a:xfrm>
            <a:off x="494379" y="3342085"/>
            <a:ext cx="4453479" cy="2419196"/>
          </a:xfrm>
          <a:prstGeom prst="rect">
            <a:avLst/>
          </a:prstGeom>
          <a:ln>
            <a:solidFill>
              <a:schemeClr val="accent1"/>
            </a:solidFill>
          </a:ln>
        </p:spPr>
        <p:txBody>
          <a:bodyPr/>
          <a:lstStyle>
            <a:lvl1pPr marL="228600" indent="-228600" algn="l" defTabSz="914400" rtl="0" eaLnBrk="1" latinLnBrk="0" hangingPunct="1">
              <a:lnSpc>
                <a:spcPct val="90000"/>
              </a:lnSpc>
              <a:spcBef>
                <a:spcPts val="1000"/>
              </a:spcBef>
              <a:buClr>
                <a:schemeClr val="accent5"/>
              </a:buClr>
              <a:buFont typeface="Wingdings" panose="05000000000000000000" pitchFamily="2" charset="2"/>
              <a:buChar char="§"/>
              <a:defRPr sz="2800" kern="120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Clr>
                <a:schemeClr val="accent5"/>
              </a:buClr>
              <a:buFont typeface="Wingdings" panose="05000000000000000000" pitchFamily="2" charset="2"/>
              <a:buChar char="§"/>
              <a:defRPr sz="2400" kern="120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Clr>
                <a:schemeClr val="accent5"/>
              </a:buClr>
              <a:buFont typeface="Wingdings" panose="05000000000000000000" pitchFamily="2" charset="2"/>
              <a:buChar char="§"/>
              <a:defRPr sz="2000" kern="120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Clr>
                <a:schemeClr val="accent5"/>
              </a:buClr>
              <a:buFont typeface="Wingdings" panose="05000000000000000000" pitchFamily="2" charset="2"/>
              <a:buChar char="§"/>
              <a:defRPr sz="1800" kern="120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Clr>
                <a:schemeClr val="accent5"/>
              </a:buClr>
              <a:buFont typeface="Wingdings" panose="05000000000000000000" pitchFamily="2" charset="2"/>
              <a:buChar char="§"/>
              <a:defRPr sz="1800" kern="120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50" u="sng" dirty="0">
                <a:solidFill>
                  <a:schemeClr val="accent1"/>
                </a:solidFill>
                <a:latin typeface="+mn-lt"/>
                <a:ea typeface="Verdana"/>
              </a:rPr>
              <a:t>First phase</a:t>
            </a:r>
            <a:r>
              <a:rPr lang="en-US" sz="1850" dirty="0">
                <a:solidFill>
                  <a:schemeClr val="accent1"/>
                </a:solidFill>
                <a:latin typeface="+mn-lt"/>
                <a:ea typeface="Verdana"/>
              </a:rPr>
              <a:t>: (3 </a:t>
            </a:r>
            <a:r>
              <a:rPr lang="en-US" sz="1850" dirty="0" err="1">
                <a:solidFill>
                  <a:schemeClr val="accent1"/>
                </a:solidFill>
                <a:latin typeface="+mn-lt"/>
                <a:ea typeface="Verdana"/>
              </a:rPr>
              <a:t>LOTs</a:t>
            </a:r>
            <a:r>
              <a:rPr lang="en-US" sz="1850" dirty="0">
                <a:solidFill>
                  <a:schemeClr val="accent1"/>
                </a:solidFill>
                <a:latin typeface="+mn-lt"/>
                <a:ea typeface="Verdana"/>
              </a:rPr>
              <a:t>)</a:t>
            </a:r>
          </a:p>
          <a:p>
            <a:r>
              <a:rPr lang="en-US" sz="1850" dirty="0">
                <a:latin typeface="+mn-lt"/>
                <a:ea typeface="Verdana"/>
              </a:rPr>
              <a:t>Design EFSA relevant case studies in the area of </a:t>
            </a:r>
            <a:r>
              <a:rPr lang="en-US" sz="1850" b="1" dirty="0">
                <a:solidFill>
                  <a:srgbClr val="004A9A"/>
                </a:solidFill>
                <a:latin typeface="+mn-lt"/>
                <a:ea typeface="Verdana"/>
              </a:rPr>
              <a:t>nanomaterials</a:t>
            </a:r>
            <a:r>
              <a:rPr lang="en-US" sz="1850" dirty="0">
                <a:solidFill>
                  <a:srgbClr val="004A9A"/>
                </a:solidFill>
                <a:latin typeface="+mn-lt"/>
                <a:ea typeface="Verdana"/>
              </a:rPr>
              <a:t> </a:t>
            </a:r>
            <a:r>
              <a:rPr lang="en-US" sz="1850" dirty="0">
                <a:latin typeface="+mn-lt"/>
                <a:ea typeface="Verdana"/>
              </a:rPr>
              <a:t>integrating NAMs and existing data</a:t>
            </a:r>
          </a:p>
          <a:p>
            <a:r>
              <a:rPr lang="en-US" sz="1850" dirty="0">
                <a:latin typeface="+mn-lt"/>
                <a:ea typeface="Verdana"/>
              </a:rPr>
              <a:t>Development of </a:t>
            </a:r>
            <a:r>
              <a:rPr lang="en-US" sz="1850" b="1" dirty="0">
                <a:solidFill>
                  <a:srgbClr val="004A9A"/>
                </a:solidFill>
                <a:latin typeface="+mn-lt"/>
                <a:ea typeface="Verdana"/>
              </a:rPr>
              <a:t>methodologies</a:t>
            </a:r>
            <a:r>
              <a:rPr lang="en-US" sz="1850" b="1" dirty="0">
                <a:latin typeface="+mn-lt"/>
                <a:ea typeface="Verdana"/>
              </a:rPr>
              <a:t> </a:t>
            </a:r>
            <a:br>
              <a:rPr lang="en-US" sz="1850" dirty="0">
                <a:latin typeface="+mn-lt"/>
                <a:ea typeface="Verdana"/>
              </a:rPr>
            </a:br>
            <a:r>
              <a:rPr lang="en-US" sz="1850" dirty="0">
                <a:latin typeface="+mn-lt"/>
                <a:ea typeface="Verdana"/>
              </a:rPr>
              <a:t>to promote the use of NAMs data and its </a:t>
            </a:r>
            <a:r>
              <a:rPr lang="en-US" sz="1850" b="1" dirty="0">
                <a:solidFill>
                  <a:srgbClr val="004A9A"/>
                </a:solidFill>
                <a:latin typeface="+mn-lt"/>
                <a:ea typeface="Verdana"/>
              </a:rPr>
              <a:t>integration</a:t>
            </a:r>
            <a:r>
              <a:rPr lang="en-US" sz="1850" dirty="0">
                <a:latin typeface="+mn-lt"/>
                <a:ea typeface="Verdana"/>
              </a:rPr>
              <a:t> in EFSA risk assessments</a:t>
            </a:r>
          </a:p>
          <a:p>
            <a:pPr marL="0" indent="0">
              <a:buNone/>
            </a:pPr>
            <a:br>
              <a:rPr lang="en-US" sz="2000" dirty="0">
                <a:latin typeface="Verdana"/>
                <a:ea typeface="Verdana"/>
              </a:rPr>
            </a:br>
            <a:endParaRPr lang="en-US" sz="2000" dirty="0">
              <a:latin typeface="Verdana"/>
              <a:ea typeface="Verdana"/>
            </a:endParaRPr>
          </a:p>
          <a:p>
            <a:pPr marL="0" indent="0">
              <a:buFont typeface="Wingdings" panose="05000000000000000000" pitchFamily="2" charset="2"/>
              <a:buNone/>
            </a:pPr>
            <a:endParaRPr lang="en-US" sz="1800" dirty="0">
              <a:latin typeface="Verdana"/>
              <a:ea typeface="Verdana"/>
            </a:endParaRPr>
          </a:p>
          <a:p>
            <a:pPr marL="0" indent="0">
              <a:buFont typeface="Wingdings" panose="05000000000000000000" pitchFamily="2" charset="2"/>
              <a:buNone/>
            </a:pPr>
            <a:endParaRPr lang="en-US" sz="1800" dirty="0">
              <a:latin typeface="Verdana"/>
              <a:ea typeface="Verdana"/>
            </a:endParaRPr>
          </a:p>
        </p:txBody>
      </p:sp>
      <p:sp>
        <p:nvSpPr>
          <p:cNvPr id="6" name="Content Placeholder 1">
            <a:extLst>
              <a:ext uri="{FF2B5EF4-FFF2-40B4-BE49-F238E27FC236}">
                <a16:creationId xmlns:a16="http://schemas.microsoft.com/office/drawing/2014/main" id="{5089D35C-F461-4FA6-A293-DE7B49A1E2AB}"/>
              </a:ext>
            </a:extLst>
          </p:cNvPr>
          <p:cNvSpPr txBox="1">
            <a:spLocks/>
          </p:cNvSpPr>
          <p:nvPr/>
        </p:nvSpPr>
        <p:spPr>
          <a:xfrm>
            <a:off x="6483946" y="4455338"/>
            <a:ext cx="4320413" cy="1878981"/>
          </a:xfrm>
          <a:prstGeom prst="rect">
            <a:avLst/>
          </a:prstGeom>
          <a:ln>
            <a:solidFill>
              <a:schemeClr val="accent1"/>
            </a:solidFill>
          </a:ln>
        </p:spPr>
        <p:txBody>
          <a:bodyPr/>
          <a:lstStyle>
            <a:lvl1pPr marL="228600" indent="-228600" algn="l" defTabSz="914400" rtl="0" eaLnBrk="1" latinLnBrk="0" hangingPunct="1">
              <a:lnSpc>
                <a:spcPct val="90000"/>
              </a:lnSpc>
              <a:spcBef>
                <a:spcPts val="1000"/>
              </a:spcBef>
              <a:buClr>
                <a:schemeClr val="accent5"/>
              </a:buClr>
              <a:buFont typeface="Wingdings" panose="05000000000000000000" pitchFamily="2" charset="2"/>
              <a:buChar char="§"/>
              <a:defRPr sz="2800" kern="120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Clr>
                <a:schemeClr val="accent5"/>
              </a:buClr>
              <a:buFont typeface="Wingdings" panose="05000000000000000000" pitchFamily="2" charset="2"/>
              <a:buChar char="§"/>
              <a:defRPr sz="2400" kern="120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Clr>
                <a:schemeClr val="accent5"/>
              </a:buClr>
              <a:buFont typeface="Wingdings" panose="05000000000000000000" pitchFamily="2" charset="2"/>
              <a:buChar char="§"/>
              <a:defRPr sz="2000" kern="120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Clr>
                <a:schemeClr val="accent5"/>
              </a:buClr>
              <a:buFont typeface="Wingdings" panose="05000000000000000000" pitchFamily="2" charset="2"/>
              <a:buChar char="§"/>
              <a:defRPr sz="1800" kern="120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Clr>
                <a:schemeClr val="accent5"/>
              </a:buClr>
              <a:buFont typeface="Wingdings" panose="05000000000000000000" pitchFamily="2" charset="2"/>
              <a:buChar char="§"/>
              <a:defRPr sz="1800" kern="120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50" u="sng" dirty="0">
                <a:solidFill>
                  <a:schemeClr val="accent1"/>
                </a:solidFill>
                <a:latin typeface="+mn-lt"/>
                <a:ea typeface="Verdana"/>
              </a:rPr>
              <a:t>Second phase</a:t>
            </a:r>
            <a:r>
              <a:rPr lang="en-US" sz="1850" dirty="0">
                <a:solidFill>
                  <a:schemeClr val="accent1"/>
                </a:solidFill>
                <a:latin typeface="+mn-lt"/>
                <a:ea typeface="Verdana"/>
              </a:rPr>
              <a:t>: (to be launched in 2024)</a:t>
            </a:r>
          </a:p>
          <a:p>
            <a:r>
              <a:rPr lang="en-US" sz="1850" dirty="0">
                <a:latin typeface="+mn-lt"/>
                <a:ea typeface="Verdana"/>
              </a:rPr>
              <a:t>Design case studies on </a:t>
            </a:r>
            <a:r>
              <a:rPr lang="en-US" sz="1850" b="1" dirty="0">
                <a:solidFill>
                  <a:srgbClr val="004A9A"/>
                </a:solidFill>
                <a:latin typeface="+mn-lt"/>
                <a:ea typeface="Verdana"/>
              </a:rPr>
              <a:t>nanoplastics</a:t>
            </a:r>
          </a:p>
          <a:p>
            <a:r>
              <a:rPr lang="en-US" sz="1850" dirty="0">
                <a:latin typeface="+mn-lt"/>
                <a:ea typeface="Verdana"/>
              </a:rPr>
              <a:t>Develop a risk assessment guidance for nanocontaminants and promote an </a:t>
            </a:r>
            <a:r>
              <a:rPr lang="en-US" sz="1850" b="1" dirty="0">
                <a:solidFill>
                  <a:srgbClr val="004A9A"/>
                </a:solidFill>
                <a:latin typeface="+mn-lt"/>
                <a:ea typeface="Verdana"/>
              </a:rPr>
              <a:t>international</a:t>
            </a:r>
            <a:r>
              <a:rPr lang="en-US" sz="1850" dirty="0">
                <a:latin typeface="+mn-lt"/>
                <a:ea typeface="Verdana"/>
              </a:rPr>
              <a:t> risk assessment for nanoplastics</a:t>
            </a:r>
          </a:p>
          <a:p>
            <a:pPr marL="0" indent="0">
              <a:buNone/>
            </a:pPr>
            <a:br>
              <a:rPr lang="en-US" sz="2000" dirty="0">
                <a:latin typeface="Verdana"/>
                <a:ea typeface="Verdana"/>
              </a:rPr>
            </a:br>
            <a:endParaRPr lang="en-US" sz="2000" dirty="0">
              <a:latin typeface="Verdana"/>
              <a:ea typeface="Verdana"/>
            </a:endParaRPr>
          </a:p>
          <a:p>
            <a:pPr marL="0" indent="0">
              <a:buFont typeface="Wingdings" panose="05000000000000000000" pitchFamily="2" charset="2"/>
              <a:buNone/>
            </a:pPr>
            <a:endParaRPr lang="en-US" sz="1800" dirty="0">
              <a:latin typeface="Verdana"/>
              <a:ea typeface="Verdana"/>
            </a:endParaRPr>
          </a:p>
          <a:p>
            <a:pPr marL="0" indent="0">
              <a:buFont typeface="Wingdings" panose="05000000000000000000" pitchFamily="2" charset="2"/>
              <a:buNone/>
            </a:pPr>
            <a:endParaRPr lang="en-US" sz="1800" dirty="0">
              <a:latin typeface="Verdana"/>
              <a:ea typeface="Verdana"/>
            </a:endParaRPr>
          </a:p>
        </p:txBody>
      </p:sp>
      <p:sp>
        <p:nvSpPr>
          <p:cNvPr id="7" name="Arrow: Down 6">
            <a:extLst>
              <a:ext uri="{FF2B5EF4-FFF2-40B4-BE49-F238E27FC236}">
                <a16:creationId xmlns:a16="http://schemas.microsoft.com/office/drawing/2014/main" id="{8DFBFB9B-5BC8-4A0A-9ECA-6315EAD1E956}"/>
              </a:ext>
            </a:extLst>
          </p:cNvPr>
          <p:cNvSpPr/>
          <p:nvPr/>
        </p:nvSpPr>
        <p:spPr>
          <a:xfrm rot="16200000">
            <a:off x="4866723" y="4059810"/>
            <a:ext cx="1545156" cy="1377142"/>
          </a:xfrm>
          <a:prstGeom prst="downArrow">
            <a:avLst/>
          </a:prstGeom>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Verdana" panose="020B0604030504040204"/>
              <a:ea typeface="+mn-ea"/>
              <a:cs typeface="+mn-cs"/>
            </a:endParaRPr>
          </a:p>
        </p:txBody>
      </p:sp>
      <p:pic>
        <p:nvPicPr>
          <p:cNvPr id="8" name="Picture 7">
            <a:extLst>
              <a:ext uri="{FF2B5EF4-FFF2-40B4-BE49-F238E27FC236}">
                <a16:creationId xmlns:a16="http://schemas.microsoft.com/office/drawing/2014/main" id="{6AED10AC-4F8C-4B08-90A7-2E30FDE9A913}"/>
              </a:ext>
            </a:extLst>
          </p:cNvPr>
          <p:cNvPicPr>
            <a:picLocks noChangeAspect="1"/>
          </p:cNvPicPr>
          <p:nvPr/>
        </p:nvPicPr>
        <p:blipFill>
          <a:blip r:embed="rId4"/>
          <a:stretch>
            <a:fillRect/>
          </a:stretch>
        </p:blipFill>
        <p:spPr>
          <a:xfrm>
            <a:off x="8226152" y="1409819"/>
            <a:ext cx="3217000" cy="23152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Graphic 8" descr="Group brainstorm with solid fill">
            <a:extLst>
              <a:ext uri="{FF2B5EF4-FFF2-40B4-BE49-F238E27FC236}">
                <a16:creationId xmlns:a16="http://schemas.microsoft.com/office/drawing/2014/main" id="{ABED6A1D-8148-4CC4-908F-6D8C3CEC012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745080" y="3162088"/>
            <a:ext cx="1125861" cy="1125861"/>
          </a:xfrm>
          <a:prstGeom prst="rect">
            <a:avLst/>
          </a:prstGeom>
        </p:spPr>
      </p:pic>
      <p:sp>
        <p:nvSpPr>
          <p:cNvPr id="10" name="TextBox 9">
            <a:extLst>
              <a:ext uri="{FF2B5EF4-FFF2-40B4-BE49-F238E27FC236}">
                <a16:creationId xmlns:a16="http://schemas.microsoft.com/office/drawing/2014/main" id="{BF223DE4-743C-47F3-BD23-090299CE0C2F}"/>
              </a:ext>
            </a:extLst>
          </p:cNvPr>
          <p:cNvSpPr txBox="1"/>
          <p:nvPr/>
        </p:nvSpPr>
        <p:spPr>
          <a:xfrm>
            <a:off x="1656432" y="6041931"/>
            <a:ext cx="3046726" cy="584775"/>
          </a:xfrm>
          <a:prstGeom prst="rect">
            <a:avLst/>
          </a:prstGeom>
          <a:solidFill>
            <a:schemeClr val="bg1">
              <a:lumMod val="65000"/>
            </a:schemeClr>
          </a:solidFill>
          <a:ln/>
        </p:spPr>
        <p:style>
          <a:lnRef idx="3">
            <a:schemeClr val="lt1"/>
          </a:lnRef>
          <a:fillRef idx="1">
            <a:schemeClr val="accent1"/>
          </a:fillRef>
          <a:effectRef idx="1">
            <a:schemeClr val="accent1"/>
          </a:effectRef>
          <a:fontRef idx="minor">
            <a:schemeClr val="lt1"/>
          </a:fontRef>
        </p:style>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Arial" panose="020B0604020202020204" pitchFamily="34" charset="0"/>
              </a:rPr>
              <a:t>Will start soon and expected to end by the</a:t>
            </a:r>
            <a:r>
              <a:rPr kumimoji="0" lang="en-GB" sz="16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Arial" panose="020B0604020202020204" pitchFamily="34" charset="0"/>
              </a:rPr>
              <a:t> first semester of 2026</a:t>
            </a:r>
            <a:endParaRPr kumimoji="0" lang="en-GB" sz="2800" b="0" i="0" u="none" strike="noStrike" kern="1200" cap="none" spc="0" normalizeH="0" baseline="0" noProof="0" dirty="0">
              <a:ln>
                <a:noFill/>
              </a:ln>
              <a:solidFill>
                <a:srgbClr val="FFFFFF"/>
              </a:solidFill>
              <a:effectLst/>
              <a:uLnTx/>
              <a:uFillTx/>
              <a:latin typeface="Verdana" panose="020B0604030504040204"/>
              <a:ea typeface="+mn-ea"/>
              <a:cs typeface="+mn-cs"/>
            </a:endParaRPr>
          </a:p>
        </p:txBody>
      </p:sp>
      <p:pic>
        <p:nvPicPr>
          <p:cNvPr id="11" name="Graphic 10" descr="Hourglass Finished with solid fill">
            <a:extLst>
              <a:ext uri="{FF2B5EF4-FFF2-40B4-BE49-F238E27FC236}">
                <a16:creationId xmlns:a16="http://schemas.microsoft.com/office/drawing/2014/main" id="{2C4FA321-A107-4F2F-999B-538B4AD2CD0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50770" y="5959525"/>
            <a:ext cx="749588" cy="749588"/>
          </a:xfrm>
          <a:prstGeom prst="rect">
            <a:avLst/>
          </a:prstGeom>
        </p:spPr>
      </p:pic>
    </p:spTree>
    <p:extLst>
      <p:ext uri="{BB962C8B-B14F-4D97-AF65-F5344CB8AC3E}">
        <p14:creationId xmlns:p14="http://schemas.microsoft.com/office/powerpoint/2010/main" val="1084845891"/>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0907BB2-E99F-4078-B3A1-351CD6C76BA2}"/>
              </a:ext>
            </a:extLst>
          </p:cNvPr>
          <p:cNvSpPr>
            <a:spLocks noGrp="1"/>
          </p:cNvSpPr>
          <p:nvPr>
            <p:ph sz="half" idx="1"/>
          </p:nvPr>
        </p:nvSpPr>
        <p:spPr>
          <a:xfrm>
            <a:off x="838200" y="1770205"/>
            <a:ext cx="6308706" cy="3805647"/>
          </a:xfrm>
        </p:spPr>
        <p:txBody>
          <a:bodyPr/>
          <a:lstStyle/>
          <a:p>
            <a:r>
              <a:rPr lang="en-US" sz="2000" b="1" dirty="0">
                <a:solidFill>
                  <a:srgbClr val="004A9A"/>
                </a:solidFill>
              </a:rPr>
              <a:t>Objective 1</a:t>
            </a:r>
            <a:r>
              <a:rPr lang="en-US" sz="2000" b="1" dirty="0"/>
              <a:t>:</a:t>
            </a:r>
            <a:r>
              <a:rPr lang="en-US" sz="2000" dirty="0"/>
              <a:t> Reviewing the available NAM-based tools and methods for assessing the toxicity of nanoparticles, in particular those developed by recent EU Research projects.</a:t>
            </a:r>
          </a:p>
          <a:p>
            <a:r>
              <a:rPr lang="en-US" sz="2000" b="1" dirty="0">
                <a:solidFill>
                  <a:srgbClr val="004A9A"/>
                </a:solidFill>
              </a:rPr>
              <a:t>Objective 2</a:t>
            </a:r>
            <a:r>
              <a:rPr lang="en-US" sz="2000" b="1" dirty="0"/>
              <a:t>: </a:t>
            </a:r>
            <a:r>
              <a:rPr lang="en-US" sz="2000" dirty="0"/>
              <a:t>Developing a qualification system for facilitating the regulatory use of NAM tools and methods, using the experience from EU and international agencies (EMA, US FDA). </a:t>
            </a:r>
          </a:p>
          <a:p>
            <a:r>
              <a:rPr lang="en-US" sz="2000" b="1" dirty="0">
                <a:solidFill>
                  <a:srgbClr val="004A9A"/>
                </a:solidFill>
              </a:rPr>
              <a:t>Objective 3</a:t>
            </a:r>
            <a:r>
              <a:rPr lang="en-US" sz="2000" b="1" dirty="0"/>
              <a:t>: </a:t>
            </a:r>
            <a:r>
              <a:rPr lang="en-US" sz="2000" dirty="0"/>
              <a:t>Designing and conducting a first set of proof-of-concept case studies to demonstrate that the combination of existing </a:t>
            </a:r>
            <a:r>
              <a:rPr lang="en-US" sz="2000" i="1" dirty="0"/>
              <a:t>in vivo </a:t>
            </a:r>
            <a:r>
              <a:rPr lang="en-US" sz="2000" dirty="0"/>
              <a:t>information and NAM-based data can provide better information for safety assessments than new </a:t>
            </a:r>
            <a:r>
              <a:rPr lang="en-US" sz="2000" i="1" dirty="0"/>
              <a:t>in vivo </a:t>
            </a:r>
            <a:r>
              <a:rPr lang="en-US" sz="2000" dirty="0"/>
              <a:t>studies.</a:t>
            </a:r>
          </a:p>
          <a:p>
            <a:endParaRPr lang="en-GB" dirty="0"/>
          </a:p>
        </p:txBody>
      </p:sp>
      <p:sp>
        <p:nvSpPr>
          <p:cNvPr id="3" name="Title 2">
            <a:extLst>
              <a:ext uri="{FF2B5EF4-FFF2-40B4-BE49-F238E27FC236}">
                <a16:creationId xmlns:a16="http://schemas.microsoft.com/office/drawing/2014/main" id="{BB2215E9-1E94-4924-9417-4A8DA9E6BF02}"/>
              </a:ext>
            </a:extLst>
          </p:cNvPr>
          <p:cNvSpPr>
            <a:spLocks noGrp="1"/>
          </p:cNvSpPr>
          <p:nvPr>
            <p:ph type="title"/>
          </p:nvPr>
        </p:nvSpPr>
        <p:spPr/>
        <p:txBody>
          <a:bodyPr/>
          <a:lstStyle/>
          <a:p>
            <a:r>
              <a:rPr lang="en-GB" dirty="0"/>
              <a:t>First phase (2023-2026)</a:t>
            </a:r>
          </a:p>
        </p:txBody>
      </p:sp>
      <p:sp>
        <p:nvSpPr>
          <p:cNvPr id="22" name="Right Brace 21">
            <a:extLst>
              <a:ext uri="{FF2B5EF4-FFF2-40B4-BE49-F238E27FC236}">
                <a16:creationId xmlns:a16="http://schemas.microsoft.com/office/drawing/2014/main" id="{972F4F35-E999-4A3A-B902-612FDB77B9F0}"/>
              </a:ext>
            </a:extLst>
          </p:cNvPr>
          <p:cNvSpPr/>
          <p:nvPr/>
        </p:nvSpPr>
        <p:spPr>
          <a:xfrm>
            <a:off x="7072418" y="2127297"/>
            <a:ext cx="559724" cy="1668088"/>
          </a:xfrm>
          <a:prstGeom prst="rightBrace">
            <a:avLst/>
          </a:prstGeom>
          <a:ln w="38100">
            <a:solidFill>
              <a:srgbClr val="004A9A"/>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3" name="TextBox 22">
            <a:extLst>
              <a:ext uri="{FF2B5EF4-FFF2-40B4-BE49-F238E27FC236}">
                <a16:creationId xmlns:a16="http://schemas.microsoft.com/office/drawing/2014/main" id="{9C05DFCC-83F0-4434-9FFC-981BA6DBB362}"/>
              </a:ext>
            </a:extLst>
          </p:cNvPr>
          <p:cNvSpPr txBox="1"/>
          <p:nvPr/>
        </p:nvSpPr>
        <p:spPr>
          <a:xfrm>
            <a:off x="7879080" y="2422611"/>
            <a:ext cx="3474720" cy="1015663"/>
          </a:xfrm>
          <a:prstGeom prst="rect">
            <a:avLst/>
          </a:prstGeom>
          <a:solidFill>
            <a:schemeClr val="bg1">
              <a:lumMod val="95000"/>
            </a:schemeClr>
          </a:solidFill>
        </p:spPr>
        <p:txBody>
          <a:bodyPr wrap="square" rtlCol="0">
            <a:spAutoFit/>
          </a:bodyPr>
          <a:lstStyle/>
          <a:p>
            <a:r>
              <a:rPr lang="en-US" sz="2000" b="1" u="sng" dirty="0">
                <a:solidFill>
                  <a:srgbClr val="004A9A"/>
                </a:solidFill>
              </a:rPr>
              <a:t>LOT 1</a:t>
            </a:r>
            <a:r>
              <a:rPr lang="en-US" sz="2000" b="1" dirty="0">
                <a:solidFill>
                  <a:srgbClr val="004A9A"/>
                </a:solidFill>
              </a:rPr>
              <a:t>: Review of tools and developing a ‘Qualification System for NAMs’</a:t>
            </a:r>
            <a:endParaRPr lang="en-GB" sz="2000" b="1" dirty="0">
              <a:solidFill>
                <a:srgbClr val="004A9A"/>
              </a:solidFill>
            </a:endParaRPr>
          </a:p>
        </p:txBody>
      </p:sp>
      <p:cxnSp>
        <p:nvCxnSpPr>
          <p:cNvPr id="24" name="Straight Arrow Connector 23">
            <a:extLst>
              <a:ext uri="{FF2B5EF4-FFF2-40B4-BE49-F238E27FC236}">
                <a16:creationId xmlns:a16="http://schemas.microsoft.com/office/drawing/2014/main" id="{B19A13A9-FCB3-464F-8D95-C91280AE7117}"/>
              </a:ext>
            </a:extLst>
          </p:cNvPr>
          <p:cNvCxnSpPr>
            <a:cxnSpLocks/>
          </p:cNvCxnSpPr>
          <p:nvPr/>
        </p:nvCxnSpPr>
        <p:spPr>
          <a:xfrm flipV="1">
            <a:off x="7146906" y="4664017"/>
            <a:ext cx="1110543" cy="86976"/>
          </a:xfrm>
          <a:prstGeom prst="straightConnector1">
            <a:avLst/>
          </a:prstGeom>
          <a:ln w="38100">
            <a:solidFill>
              <a:srgbClr val="004A9A"/>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63A877D6-70F3-48C1-A1AA-49DABD10A2AB}"/>
              </a:ext>
            </a:extLst>
          </p:cNvPr>
          <p:cNvCxnSpPr>
            <a:cxnSpLocks/>
          </p:cNvCxnSpPr>
          <p:nvPr/>
        </p:nvCxnSpPr>
        <p:spPr>
          <a:xfrm>
            <a:off x="5994678" y="5730185"/>
            <a:ext cx="1000298" cy="512618"/>
          </a:xfrm>
          <a:prstGeom prst="straightConnector1">
            <a:avLst/>
          </a:prstGeom>
          <a:ln w="38100">
            <a:solidFill>
              <a:srgbClr val="004A9A"/>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10DD080A-F33F-4486-882A-813789F8AA78}"/>
              </a:ext>
            </a:extLst>
          </p:cNvPr>
          <p:cNvSpPr txBox="1"/>
          <p:nvPr/>
        </p:nvSpPr>
        <p:spPr>
          <a:xfrm>
            <a:off x="8474102" y="4259283"/>
            <a:ext cx="3087729" cy="707886"/>
          </a:xfrm>
          <a:prstGeom prst="rect">
            <a:avLst/>
          </a:prstGeom>
          <a:solidFill>
            <a:schemeClr val="bg1">
              <a:lumMod val="95000"/>
            </a:schemeClr>
          </a:solidFill>
        </p:spPr>
        <p:txBody>
          <a:bodyPr wrap="square" rtlCol="0">
            <a:spAutoFit/>
          </a:bodyPr>
          <a:lstStyle/>
          <a:p>
            <a:r>
              <a:rPr lang="en-US" sz="2000" b="1" u="sng" dirty="0">
                <a:solidFill>
                  <a:srgbClr val="004A9A"/>
                </a:solidFill>
              </a:rPr>
              <a:t>LOT 2</a:t>
            </a:r>
            <a:r>
              <a:rPr lang="en-US" sz="2000" b="1" dirty="0">
                <a:solidFill>
                  <a:srgbClr val="004A9A"/>
                </a:solidFill>
              </a:rPr>
              <a:t>: Risk assessment case studies</a:t>
            </a:r>
            <a:endParaRPr lang="en-GB" sz="2000" b="1" dirty="0">
              <a:solidFill>
                <a:srgbClr val="004A9A"/>
              </a:solidFill>
            </a:endParaRPr>
          </a:p>
        </p:txBody>
      </p:sp>
      <p:sp>
        <p:nvSpPr>
          <p:cNvPr id="27" name="TextBox 26">
            <a:extLst>
              <a:ext uri="{FF2B5EF4-FFF2-40B4-BE49-F238E27FC236}">
                <a16:creationId xmlns:a16="http://schemas.microsoft.com/office/drawing/2014/main" id="{F9659942-07F3-4C6F-A965-4A1A0F184B0C}"/>
              </a:ext>
            </a:extLst>
          </p:cNvPr>
          <p:cNvSpPr txBox="1"/>
          <p:nvPr/>
        </p:nvSpPr>
        <p:spPr>
          <a:xfrm>
            <a:off x="7290884" y="5888860"/>
            <a:ext cx="3087730" cy="707886"/>
          </a:xfrm>
          <a:prstGeom prst="rect">
            <a:avLst/>
          </a:prstGeom>
          <a:solidFill>
            <a:schemeClr val="bg1">
              <a:lumMod val="95000"/>
            </a:schemeClr>
          </a:solidFill>
        </p:spPr>
        <p:txBody>
          <a:bodyPr wrap="square" rtlCol="0">
            <a:spAutoFit/>
          </a:bodyPr>
          <a:lstStyle/>
          <a:p>
            <a:r>
              <a:rPr lang="en-US" sz="2000" b="1" u="sng" dirty="0">
                <a:solidFill>
                  <a:srgbClr val="004A9A"/>
                </a:solidFill>
              </a:rPr>
              <a:t>LOT 3</a:t>
            </a:r>
            <a:r>
              <a:rPr lang="en-US" sz="2000" b="1" dirty="0">
                <a:solidFill>
                  <a:srgbClr val="004A9A"/>
                </a:solidFill>
              </a:rPr>
              <a:t>: Methodological and generic case studies</a:t>
            </a:r>
            <a:endParaRPr lang="en-GB" sz="2000" b="1" dirty="0">
              <a:solidFill>
                <a:srgbClr val="004A9A"/>
              </a:solidFill>
            </a:endParaRPr>
          </a:p>
        </p:txBody>
      </p:sp>
      <p:sp>
        <p:nvSpPr>
          <p:cNvPr id="28" name="TextBox 27">
            <a:extLst>
              <a:ext uri="{FF2B5EF4-FFF2-40B4-BE49-F238E27FC236}">
                <a16:creationId xmlns:a16="http://schemas.microsoft.com/office/drawing/2014/main" id="{BF602F15-5346-4B34-B5E4-C58600A81A3C}"/>
              </a:ext>
            </a:extLst>
          </p:cNvPr>
          <p:cNvSpPr txBox="1"/>
          <p:nvPr/>
        </p:nvSpPr>
        <p:spPr>
          <a:xfrm>
            <a:off x="1141130" y="5888860"/>
            <a:ext cx="3279405" cy="461665"/>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r>
              <a:rPr lang="en-US" sz="2400" b="1" dirty="0">
                <a:solidFill>
                  <a:schemeClr val="bg1"/>
                </a:solidFill>
              </a:rPr>
              <a:t>3 Objectives in 3 LOTs</a:t>
            </a:r>
            <a:endParaRPr lang="en-GB" sz="2400" b="1" dirty="0">
              <a:solidFill>
                <a:schemeClr val="bg1"/>
              </a:solidFill>
            </a:endParaRPr>
          </a:p>
        </p:txBody>
      </p:sp>
      <p:sp>
        <p:nvSpPr>
          <p:cNvPr id="29" name="Arrow: Up-Down 28">
            <a:extLst>
              <a:ext uri="{FF2B5EF4-FFF2-40B4-BE49-F238E27FC236}">
                <a16:creationId xmlns:a16="http://schemas.microsoft.com/office/drawing/2014/main" id="{E97299B0-893E-40D8-981C-CB2B0DD3A5F3}"/>
              </a:ext>
            </a:extLst>
          </p:cNvPr>
          <p:cNvSpPr/>
          <p:nvPr/>
        </p:nvSpPr>
        <p:spPr>
          <a:xfrm>
            <a:off x="8834749" y="5140014"/>
            <a:ext cx="344090" cy="576000"/>
          </a:xfrm>
          <a:prstGeom prst="upDownArrow">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759610991"/>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9675AF7-BABE-41A1-A210-ED84FE6A8240}"/>
              </a:ext>
            </a:extLst>
          </p:cNvPr>
          <p:cNvSpPr>
            <a:spLocks noGrp="1"/>
          </p:cNvSpPr>
          <p:nvPr>
            <p:ph sz="half" idx="1"/>
          </p:nvPr>
        </p:nvSpPr>
        <p:spPr>
          <a:xfrm>
            <a:off x="838200" y="1753376"/>
            <a:ext cx="7251155" cy="3805647"/>
          </a:xfrm>
        </p:spPr>
        <p:txBody>
          <a:bodyPr/>
          <a:lstStyle/>
          <a:p>
            <a:pPr marL="0" indent="0">
              <a:buNone/>
            </a:pPr>
            <a:r>
              <a:rPr lang="en-US" sz="1400" dirty="0">
                <a:solidFill>
                  <a:schemeClr val="bg1">
                    <a:lumMod val="50000"/>
                  </a:schemeClr>
                </a:solidFill>
              </a:rPr>
              <a:t>Further EFSA Call for proposals will cover a second set of case studies under Objective 3 </a:t>
            </a:r>
            <a:br>
              <a:rPr lang="en-US" sz="1400" dirty="0">
                <a:solidFill>
                  <a:schemeClr val="bg1">
                    <a:lumMod val="50000"/>
                  </a:schemeClr>
                </a:solidFill>
              </a:rPr>
            </a:br>
            <a:r>
              <a:rPr lang="en-US" sz="1400" dirty="0">
                <a:solidFill>
                  <a:schemeClr val="bg1">
                    <a:lumMod val="50000"/>
                  </a:schemeClr>
                </a:solidFill>
              </a:rPr>
              <a:t>as well as additional objectives:</a:t>
            </a:r>
          </a:p>
          <a:p>
            <a:r>
              <a:rPr lang="en-US" sz="1800" b="1" dirty="0">
                <a:solidFill>
                  <a:srgbClr val="004A9A"/>
                </a:solidFill>
              </a:rPr>
              <a:t>Objective 4</a:t>
            </a:r>
            <a:r>
              <a:rPr lang="en-US" sz="1800" b="1" dirty="0"/>
              <a:t>:</a:t>
            </a:r>
            <a:r>
              <a:rPr lang="en-US" sz="1800" dirty="0"/>
              <a:t> Support the EFSA Scientific Committee in developing guidance for NAMs data integration and implementing hypothesis-driven NGRA in the area of nanotechnology (e.g. considering tools compatible with EFSA IT structure, cross-cutting guidance, and specific considerations for nano-enabled products under EFSA’s remit). </a:t>
            </a:r>
          </a:p>
          <a:p>
            <a:r>
              <a:rPr lang="en-US" sz="1800" b="1" dirty="0">
                <a:solidFill>
                  <a:srgbClr val="004A9A"/>
                </a:solidFill>
              </a:rPr>
              <a:t>Objective 5</a:t>
            </a:r>
            <a:r>
              <a:rPr lang="en-US" sz="1800" b="1" dirty="0"/>
              <a:t>: </a:t>
            </a:r>
            <a:r>
              <a:rPr lang="en-US" sz="1800" dirty="0"/>
              <a:t>Designing a networking strategy with EU MSs (considering the EFSA Nano Network and the Pesticide Steering Network) for supporting applicants in preparing dossiers for nanomaterials, including practical examples and recommendations for integrating and collecting NAMs data in IUCLID. </a:t>
            </a:r>
          </a:p>
          <a:p>
            <a:r>
              <a:rPr lang="en-US" sz="1800" b="1" dirty="0">
                <a:solidFill>
                  <a:srgbClr val="004A9A"/>
                </a:solidFill>
              </a:rPr>
              <a:t>Objective 6</a:t>
            </a:r>
            <a:r>
              <a:rPr lang="en-US" sz="1800" b="1" dirty="0"/>
              <a:t>: </a:t>
            </a:r>
            <a:r>
              <a:rPr lang="en-US" sz="1800" dirty="0"/>
              <a:t>Adapting the achieved knowledge to the assessment of nanocontaminants and (co)leading an international engagement for assessing the risk of food relevant nanocontaminants, including nanoplastics. </a:t>
            </a:r>
          </a:p>
          <a:p>
            <a:endParaRPr lang="en-GB" sz="1800" dirty="0"/>
          </a:p>
        </p:txBody>
      </p:sp>
      <p:sp>
        <p:nvSpPr>
          <p:cNvPr id="3" name="Title 2">
            <a:extLst>
              <a:ext uri="{FF2B5EF4-FFF2-40B4-BE49-F238E27FC236}">
                <a16:creationId xmlns:a16="http://schemas.microsoft.com/office/drawing/2014/main" id="{06B3510A-BCAC-4EFA-81AB-A0D7CE561C04}"/>
              </a:ext>
            </a:extLst>
          </p:cNvPr>
          <p:cNvSpPr>
            <a:spLocks noGrp="1"/>
          </p:cNvSpPr>
          <p:nvPr>
            <p:ph type="title"/>
          </p:nvPr>
        </p:nvSpPr>
        <p:spPr/>
        <p:txBody>
          <a:bodyPr/>
          <a:lstStyle/>
          <a:p>
            <a:r>
              <a:rPr lang="en-GB" dirty="0"/>
              <a:t>Second phase (from 2024)</a:t>
            </a:r>
          </a:p>
        </p:txBody>
      </p:sp>
      <p:pic>
        <p:nvPicPr>
          <p:cNvPr id="4" name="Picture 3">
            <a:extLst>
              <a:ext uri="{FF2B5EF4-FFF2-40B4-BE49-F238E27FC236}">
                <a16:creationId xmlns:a16="http://schemas.microsoft.com/office/drawing/2014/main" id="{3D316421-823C-42BB-B0CB-07AD102F92E1}"/>
              </a:ext>
            </a:extLst>
          </p:cNvPr>
          <p:cNvPicPr>
            <a:picLocks noChangeAspect="1"/>
          </p:cNvPicPr>
          <p:nvPr/>
        </p:nvPicPr>
        <p:blipFill rotWithShape="1">
          <a:blip r:embed="rId3"/>
          <a:srcRect l="21169" t="24118" r="21842" b="21012"/>
          <a:stretch/>
        </p:blipFill>
        <p:spPr>
          <a:xfrm>
            <a:off x="8621384" y="1610914"/>
            <a:ext cx="2130327" cy="115321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Content Placeholder 21">
            <a:extLst>
              <a:ext uri="{FF2B5EF4-FFF2-40B4-BE49-F238E27FC236}">
                <a16:creationId xmlns:a16="http://schemas.microsoft.com/office/drawing/2014/main" id="{78030F98-FBF7-47B3-B51F-EBD7A4BEC2EB}"/>
              </a:ext>
            </a:extLst>
          </p:cNvPr>
          <p:cNvPicPr>
            <a:picLocks noChangeAspect="1"/>
          </p:cNvPicPr>
          <p:nvPr/>
        </p:nvPicPr>
        <p:blipFill rotWithShape="1">
          <a:blip r:embed="rId4"/>
          <a:srcRect l="21737" t="23812" r="22606" b="23661"/>
          <a:stretch/>
        </p:blipFill>
        <p:spPr>
          <a:xfrm>
            <a:off x="9439679" y="2446891"/>
            <a:ext cx="2273061" cy="120611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Graphic 5" descr="Badge Follow with solid fill">
            <a:extLst>
              <a:ext uri="{FF2B5EF4-FFF2-40B4-BE49-F238E27FC236}">
                <a16:creationId xmlns:a16="http://schemas.microsoft.com/office/drawing/2014/main" id="{044723C3-A267-462A-8901-3F77F3E91E9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100053" y="3207692"/>
            <a:ext cx="849306" cy="849306"/>
          </a:xfrm>
          <a:prstGeom prst="rect">
            <a:avLst/>
          </a:prstGeom>
        </p:spPr>
      </p:pic>
      <p:pic>
        <p:nvPicPr>
          <p:cNvPr id="7" name="Picture 6">
            <a:extLst>
              <a:ext uri="{FF2B5EF4-FFF2-40B4-BE49-F238E27FC236}">
                <a16:creationId xmlns:a16="http://schemas.microsoft.com/office/drawing/2014/main" id="{7E338BE8-4B70-4841-9FD7-E52B47FA538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356250" y="4008274"/>
            <a:ext cx="1698938" cy="685539"/>
          </a:xfrm>
          <a:prstGeom prst="rect">
            <a:avLst/>
          </a:prstGeom>
        </p:spPr>
      </p:pic>
      <p:pic>
        <p:nvPicPr>
          <p:cNvPr id="8" name="Picture 7">
            <a:extLst>
              <a:ext uri="{FF2B5EF4-FFF2-40B4-BE49-F238E27FC236}">
                <a16:creationId xmlns:a16="http://schemas.microsoft.com/office/drawing/2014/main" id="{8E2E6190-1218-4305-A675-F6517C8D9224}"/>
              </a:ext>
            </a:extLst>
          </p:cNvPr>
          <p:cNvPicPr>
            <a:picLocks noChangeAspect="1"/>
          </p:cNvPicPr>
          <p:nvPr/>
        </p:nvPicPr>
        <p:blipFill rotWithShape="1">
          <a:blip r:embed="rId8"/>
          <a:srcRect l="4027" t="19129" r="71297" b="38661"/>
          <a:stretch/>
        </p:blipFill>
        <p:spPr>
          <a:xfrm>
            <a:off x="8990246" y="5049082"/>
            <a:ext cx="1814113" cy="1019882"/>
          </a:xfrm>
          <a:prstGeom prst="rect">
            <a:avLst/>
          </a:prstGeom>
        </p:spPr>
      </p:pic>
    </p:spTree>
    <p:extLst>
      <p:ext uri="{BB962C8B-B14F-4D97-AF65-F5344CB8AC3E}">
        <p14:creationId xmlns:p14="http://schemas.microsoft.com/office/powerpoint/2010/main" val="2536156438"/>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71BF2-E03E-4B3C-B543-9360C8D5DA7F}"/>
              </a:ext>
            </a:extLst>
          </p:cNvPr>
          <p:cNvSpPr>
            <a:spLocks noGrp="1"/>
          </p:cNvSpPr>
          <p:nvPr>
            <p:ph type="title"/>
          </p:nvPr>
        </p:nvSpPr>
        <p:spPr/>
        <p:txBody>
          <a:bodyPr/>
          <a:lstStyle/>
          <a:p>
            <a:r>
              <a:rPr lang="en-GB" dirty="0"/>
              <a:t>Ongoing &amp; Planned Activities 2022</a:t>
            </a:r>
          </a:p>
        </p:txBody>
      </p:sp>
      <p:sp>
        <p:nvSpPr>
          <p:cNvPr id="3" name="Slide Number Placeholder 2">
            <a:extLst>
              <a:ext uri="{FF2B5EF4-FFF2-40B4-BE49-F238E27FC236}">
                <a16:creationId xmlns:a16="http://schemas.microsoft.com/office/drawing/2014/main" id="{D5D3C796-AF92-49E6-98D8-280653A610DC}"/>
              </a:ext>
            </a:extLst>
          </p:cNvPr>
          <p:cNvSpPr>
            <a:spLocks noGrp="1"/>
          </p:cNvSpPr>
          <p:nvPr>
            <p:ph type="sldNum" sz="quarter" idx="4294967295"/>
          </p:nvPr>
        </p:nvSpPr>
        <p:spPr>
          <a:xfrm>
            <a:off x="9448800" y="6356350"/>
            <a:ext cx="2743200" cy="365125"/>
          </a:xfrm>
          <a:prstGeom prst="rect">
            <a:avLst/>
          </a:prstGeom>
        </p:spPr>
        <p:txBody>
          <a:bodyPr/>
          <a:lstStyle/>
          <a:p>
            <a:fld id="{EED97C98-BBA3-4D37-A7D7-8A58A0112472}" type="slidenum">
              <a:rPr lang="en-GB" smtClean="0"/>
              <a:t>13</a:t>
            </a:fld>
            <a:endParaRPr lang="en-GB"/>
          </a:p>
        </p:txBody>
      </p:sp>
      <p:sp>
        <p:nvSpPr>
          <p:cNvPr id="5" name="Oval 4">
            <a:extLst>
              <a:ext uri="{FF2B5EF4-FFF2-40B4-BE49-F238E27FC236}">
                <a16:creationId xmlns:a16="http://schemas.microsoft.com/office/drawing/2014/main" id="{5B88239D-04CD-49EA-A4CE-DE0FF8F0BB1C}"/>
              </a:ext>
            </a:extLst>
          </p:cNvPr>
          <p:cNvSpPr/>
          <p:nvPr/>
        </p:nvSpPr>
        <p:spPr>
          <a:xfrm>
            <a:off x="2800452" y="2682120"/>
            <a:ext cx="960698" cy="1023128"/>
          </a:xfrm>
          <a:prstGeom prst="ellipse">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it-IT" sz="1200" dirty="0" err="1">
                <a:solidFill>
                  <a:srgbClr val="002060"/>
                </a:solidFill>
                <a:latin typeface="Calibri" panose="020F0502020204030204" pitchFamily="34" charset="0"/>
                <a:cs typeface="Calibri" panose="020F0502020204030204" pitchFamily="34" charset="0"/>
              </a:rPr>
              <a:t>Dietary</a:t>
            </a:r>
            <a:r>
              <a:rPr lang="it-IT" sz="1200" dirty="0">
                <a:solidFill>
                  <a:srgbClr val="002060"/>
                </a:solidFill>
                <a:latin typeface="Calibri" panose="020F0502020204030204" pitchFamily="34" charset="0"/>
                <a:cs typeface="Calibri" panose="020F0502020204030204" pitchFamily="34" charset="0"/>
              </a:rPr>
              <a:t> </a:t>
            </a:r>
            <a:r>
              <a:rPr lang="it-IT" sz="1200" dirty="0" err="1">
                <a:solidFill>
                  <a:srgbClr val="002060"/>
                </a:solidFill>
                <a:latin typeface="Calibri" panose="020F0502020204030204" pitchFamily="34" charset="0"/>
                <a:cs typeface="Calibri" panose="020F0502020204030204" pitchFamily="34" charset="0"/>
              </a:rPr>
              <a:t>exposure</a:t>
            </a:r>
            <a:endParaRPr lang="en-GB" sz="1200" dirty="0">
              <a:solidFill>
                <a:srgbClr val="002060"/>
              </a:solidFill>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606A4C42-61F1-461E-9E22-DC1440E04870}"/>
              </a:ext>
            </a:extLst>
          </p:cNvPr>
          <p:cNvSpPr txBox="1"/>
          <p:nvPr/>
        </p:nvSpPr>
        <p:spPr>
          <a:xfrm>
            <a:off x="5802989" y="4991822"/>
            <a:ext cx="1160843" cy="276999"/>
          </a:xfrm>
          <a:prstGeom prst="rect">
            <a:avLst/>
          </a:prstGeom>
          <a:solidFill>
            <a:schemeClr val="accent4"/>
          </a:solidFill>
          <a:ln w="19050">
            <a:solidFill>
              <a:srgbClr val="FF0000"/>
            </a:solidFill>
          </a:ln>
        </p:spPr>
        <p:txBody>
          <a:bodyPr wrap="square" rtlCol="0">
            <a:spAutoFit/>
          </a:bodyPr>
          <a:lstStyle/>
          <a:p>
            <a:pPr algn="ctr"/>
            <a:r>
              <a:rPr lang="it-IT" sz="1200" dirty="0">
                <a:solidFill>
                  <a:schemeClr val="bg1"/>
                </a:solidFill>
                <a:latin typeface="Calibri" panose="020F0502020204030204" pitchFamily="34" charset="0"/>
                <a:cs typeface="Calibri" panose="020F0502020204030204" pitchFamily="34" charset="0"/>
              </a:rPr>
              <a:t>HBM</a:t>
            </a:r>
          </a:p>
        </p:txBody>
      </p:sp>
      <p:sp>
        <p:nvSpPr>
          <p:cNvPr id="7" name="TextBox 6">
            <a:extLst>
              <a:ext uri="{FF2B5EF4-FFF2-40B4-BE49-F238E27FC236}">
                <a16:creationId xmlns:a16="http://schemas.microsoft.com/office/drawing/2014/main" id="{2651CBC8-F5E2-4B00-8944-F118C207D8E8}"/>
              </a:ext>
            </a:extLst>
          </p:cNvPr>
          <p:cNvSpPr txBox="1"/>
          <p:nvPr/>
        </p:nvSpPr>
        <p:spPr>
          <a:xfrm>
            <a:off x="8091096" y="1985799"/>
            <a:ext cx="1150209" cy="546693"/>
          </a:xfrm>
          <a:prstGeom prst="rect">
            <a:avLst/>
          </a:prstGeom>
          <a:noFill/>
          <a:ln w="19050">
            <a:solidFill>
              <a:srgbClr val="FF0000"/>
            </a:solidFill>
          </a:ln>
        </p:spPr>
        <p:txBody>
          <a:bodyPr wrap="square" rtlCol="0">
            <a:spAutoFit/>
          </a:bodyPr>
          <a:lstStyle/>
          <a:p>
            <a:r>
              <a:rPr lang="it-IT" sz="1200" dirty="0">
                <a:solidFill>
                  <a:srgbClr val="002060"/>
                </a:solidFill>
                <a:latin typeface="Calibri" panose="020F0502020204030204" pitchFamily="34" charset="0"/>
                <a:cs typeface="Calibri" panose="020F0502020204030204" pitchFamily="34" charset="0"/>
              </a:rPr>
              <a:t>(</a:t>
            </a:r>
            <a:r>
              <a:rPr lang="it-IT" sz="1200" dirty="0" err="1">
                <a:solidFill>
                  <a:srgbClr val="002060"/>
                </a:solidFill>
                <a:latin typeface="Calibri" panose="020F0502020204030204" pitchFamily="34" charset="0"/>
                <a:cs typeface="Calibri" panose="020F0502020204030204" pitchFamily="34" charset="0"/>
              </a:rPr>
              <a:t>classical</a:t>
            </a:r>
            <a:r>
              <a:rPr lang="it-IT" sz="1200" dirty="0">
                <a:solidFill>
                  <a:srgbClr val="002060"/>
                </a:solidFill>
                <a:latin typeface="Calibri" panose="020F0502020204030204" pitchFamily="34" charset="0"/>
                <a:cs typeface="Calibri" panose="020F0502020204030204" pitchFamily="34" charset="0"/>
              </a:rPr>
              <a:t> ) In vivo </a:t>
            </a:r>
            <a:r>
              <a:rPr lang="it-IT" sz="1200" dirty="0" err="1">
                <a:solidFill>
                  <a:srgbClr val="002060"/>
                </a:solidFill>
                <a:latin typeface="Calibri" panose="020F0502020204030204" pitchFamily="34" charset="0"/>
                <a:cs typeface="Calibri" panose="020F0502020204030204" pitchFamily="34" charset="0"/>
              </a:rPr>
              <a:t>tox</a:t>
            </a:r>
            <a:endParaRPr lang="it-IT" sz="1200" dirty="0">
              <a:solidFill>
                <a:srgbClr val="002060"/>
              </a:solidFill>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14755CA5-5FD2-4206-88F6-47702A46BBDA}"/>
              </a:ext>
            </a:extLst>
          </p:cNvPr>
          <p:cNvSpPr txBox="1"/>
          <p:nvPr/>
        </p:nvSpPr>
        <p:spPr>
          <a:xfrm>
            <a:off x="5802989" y="3030465"/>
            <a:ext cx="1160843" cy="276999"/>
          </a:xfrm>
          <a:prstGeom prst="rect">
            <a:avLst/>
          </a:prstGeom>
          <a:solidFill>
            <a:schemeClr val="accent4"/>
          </a:solidFill>
          <a:ln w="19050">
            <a:solidFill>
              <a:srgbClr val="FF0000"/>
            </a:solidFill>
          </a:ln>
        </p:spPr>
        <p:txBody>
          <a:bodyPr wrap="square" rtlCol="0">
            <a:spAutoFit/>
          </a:bodyPr>
          <a:lstStyle/>
          <a:p>
            <a:pPr algn="ctr"/>
            <a:r>
              <a:rPr lang="it-IT" sz="1200" b="1" dirty="0" err="1">
                <a:solidFill>
                  <a:schemeClr val="bg1"/>
                </a:solidFill>
                <a:latin typeface="Calibri" panose="020F0502020204030204" pitchFamily="34" charset="0"/>
                <a:cs typeface="Calibri" panose="020F0502020204030204" pitchFamily="34" charset="0"/>
              </a:rPr>
              <a:t>Epidemiology</a:t>
            </a:r>
            <a:endParaRPr lang="it-IT" sz="1200" b="1" dirty="0">
              <a:solidFill>
                <a:schemeClr val="bg1"/>
              </a:solidFill>
              <a:latin typeface="Calibri" panose="020F0502020204030204" pitchFamily="34" charset="0"/>
              <a:cs typeface="Calibri" panose="020F0502020204030204" pitchFamily="34" charset="0"/>
            </a:endParaRPr>
          </a:p>
        </p:txBody>
      </p:sp>
      <p:sp>
        <p:nvSpPr>
          <p:cNvPr id="9" name="Cloud 8">
            <a:extLst>
              <a:ext uri="{FF2B5EF4-FFF2-40B4-BE49-F238E27FC236}">
                <a16:creationId xmlns:a16="http://schemas.microsoft.com/office/drawing/2014/main" id="{A34B5BD9-50A8-42B6-8EA3-44B4FD3CAF12}"/>
              </a:ext>
            </a:extLst>
          </p:cNvPr>
          <p:cNvSpPr/>
          <p:nvPr/>
        </p:nvSpPr>
        <p:spPr>
          <a:xfrm>
            <a:off x="7725830" y="3555462"/>
            <a:ext cx="2982596" cy="2669135"/>
          </a:xfrm>
          <a:prstGeom prst="cloud">
            <a:avLst/>
          </a:prstGeom>
          <a:noFill/>
          <a:ln w="158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GB">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0585E247-374D-493F-A583-2EC87318A21E}"/>
              </a:ext>
            </a:extLst>
          </p:cNvPr>
          <p:cNvSpPr txBox="1"/>
          <p:nvPr/>
        </p:nvSpPr>
        <p:spPr>
          <a:xfrm>
            <a:off x="8230843" y="3937409"/>
            <a:ext cx="1940474" cy="1895201"/>
          </a:xfrm>
          <a:prstGeom prst="rect">
            <a:avLst/>
          </a:prstGeom>
          <a:noFill/>
        </p:spPr>
        <p:txBody>
          <a:bodyPr wrap="none" rtlCol="0">
            <a:spAutoFit/>
          </a:bodyPr>
          <a:lstStyle/>
          <a:p>
            <a:r>
              <a:rPr lang="it-IT" sz="1400" dirty="0">
                <a:solidFill>
                  <a:srgbClr val="FF0000"/>
                </a:solidFill>
                <a:latin typeface="Calibri" panose="020F0502020204030204" pitchFamily="34" charset="0"/>
                <a:cs typeface="Calibri" panose="020F0502020204030204" pitchFamily="34" charset="0"/>
              </a:rPr>
              <a:t>The NAM-data </a:t>
            </a:r>
            <a:r>
              <a:rPr lang="it-IT" sz="1400" dirty="0" err="1">
                <a:solidFill>
                  <a:srgbClr val="FF0000"/>
                </a:solidFill>
                <a:latin typeface="Calibri" panose="020F0502020204030204" pitchFamily="34" charset="0"/>
                <a:cs typeface="Calibri" panose="020F0502020204030204" pitchFamily="34" charset="0"/>
              </a:rPr>
              <a:t>galaxy</a:t>
            </a:r>
            <a:endParaRPr lang="it-IT" sz="1400" dirty="0">
              <a:solidFill>
                <a:srgbClr val="FF0000"/>
              </a:solidFill>
              <a:latin typeface="Calibri" panose="020F0502020204030204" pitchFamily="34" charset="0"/>
              <a:cs typeface="Calibri" panose="020F0502020204030204" pitchFamily="34" charset="0"/>
            </a:endParaRPr>
          </a:p>
          <a:p>
            <a:endParaRPr lang="it-IT" sz="1400" dirty="0">
              <a:solidFill>
                <a:srgbClr val="FF0000"/>
              </a:solidFill>
              <a:latin typeface="Calibri" panose="020F0502020204030204" pitchFamily="34" charset="0"/>
              <a:cs typeface="Calibri" panose="020F0502020204030204" pitchFamily="34" charset="0"/>
            </a:endParaRPr>
          </a:p>
          <a:p>
            <a:endParaRPr lang="it-IT" sz="1400" dirty="0">
              <a:solidFill>
                <a:srgbClr val="FF0000"/>
              </a:solidFill>
              <a:latin typeface="Calibri" panose="020F0502020204030204" pitchFamily="34" charset="0"/>
              <a:cs typeface="Calibri" panose="020F0502020204030204" pitchFamily="34" charset="0"/>
            </a:endParaRPr>
          </a:p>
          <a:p>
            <a:endParaRPr lang="it-IT" sz="1400" dirty="0">
              <a:solidFill>
                <a:srgbClr val="FF0000"/>
              </a:solidFill>
              <a:latin typeface="Calibri" panose="020F0502020204030204" pitchFamily="34" charset="0"/>
              <a:cs typeface="Calibri" panose="020F0502020204030204" pitchFamily="34" charset="0"/>
            </a:endParaRPr>
          </a:p>
          <a:p>
            <a:endParaRPr lang="it-IT" sz="1400" dirty="0">
              <a:solidFill>
                <a:srgbClr val="FF0000"/>
              </a:solidFill>
              <a:latin typeface="Calibri" panose="020F0502020204030204" pitchFamily="34" charset="0"/>
              <a:cs typeface="Calibri" panose="020F0502020204030204" pitchFamily="34" charset="0"/>
            </a:endParaRPr>
          </a:p>
          <a:p>
            <a:endParaRPr lang="it-IT" sz="1400" dirty="0">
              <a:solidFill>
                <a:srgbClr val="FF0000"/>
              </a:solidFill>
              <a:latin typeface="Calibri" panose="020F0502020204030204" pitchFamily="34" charset="0"/>
              <a:cs typeface="Calibri" panose="020F0502020204030204" pitchFamily="34" charset="0"/>
            </a:endParaRPr>
          </a:p>
          <a:p>
            <a:r>
              <a:rPr lang="it-IT" sz="1400" dirty="0">
                <a:solidFill>
                  <a:srgbClr val="FF0000"/>
                </a:solidFill>
                <a:latin typeface="Calibri" panose="020F0502020204030204" pitchFamily="34" charset="0"/>
                <a:cs typeface="Calibri" panose="020F0502020204030204" pitchFamily="34" charset="0"/>
              </a:rPr>
              <a:t>       …</a:t>
            </a:r>
          </a:p>
        </p:txBody>
      </p:sp>
      <p:sp>
        <p:nvSpPr>
          <p:cNvPr id="11" name="TextBox 10">
            <a:extLst>
              <a:ext uri="{FF2B5EF4-FFF2-40B4-BE49-F238E27FC236}">
                <a16:creationId xmlns:a16="http://schemas.microsoft.com/office/drawing/2014/main" id="{AF6E70E9-8C1B-4F28-BDC3-7E157D520646}"/>
              </a:ext>
            </a:extLst>
          </p:cNvPr>
          <p:cNvSpPr txBox="1"/>
          <p:nvPr/>
        </p:nvSpPr>
        <p:spPr>
          <a:xfrm>
            <a:off x="8211898" y="5263365"/>
            <a:ext cx="1015189" cy="546693"/>
          </a:xfrm>
          <a:prstGeom prst="rect">
            <a:avLst/>
          </a:prstGeom>
          <a:noFill/>
          <a:ln w="19050">
            <a:solidFill>
              <a:srgbClr val="FF0000"/>
            </a:solidFill>
          </a:ln>
        </p:spPr>
        <p:txBody>
          <a:bodyPr wrap="square" rtlCol="0">
            <a:spAutoFit/>
          </a:bodyPr>
          <a:lstStyle/>
          <a:p>
            <a:r>
              <a:rPr lang="it-IT" sz="1200" dirty="0">
                <a:solidFill>
                  <a:srgbClr val="002060"/>
                </a:solidFill>
                <a:latin typeface="Calibri" panose="020F0502020204030204" pitchFamily="34" charset="0"/>
                <a:cs typeface="Calibri" panose="020F0502020204030204" pitchFamily="34" charset="0"/>
              </a:rPr>
              <a:t>In vivo </a:t>
            </a:r>
            <a:r>
              <a:rPr lang="it-IT" sz="1200" dirty="0" err="1">
                <a:solidFill>
                  <a:srgbClr val="002060"/>
                </a:solidFill>
                <a:latin typeface="Calibri" panose="020F0502020204030204" pitchFamily="34" charset="0"/>
                <a:cs typeface="Calibri" panose="020F0502020204030204" pitchFamily="34" charset="0"/>
              </a:rPr>
              <a:t>alternatives</a:t>
            </a:r>
            <a:endParaRPr lang="it-IT" sz="1200" dirty="0">
              <a:solidFill>
                <a:srgbClr val="002060"/>
              </a:solidFill>
              <a:latin typeface="Calibri" panose="020F0502020204030204" pitchFamily="34" charset="0"/>
              <a:cs typeface="Calibri" panose="020F0502020204030204" pitchFamily="34" charset="0"/>
            </a:endParaRPr>
          </a:p>
        </p:txBody>
      </p:sp>
      <p:sp>
        <p:nvSpPr>
          <p:cNvPr id="13" name="TextBox 12">
            <a:extLst>
              <a:ext uri="{FF2B5EF4-FFF2-40B4-BE49-F238E27FC236}">
                <a16:creationId xmlns:a16="http://schemas.microsoft.com/office/drawing/2014/main" id="{C5594755-976F-4E09-ACB6-4BDF24C128CB}"/>
              </a:ext>
            </a:extLst>
          </p:cNvPr>
          <p:cNvSpPr txBox="1"/>
          <p:nvPr/>
        </p:nvSpPr>
        <p:spPr>
          <a:xfrm>
            <a:off x="8678596" y="4287172"/>
            <a:ext cx="734953" cy="276999"/>
          </a:xfrm>
          <a:prstGeom prst="rect">
            <a:avLst/>
          </a:prstGeom>
          <a:solidFill>
            <a:schemeClr val="accent4"/>
          </a:solidFill>
          <a:ln w="19050">
            <a:solidFill>
              <a:srgbClr val="FF0000"/>
            </a:solidFill>
          </a:ln>
        </p:spPr>
        <p:txBody>
          <a:bodyPr wrap="square" rtlCol="0">
            <a:spAutoFit/>
          </a:bodyPr>
          <a:lstStyle/>
          <a:p>
            <a:r>
              <a:rPr lang="it-IT" sz="1200" b="1" dirty="0">
                <a:solidFill>
                  <a:schemeClr val="bg1"/>
                </a:solidFill>
                <a:latin typeface="Calibri" panose="020F0502020204030204" pitchFamily="34" charset="0"/>
                <a:cs typeface="Calibri" panose="020F0502020204030204" pitchFamily="34" charset="0"/>
              </a:rPr>
              <a:t>In </a:t>
            </a:r>
            <a:r>
              <a:rPr lang="it-IT" sz="1200" b="1" dirty="0" err="1">
                <a:solidFill>
                  <a:schemeClr val="bg1"/>
                </a:solidFill>
                <a:latin typeface="Calibri" panose="020F0502020204030204" pitchFamily="34" charset="0"/>
                <a:cs typeface="Calibri" panose="020F0502020204030204" pitchFamily="34" charset="0"/>
              </a:rPr>
              <a:t>silico</a:t>
            </a:r>
            <a:endParaRPr lang="it-IT" sz="1200" b="1" dirty="0">
              <a:solidFill>
                <a:schemeClr val="bg1"/>
              </a:solidFill>
              <a:latin typeface="Calibri" panose="020F0502020204030204" pitchFamily="34" charset="0"/>
              <a:cs typeface="Calibri" panose="020F0502020204030204" pitchFamily="34" charset="0"/>
            </a:endParaRPr>
          </a:p>
        </p:txBody>
      </p:sp>
      <p:sp>
        <p:nvSpPr>
          <p:cNvPr id="14" name="TextBox 13">
            <a:extLst>
              <a:ext uri="{FF2B5EF4-FFF2-40B4-BE49-F238E27FC236}">
                <a16:creationId xmlns:a16="http://schemas.microsoft.com/office/drawing/2014/main" id="{CC58BF66-D62F-42D4-81FC-085A75F29E77}"/>
              </a:ext>
            </a:extLst>
          </p:cNvPr>
          <p:cNvSpPr txBox="1"/>
          <p:nvPr/>
        </p:nvSpPr>
        <p:spPr>
          <a:xfrm>
            <a:off x="9413549" y="5274778"/>
            <a:ext cx="662121" cy="276999"/>
          </a:xfrm>
          <a:prstGeom prst="rect">
            <a:avLst/>
          </a:prstGeom>
          <a:solidFill>
            <a:schemeClr val="accent4"/>
          </a:solidFill>
          <a:ln w="19050">
            <a:solidFill>
              <a:srgbClr val="FF0000"/>
            </a:solidFill>
          </a:ln>
        </p:spPr>
        <p:txBody>
          <a:bodyPr wrap="square" rtlCol="0">
            <a:spAutoFit/>
          </a:bodyPr>
          <a:lstStyle/>
          <a:p>
            <a:r>
              <a:rPr lang="it-IT" sz="1200" b="1" dirty="0">
                <a:solidFill>
                  <a:schemeClr val="bg1"/>
                </a:solidFill>
                <a:latin typeface="Calibri" panose="020F0502020204030204" pitchFamily="34" charset="0"/>
                <a:cs typeface="Calibri" panose="020F0502020204030204" pitchFamily="34" charset="0"/>
              </a:rPr>
              <a:t>-</a:t>
            </a:r>
            <a:r>
              <a:rPr lang="it-IT" sz="1200" b="1" dirty="0" err="1">
                <a:solidFill>
                  <a:schemeClr val="bg1"/>
                </a:solidFill>
                <a:latin typeface="Calibri" panose="020F0502020204030204" pitchFamily="34" charset="0"/>
                <a:cs typeface="Calibri" panose="020F0502020204030204" pitchFamily="34" charset="0"/>
              </a:rPr>
              <a:t>omics</a:t>
            </a:r>
            <a:endParaRPr lang="it-IT" sz="1200" b="1" dirty="0">
              <a:solidFill>
                <a:schemeClr val="bg1"/>
              </a:solidFill>
              <a:latin typeface="Calibri" panose="020F0502020204030204" pitchFamily="34" charset="0"/>
              <a:cs typeface="Calibri" panose="020F0502020204030204" pitchFamily="34" charset="0"/>
            </a:endParaRPr>
          </a:p>
        </p:txBody>
      </p:sp>
      <p:cxnSp>
        <p:nvCxnSpPr>
          <p:cNvPr id="15" name="Straight Arrow Connector 14">
            <a:extLst>
              <a:ext uri="{FF2B5EF4-FFF2-40B4-BE49-F238E27FC236}">
                <a16:creationId xmlns:a16="http://schemas.microsoft.com/office/drawing/2014/main" id="{9178C483-0223-458D-A13F-2E5D02C75951}"/>
              </a:ext>
            </a:extLst>
          </p:cNvPr>
          <p:cNvCxnSpPr>
            <a:stCxn id="5" idx="4"/>
            <a:endCxn id="24" idx="0"/>
          </p:cNvCxnSpPr>
          <p:nvPr/>
        </p:nvCxnSpPr>
        <p:spPr>
          <a:xfrm>
            <a:off x="3280801" y="3705248"/>
            <a:ext cx="0" cy="937971"/>
          </a:xfrm>
          <a:prstGeom prst="straightConnector1">
            <a:avLst/>
          </a:prstGeom>
          <a:ln>
            <a:solidFill>
              <a:srgbClr val="00206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0F1242FF-34EA-4CBE-A0BA-990F5D37F69E}"/>
              </a:ext>
            </a:extLst>
          </p:cNvPr>
          <p:cNvCxnSpPr/>
          <p:nvPr/>
        </p:nvCxnSpPr>
        <p:spPr>
          <a:xfrm flipH="1">
            <a:off x="7265180" y="2682120"/>
            <a:ext cx="958923" cy="512353"/>
          </a:xfrm>
          <a:prstGeom prst="straightConnector1">
            <a:avLst/>
          </a:prstGeom>
          <a:ln>
            <a:solidFill>
              <a:srgbClr val="00206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7F4C1F2F-A7DC-447E-AE19-8D1E30FEFD5D}"/>
              </a:ext>
            </a:extLst>
          </p:cNvPr>
          <p:cNvSpPr txBox="1"/>
          <p:nvPr/>
        </p:nvSpPr>
        <p:spPr>
          <a:xfrm>
            <a:off x="5802989" y="3972979"/>
            <a:ext cx="1160843" cy="276999"/>
          </a:xfrm>
          <a:prstGeom prst="rect">
            <a:avLst/>
          </a:prstGeom>
          <a:solidFill>
            <a:schemeClr val="accent4"/>
          </a:solidFill>
          <a:ln w="19050">
            <a:solidFill>
              <a:srgbClr val="FF0000"/>
            </a:solidFill>
          </a:ln>
        </p:spPr>
        <p:txBody>
          <a:bodyPr wrap="square" rtlCol="0">
            <a:spAutoFit/>
          </a:bodyPr>
          <a:lstStyle/>
          <a:p>
            <a:pPr algn="ctr"/>
            <a:r>
              <a:rPr lang="it-IT" sz="1200" b="1" dirty="0">
                <a:solidFill>
                  <a:schemeClr val="bg1"/>
                </a:solidFill>
                <a:latin typeface="Calibri" panose="020F0502020204030204" pitchFamily="34" charset="0"/>
                <a:cs typeface="Calibri" panose="020F0502020204030204" pitchFamily="34" charset="0"/>
              </a:rPr>
              <a:t>TK data</a:t>
            </a:r>
          </a:p>
        </p:txBody>
      </p:sp>
      <p:sp>
        <p:nvSpPr>
          <p:cNvPr id="18" name="Oval 17">
            <a:extLst>
              <a:ext uri="{FF2B5EF4-FFF2-40B4-BE49-F238E27FC236}">
                <a16:creationId xmlns:a16="http://schemas.microsoft.com/office/drawing/2014/main" id="{6F8A35CD-758A-4443-BD62-1B2CEED705AA}"/>
              </a:ext>
            </a:extLst>
          </p:cNvPr>
          <p:cNvSpPr/>
          <p:nvPr/>
        </p:nvSpPr>
        <p:spPr>
          <a:xfrm>
            <a:off x="4001351" y="3619977"/>
            <a:ext cx="960698" cy="1023128"/>
          </a:xfrm>
          <a:prstGeom prst="ellipse">
            <a:avLst/>
          </a:prstGeom>
          <a:solidFill>
            <a:schemeClr val="accent4"/>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wrap="none" lIns="0" rIns="0" rtlCol="0" anchor="ctr"/>
          <a:lstStyle/>
          <a:p>
            <a:pPr algn="ctr"/>
            <a:r>
              <a:rPr lang="it-IT" sz="1200" dirty="0" err="1">
                <a:solidFill>
                  <a:schemeClr val="bg1"/>
                </a:solidFill>
                <a:latin typeface="Calibri" panose="020F0502020204030204" pitchFamily="34" charset="0"/>
                <a:cs typeface="Calibri" panose="020F0502020204030204" pitchFamily="34" charset="0"/>
              </a:rPr>
              <a:t>Internal</a:t>
            </a:r>
            <a:endParaRPr lang="it-IT" sz="1200" dirty="0">
              <a:solidFill>
                <a:schemeClr val="bg1"/>
              </a:solidFill>
              <a:latin typeface="Calibri" panose="020F0502020204030204" pitchFamily="34" charset="0"/>
              <a:cs typeface="Calibri" panose="020F0502020204030204" pitchFamily="34" charset="0"/>
            </a:endParaRPr>
          </a:p>
          <a:p>
            <a:pPr algn="ctr"/>
            <a:r>
              <a:rPr lang="it-IT" sz="1200" dirty="0" err="1">
                <a:solidFill>
                  <a:schemeClr val="bg1"/>
                </a:solidFill>
                <a:latin typeface="Calibri" panose="020F0502020204030204" pitchFamily="34" charset="0"/>
                <a:cs typeface="Calibri" panose="020F0502020204030204" pitchFamily="34" charset="0"/>
              </a:rPr>
              <a:t>exposure</a:t>
            </a:r>
            <a:endParaRPr lang="en-GB" sz="1200" dirty="0">
              <a:solidFill>
                <a:schemeClr val="bg1"/>
              </a:solidFill>
              <a:latin typeface="Calibri" panose="020F0502020204030204" pitchFamily="34" charset="0"/>
              <a:cs typeface="Calibri" panose="020F0502020204030204" pitchFamily="34" charset="0"/>
            </a:endParaRPr>
          </a:p>
        </p:txBody>
      </p:sp>
      <p:cxnSp>
        <p:nvCxnSpPr>
          <p:cNvPr id="19" name="Straight Arrow Connector 18">
            <a:extLst>
              <a:ext uri="{FF2B5EF4-FFF2-40B4-BE49-F238E27FC236}">
                <a16:creationId xmlns:a16="http://schemas.microsoft.com/office/drawing/2014/main" id="{6AD5F240-4C68-41C2-9DBD-BE5B7C70FC15}"/>
              </a:ext>
            </a:extLst>
          </p:cNvPr>
          <p:cNvCxnSpPr>
            <a:stCxn id="5" idx="5"/>
            <a:endCxn id="18" idx="1"/>
          </p:cNvCxnSpPr>
          <p:nvPr/>
        </p:nvCxnSpPr>
        <p:spPr>
          <a:xfrm>
            <a:off x="3620459" y="3555414"/>
            <a:ext cx="521583" cy="214396"/>
          </a:xfrm>
          <a:prstGeom prst="straightConnector1">
            <a:avLst/>
          </a:prstGeom>
          <a:ln>
            <a:solidFill>
              <a:srgbClr val="00206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78576CAD-A06D-4B14-B0B4-BB0CED8CF84D}"/>
              </a:ext>
            </a:extLst>
          </p:cNvPr>
          <p:cNvCxnSpPr>
            <a:stCxn id="24" idx="7"/>
            <a:endCxn id="18" idx="3"/>
          </p:cNvCxnSpPr>
          <p:nvPr/>
        </p:nvCxnSpPr>
        <p:spPr>
          <a:xfrm flipV="1">
            <a:off x="3620459" y="4493271"/>
            <a:ext cx="521583" cy="299781"/>
          </a:xfrm>
          <a:prstGeom prst="straightConnector1">
            <a:avLst/>
          </a:prstGeom>
          <a:ln>
            <a:solidFill>
              <a:srgbClr val="00206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E6BEEC16-98E0-4741-A238-1AF6CD57CAFB}"/>
              </a:ext>
            </a:extLst>
          </p:cNvPr>
          <p:cNvSpPr txBox="1"/>
          <p:nvPr/>
        </p:nvSpPr>
        <p:spPr>
          <a:xfrm>
            <a:off x="958803" y="3979568"/>
            <a:ext cx="1120814" cy="328016"/>
          </a:xfrm>
          <a:prstGeom prst="rect">
            <a:avLst/>
          </a:prstGeom>
          <a:noFill/>
          <a:ln w="19050">
            <a:solidFill>
              <a:srgbClr val="FF0000"/>
            </a:solidFill>
          </a:ln>
        </p:spPr>
        <p:txBody>
          <a:bodyPr wrap="square" rtlCol="0">
            <a:spAutoFit/>
          </a:bodyPr>
          <a:lstStyle/>
          <a:p>
            <a:pPr algn="ctr"/>
            <a:r>
              <a:rPr lang="it-IT" sz="1200" dirty="0" err="1">
                <a:solidFill>
                  <a:srgbClr val="002060"/>
                </a:solidFill>
                <a:latin typeface="Calibri" panose="020F0502020204030204" pitchFamily="34" charset="0"/>
                <a:cs typeface="Calibri" panose="020F0502020204030204" pitchFamily="34" charset="0"/>
              </a:rPr>
              <a:t>Occurrence</a:t>
            </a:r>
            <a:endParaRPr lang="it-IT" sz="1200" dirty="0">
              <a:solidFill>
                <a:srgbClr val="002060"/>
              </a:solidFill>
              <a:latin typeface="Calibri" panose="020F0502020204030204" pitchFamily="34" charset="0"/>
              <a:cs typeface="Calibri" panose="020F0502020204030204" pitchFamily="34" charset="0"/>
            </a:endParaRPr>
          </a:p>
        </p:txBody>
      </p:sp>
      <p:sp>
        <p:nvSpPr>
          <p:cNvPr id="22" name="Down Arrow 110">
            <a:extLst>
              <a:ext uri="{FF2B5EF4-FFF2-40B4-BE49-F238E27FC236}">
                <a16:creationId xmlns:a16="http://schemas.microsoft.com/office/drawing/2014/main" id="{B981909B-2D6E-4EAC-BBD6-CC125676744C}"/>
              </a:ext>
            </a:extLst>
          </p:cNvPr>
          <p:cNvSpPr/>
          <p:nvPr/>
        </p:nvSpPr>
        <p:spPr>
          <a:xfrm rot="16200000">
            <a:off x="2277007" y="3030986"/>
            <a:ext cx="246130" cy="325395"/>
          </a:xfrm>
          <a:prstGeom prst="downArrow">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alibri" panose="020F0502020204030204" pitchFamily="34" charset="0"/>
              <a:cs typeface="Calibri" panose="020F0502020204030204" pitchFamily="34" charset="0"/>
            </a:endParaRPr>
          </a:p>
        </p:txBody>
      </p:sp>
      <p:sp>
        <p:nvSpPr>
          <p:cNvPr id="23" name="Down Arrow 112">
            <a:extLst>
              <a:ext uri="{FF2B5EF4-FFF2-40B4-BE49-F238E27FC236}">
                <a16:creationId xmlns:a16="http://schemas.microsoft.com/office/drawing/2014/main" id="{5362C36B-375C-4602-9846-E1230CC0513F}"/>
              </a:ext>
            </a:extLst>
          </p:cNvPr>
          <p:cNvSpPr/>
          <p:nvPr/>
        </p:nvSpPr>
        <p:spPr>
          <a:xfrm rot="6900000">
            <a:off x="5241087" y="4622795"/>
            <a:ext cx="246130" cy="325395"/>
          </a:xfrm>
          <a:prstGeom prst="downArrow">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alibri" panose="020F0502020204030204" pitchFamily="34" charset="0"/>
              <a:cs typeface="Calibri" panose="020F0502020204030204" pitchFamily="34" charset="0"/>
            </a:endParaRPr>
          </a:p>
        </p:txBody>
      </p:sp>
      <p:sp>
        <p:nvSpPr>
          <p:cNvPr id="24" name="Oval 23">
            <a:extLst>
              <a:ext uri="{FF2B5EF4-FFF2-40B4-BE49-F238E27FC236}">
                <a16:creationId xmlns:a16="http://schemas.microsoft.com/office/drawing/2014/main" id="{9BD1A189-8BEB-4648-A5E6-17D14123F817}"/>
              </a:ext>
            </a:extLst>
          </p:cNvPr>
          <p:cNvSpPr/>
          <p:nvPr/>
        </p:nvSpPr>
        <p:spPr>
          <a:xfrm>
            <a:off x="2800452" y="4643219"/>
            <a:ext cx="960698" cy="1023128"/>
          </a:xfrm>
          <a:prstGeom prst="ellipse">
            <a:avLst/>
          </a:prstGeom>
          <a:solidFill>
            <a:schemeClr val="accent4"/>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wrap="none" lIns="0" rIns="0" rtlCol="0" anchor="ctr"/>
          <a:lstStyle/>
          <a:p>
            <a:pPr algn="ctr"/>
            <a:r>
              <a:rPr lang="it-IT" sz="1200" dirty="0">
                <a:solidFill>
                  <a:schemeClr val="bg1"/>
                </a:solidFill>
                <a:latin typeface="Calibri" panose="020F0502020204030204" pitchFamily="34" charset="0"/>
                <a:cs typeface="Calibri" panose="020F0502020204030204" pitchFamily="34" charset="0"/>
              </a:rPr>
              <a:t>Non-</a:t>
            </a:r>
            <a:r>
              <a:rPr lang="it-IT" sz="1200" dirty="0" err="1">
                <a:solidFill>
                  <a:schemeClr val="bg1"/>
                </a:solidFill>
                <a:latin typeface="Calibri" panose="020F0502020204030204" pitchFamily="34" charset="0"/>
                <a:cs typeface="Calibri" panose="020F0502020204030204" pitchFamily="34" charset="0"/>
              </a:rPr>
              <a:t>dietary</a:t>
            </a:r>
            <a:endParaRPr lang="it-IT" sz="1200" dirty="0">
              <a:solidFill>
                <a:schemeClr val="bg1"/>
              </a:solidFill>
              <a:latin typeface="Calibri" panose="020F0502020204030204" pitchFamily="34" charset="0"/>
              <a:cs typeface="Calibri" panose="020F0502020204030204" pitchFamily="34" charset="0"/>
            </a:endParaRPr>
          </a:p>
          <a:p>
            <a:pPr algn="ctr"/>
            <a:r>
              <a:rPr lang="it-IT" sz="1200" dirty="0" err="1">
                <a:solidFill>
                  <a:schemeClr val="bg1"/>
                </a:solidFill>
                <a:latin typeface="Calibri" panose="020F0502020204030204" pitchFamily="34" charset="0"/>
                <a:cs typeface="Calibri" panose="020F0502020204030204" pitchFamily="34" charset="0"/>
              </a:rPr>
              <a:t>exposure</a:t>
            </a:r>
            <a:endParaRPr lang="en-GB" sz="1200" dirty="0">
              <a:solidFill>
                <a:schemeClr val="bg1"/>
              </a:solidFill>
              <a:latin typeface="Calibri" panose="020F0502020204030204" pitchFamily="34" charset="0"/>
              <a:cs typeface="Calibri" panose="020F0502020204030204" pitchFamily="34" charset="0"/>
            </a:endParaRPr>
          </a:p>
        </p:txBody>
      </p:sp>
      <p:sp>
        <p:nvSpPr>
          <p:cNvPr id="25" name="Rounded Rectangle 14">
            <a:extLst>
              <a:ext uri="{FF2B5EF4-FFF2-40B4-BE49-F238E27FC236}">
                <a16:creationId xmlns:a16="http://schemas.microsoft.com/office/drawing/2014/main" id="{1C86865E-A9E8-4347-9925-BF8BDB97BF08}"/>
              </a:ext>
            </a:extLst>
          </p:cNvPr>
          <p:cNvSpPr/>
          <p:nvPr/>
        </p:nvSpPr>
        <p:spPr>
          <a:xfrm>
            <a:off x="2720278" y="2582690"/>
            <a:ext cx="2321944" cy="3154223"/>
          </a:xfrm>
          <a:prstGeom prst="roundRect">
            <a:avLst>
              <a:gd name="adj" fmla="val 23588"/>
            </a:avLst>
          </a:prstGeom>
          <a:noFill/>
          <a:ln>
            <a:solidFill>
              <a:srgbClr val="00206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r"/>
            <a:r>
              <a:rPr lang="it-IT" sz="1400" b="1" dirty="0" err="1">
                <a:solidFill>
                  <a:srgbClr val="002060"/>
                </a:solidFill>
                <a:latin typeface="Calibri" panose="020F0502020204030204" pitchFamily="34" charset="0"/>
                <a:cs typeface="Calibri" panose="020F0502020204030204" pitchFamily="34" charset="0"/>
              </a:rPr>
              <a:t>Exposome</a:t>
            </a:r>
            <a:endParaRPr lang="en-GB" sz="1400" b="1" dirty="0">
              <a:solidFill>
                <a:srgbClr val="002060"/>
              </a:solidFill>
              <a:latin typeface="Calibri" panose="020F0502020204030204" pitchFamily="34" charset="0"/>
              <a:cs typeface="Calibri" panose="020F0502020204030204" pitchFamily="34" charset="0"/>
            </a:endParaRPr>
          </a:p>
        </p:txBody>
      </p:sp>
      <p:sp>
        <p:nvSpPr>
          <p:cNvPr id="26" name="TextBox 25">
            <a:extLst>
              <a:ext uri="{FF2B5EF4-FFF2-40B4-BE49-F238E27FC236}">
                <a16:creationId xmlns:a16="http://schemas.microsoft.com/office/drawing/2014/main" id="{45CE4FEB-5620-4871-AE34-444AEA54585A}"/>
              </a:ext>
            </a:extLst>
          </p:cNvPr>
          <p:cNvSpPr txBox="1"/>
          <p:nvPr/>
        </p:nvSpPr>
        <p:spPr>
          <a:xfrm>
            <a:off x="958928" y="3029676"/>
            <a:ext cx="1120939" cy="328016"/>
          </a:xfrm>
          <a:prstGeom prst="rect">
            <a:avLst/>
          </a:prstGeom>
          <a:noFill/>
          <a:ln w="19050">
            <a:solidFill>
              <a:srgbClr val="FF0000"/>
            </a:solidFill>
          </a:ln>
        </p:spPr>
        <p:txBody>
          <a:bodyPr wrap="square" lIns="36000" rIns="36000" rtlCol="0">
            <a:spAutoFit/>
          </a:bodyPr>
          <a:lstStyle/>
          <a:p>
            <a:pPr algn="ctr"/>
            <a:r>
              <a:rPr lang="it-IT" sz="1200" dirty="0" err="1">
                <a:solidFill>
                  <a:srgbClr val="002060"/>
                </a:solidFill>
                <a:latin typeface="Calibri" panose="020F0502020204030204" pitchFamily="34" charset="0"/>
                <a:cs typeface="Calibri" panose="020F0502020204030204" pitchFamily="34" charset="0"/>
              </a:rPr>
              <a:t>Consumption</a:t>
            </a:r>
            <a:endParaRPr lang="it-IT" sz="1200" dirty="0">
              <a:solidFill>
                <a:srgbClr val="002060"/>
              </a:solidFill>
              <a:latin typeface="Calibri" panose="020F0502020204030204" pitchFamily="34" charset="0"/>
              <a:cs typeface="Calibri" panose="020F0502020204030204" pitchFamily="34" charset="0"/>
            </a:endParaRPr>
          </a:p>
        </p:txBody>
      </p:sp>
      <p:sp>
        <p:nvSpPr>
          <p:cNvPr id="27" name="Down Arrow 57">
            <a:extLst>
              <a:ext uri="{FF2B5EF4-FFF2-40B4-BE49-F238E27FC236}">
                <a16:creationId xmlns:a16="http://schemas.microsoft.com/office/drawing/2014/main" id="{C64DDA85-70D1-4CF9-9713-3DE82F650903}"/>
              </a:ext>
            </a:extLst>
          </p:cNvPr>
          <p:cNvSpPr/>
          <p:nvPr/>
        </p:nvSpPr>
        <p:spPr>
          <a:xfrm rot="18000000">
            <a:off x="2277007" y="4417923"/>
            <a:ext cx="246130" cy="325395"/>
          </a:xfrm>
          <a:prstGeom prst="downArrow">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alibri" panose="020F0502020204030204" pitchFamily="34" charset="0"/>
              <a:cs typeface="Calibri" panose="020F0502020204030204" pitchFamily="34" charset="0"/>
            </a:endParaRPr>
          </a:p>
        </p:txBody>
      </p:sp>
      <p:sp>
        <p:nvSpPr>
          <p:cNvPr id="28" name="Down Arrow 58">
            <a:extLst>
              <a:ext uri="{FF2B5EF4-FFF2-40B4-BE49-F238E27FC236}">
                <a16:creationId xmlns:a16="http://schemas.microsoft.com/office/drawing/2014/main" id="{5DD7AAE0-51AD-445D-9257-248395B1DA2F}"/>
              </a:ext>
            </a:extLst>
          </p:cNvPr>
          <p:cNvSpPr/>
          <p:nvPr/>
        </p:nvSpPr>
        <p:spPr>
          <a:xfrm rot="14400000">
            <a:off x="2276758" y="3650492"/>
            <a:ext cx="246130" cy="325395"/>
          </a:xfrm>
          <a:prstGeom prst="downArrow">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alibri" panose="020F0502020204030204" pitchFamily="34" charset="0"/>
              <a:cs typeface="Calibri" panose="020F0502020204030204" pitchFamily="34" charset="0"/>
            </a:endParaRPr>
          </a:p>
        </p:txBody>
      </p:sp>
      <p:sp>
        <p:nvSpPr>
          <p:cNvPr id="29" name="Down Arrow 60">
            <a:extLst>
              <a:ext uri="{FF2B5EF4-FFF2-40B4-BE49-F238E27FC236}">
                <a16:creationId xmlns:a16="http://schemas.microsoft.com/office/drawing/2014/main" id="{7735F4B7-428B-4C4F-AD1C-2A173322411E}"/>
              </a:ext>
            </a:extLst>
          </p:cNvPr>
          <p:cNvSpPr/>
          <p:nvPr/>
        </p:nvSpPr>
        <p:spPr>
          <a:xfrm rot="16200000">
            <a:off x="2276758" y="4991329"/>
            <a:ext cx="246130" cy="325395"/>
          </a:xfrm>
          <a:prstGeom prst="downArrow">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alibri" panose="020F0502020204030204" pitchFamily="34" charset="0"/>
              <a:cs typeface="Calibri" panose="020F0502020204030204" pitchFamily="34" charset="0"/>
            </a:endParaRPr>
          </a:p>
        </p:txBody>
      </p:sp>
      <p:sp>
        <p:nvSpPr>
          <p:cNvPr id="30" name="TextBox 29">
            <a:extLst>
              <a:ext uri="{FF2B5EF4-FFF2-40B4-BE49-F238E27FC236}">
                <a16:creationId xmlns:a16="http://schemas.microsoft.com/office/drawing/2014/main" id="{EAA9746F-D80F-4AD3-AADA-962AF6B1D55A}"/>
              </a:ext>
            </a:extLst>
          </p:cNvPr>
          <p:cNvSpPr txBox="1"/>
          <p:nvPr/>
        </p:nvSpPr>
        <p:spPr>
          <a:xfrm>
            <a:off x="958679" y="4990019"/>
            <a:ext cx="1120939" cy="546693"/>
          </a:xfrm>
          <a:prstGeom prst="rect">
            <a:avLst/>
          </a:prstGeom>
          <a:noFill/>
          <a:ln w="19050">
            <a:solidFill>
              <a:srgbClr val="FF0000"/>
            </a:solidFill>
          </a:ln>
        </p:spPr>
        <p:txBody>
          <a:bodyPr wrap="square" lIns="36000" rIns="36000" rtlCol="0">
            <a:spAutoFit/>
          </a:bodyPr>
          <a:lstStyle/>
          <a:p>
            <a:pPr algn="ctr"/>
            <a:r>
              <a:rPr lang="it-IT" sz="1200" dirty="0" err="1">
                <a:solidFill>
                  <a:srgbClr val="002060"/>
                </a:solidFill>
                <a:latin typeface="Calibri" panose="020F0502020204030204" pitchFamily="34" charset="0"/>
                <a:cs typeface="Calibri" panose="020F0502020204030204" pitchFamily="34" charset="0"/>
              </a:rPr>
              <a:t>Determinants</a:t>
            </a:r>
            <a:r>
              <a:rPr lang="it-IT" sz="1200" dirty="0">
                <a:solidFill>
                  <a:srgbClr val="002060"/>
                </a:solidFill>
                <a:latin typeface="Calibri" panose="020F0502020204030204" pitchFamily="34" charset="0"/>
                <a:cs typeface="Calibri" panose="020F0502020204030204" pitchFamily="34" charset="0"/>
              </a:rPr>
              <a:t> of </a:t>
            </a:r>
            <a:r>
              <a:rPr lang="it-IT" sz="1200" dirty="0" err="1">
                <a:solidFill>
                  <a:srgbClr val="002060"/>
                </a:solidFill>
                <a:latin typeface="Calibri" panose="020F0502020204030204" pitchFamily="34" charset="0"/>
                <a:cs typeface="Calibri" panose="020F0502020204030204" pitchFamily="34" charset="0"/>
              </a:rPr>
              <a:t>exposure</a:t>
            </a:r>
            <a:endParaRPr lang="it-IT" sz="1200" dirty="0">
              <a:solidFill>
                <a:srgbClr val="002060"/>
              </a:solidFill>
              <a:latin typeface="Calibri" panose="020F0502020204030204" pitchFamily="34" charset="0"/>
              <a:cs typeface="Calibri" panose="020F0502020204030204" pitchFamily="34" charset="0"/>
            </a:endParaRPr>
          </a:p>
        </p:txBody>
      </p:sp>
      <p:sp>
        <p:nvSpPr>
          <p:cNvPr id="31" name="Down Arrow 63">
            <a:extLst>
              <a:ext uri="{FF2B5EF4-FFF2-40B4-BE49-F238E27FC236}">
                <a16:creationId xmlns:a16="http://schemas.microsoft.com/office/drawing/2014/main" id="{AD3ACF90-6A5E-4BDA-B05F-774BFB11BE7F}"/>
              </a:ext>
            </a:extLst>
          </p:cNvPr>
          <p:cNvSpPr/>
          <p:nvPr/>
        </p:nvSpPr>
        <p:spPr>
          <a:xfrm rot="5400000">
            <a:off x="5241089" y="3968942"/>
            <a:ext cx="246130" cy="325395"/>
          </a:xfrm>
          <a:prstGeom prst="downArrow">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alibri" panose="020F0502020204030204" pitchFamily="34" charset="0"/>
              <a:cs typeface="Calibri" panose="020F0502020204030204" pitchFamily="34" charset="0"/>
            </a:endParaRPr>
          </a:p>
        </p:txBody>
      </p:sp>
      <p:sp>
        <p:nvSpPr>
          <p:cNvPr id="32" name="Down Arrow 65">
            <a:extLst>
              <a:ext uri="{FF2B5EF4-FFF2-40B4-BE49-F238E27FC236}">
                <a16:creationId xmlns:a16="http://schemas.microsoft.com/office/drawing/2014/main" id="{F9139A51-CF21-4068-9F7B-8704A6E8E08A}"/>
              </a:ext>
            </a:extLst>
          </p:cNvPr>
          <p:cNvSpPr/>
          <p:nvPr/>
        </p:nvSpPr>
        <p:spPr>
          <a:xfrm rot="14700000">
            <a:off x="5241088" y="3343742"/>
            <a:ext cx="246130" cy="325395"/>
          </a:xfrm>
          <a:prstGeom prst="downArrow">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alibri" panose="020F0502020204030204" pitchFamily="34" charset="0"/>
              <a:cs typeface="Calibri" panose="020F0502020204030204" pitchFamily="34" charset="0"/>
            </a:endParaRPr>
          </a:p>
        </p:txBody>
      </p:sp>
      <p:sp>
        <p:nvSpPr>
          <p:cNvPr id="33" name="Down Arrow 68">
            <a:extLst>
              <a:ext uri="{FF2B5EF4-FFF2-40B4-BE49-F238E27FC236}">
                <a16:creationId xmlns:a16="http://schemas.microsoft.com/office/drawing/2014/main" id="{4B67B542-CD19-44D3-AA4D-740F16352E1C}"/>
              </a:ext>
            </a:extLst>
          </p:cNvPr>
          <p:cNvSpPr/>
          <p:nvPr/>
        </p:nvSpPr>
        <p:spPr>
          <a:xfrm rot="16200000">
            <a:off x="7304812" y="4991328"/>
            <a:ext cx="246130" cy="325395"/>
          </a:xfrm>
          <a:prstGeom prst="downArrow">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alibri" panose="020F0502020204030204" pitchFamily="34" charset="0"/>
              <a:cs typeface="Calibri" panose="020F0502020204030204" pitchFamily="34" charset="0"/>
            </a:endParaRPr>
          </a:p>
        </p:txBody>
      </p:sp>
      <p:cxnSp>
        <p:nvCxnSpPr>
          <p:cNvPr id="34" name="Straight Arrow Connector 33">
            <a:extLst>
              <a:ext uri="{FF2B5EF4-FFF2-40B4-BE49-F238E27FC236}">
                <a16:creationId xmlns:a16="http://schemas.microsoft.com/office/drawing/2014/main" id="{22EACDDE-20B1-4851-8E20-E808AF53B244}"/>
              </a:ext>
            </a:extLst>
          </p:cNvPr>
          <p:cNvCxnSpPr/>
          <p:nvPr/>
        </p:nvCxnSpPr>
        <p:spPr>
          <a:xfrm flipH="1" flipV="1">
            <a:off x="7265180" y="3309801"/>
            <a:ext cx="825917" cy="520193"/>
          </a:xfrm>
          <a:prstGeom prst="straightConnector1">
            <a:avLst/>
          </a:prstGeom>
          <a:ln>
            <a:solidFill>
              <a:srgbClr val="00206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9FA5625C-CD23-454B-AA41-D594E289DFAE}"/>
              </a:ext>
            </a:extLst>
          </p:cNvPr>
          <p:cNvCxnSpPr/>
          <p:nvPr/>
        </p:nvCxnSpPr>
        <p:spPr>
          <a:xfrm>
            <a:off x="8629463" y="2693719"/>
            <a:ext cx="1" cy="926258"/>
          </a:xfrm>
          <a:prstGeom prst="straightConnector1">
            <a:avLst/>
          </a:prstGeom>
          <a:ln>
            <a:solidFill>
              <a:srgbClr val="00206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6" name="Rounded Rectangle 21">
            <a:extLst>
              <a:ext uri="{FF2B5EF4-FFF2-40B4-BE49-F238E27FC236}">
                <a16:creationId xmlns:a16="http://schemas.microsoft.com/office/drawing/2014/main" id="{3DDA6B06-1653-4408-BE78-CCC36EB0C7F0}"/>
              </a:ext>
            </a:extLst>
          </p:cNvPr>
          <p:cNvSpPr/>
          <p:nvPr/>
        </p:nvSpPr>
        <p:spPr>
          <a:xfrm>
            <a:off x="838200" y="2071069"/>
            <a:ext cx="6245230" cy="3837157"/>
          </a:xfrm>
          <a:prstGeom prst="roundRect">
            <a:avLst>
              <a:gd name="adj" fmla="val 5611"/>
            </a:avLst>
          </a:prstGeom>
          <a:noFill/>
          <a:ln>
            <a:solidFill>
              <a:srgbClr val="002060"/>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it-IT" sz="1400" b="1" dirty="0">
                <a:solidFill>
                  <a:srgbClr val="002060"/>
                </a:solidFill>
                <a:latin typeface="Calibri" panose="020F0502020204030204" pitchFamily="34" charset="0"/>
                <a:cs typeface="Calibri" panose="020F0502020204030204" pitchFamily="34" charset="0"/>
              </a:rPr>
              <a:t>Integration of </a:t>
            </a:r>
            <a:r>
              <a:rPr lang="it-IT" sz="1400" b="1" dirty="0" err="1">
                <a:solidFill>
                  <a:srgbClr val="002060"/>
                </a:solidFill>
                <a:latin typeface="Calibri" panose="020F0502020204030204" pitchFamily="34" charset="0"/>
                <a:cs typeface="Calibri" panose="020F0502020204030204" pitchFamily="34" charset="0"/>
              </a:rPr>
              <a:t>exposure</a:t>
            </a:r>
            <a:r>
              <a:rPr lang="it-IT" sz="1400" b="1" dirty="0">
                <a:solidFill>
                  <a:srgbClr val="002060"/>
                </a:solidFill>
                <a:latin typeface="Calibri" panose="020F0502020204030204" pitchFamily="34" charset="0"/>
                <a:cs typeface="Calibri" panose="020F0502020204030204" pitchFamily="34" charset="0"/>
              </a:rPr>
              <a:t> </a:t>
            </a:r>
            <a:r>
              <a:rPr lang="it-IT" sz="1400" b="1" dirty="0" err="1">
                <a:solidFill>
                  <a:srgbClr val="002060"/>
                </a:solidFill>
                <a:latin typeface="Calibri" panose="020F0502020204030204" pitchFamily="34" charset="0"/>
                <a:cs typeface="Calibri" panose="020F0502020204030204" pitchFamily="34" charset="0"/>
              </a:rPr>
              <a:t>assessment</a:t>
            </a:r>
            <a:endParaRPr lang="en-GB" sz="1400" b="1" dirty="0">
              <a:solidFill>
                <a:srgbClr val="002060"/>
              </a:solidFill>
              <a:latin typeface="Calibri" panose="020F0502020204030204" pitchFamily="34" charset="0"/>
              <a:cs typeface="Calibri" panose="020F0502020204030204" pitchFamily="34" charset="0"/>
            </a:endParaRPr>
          </a:p>
        </p:txBody>
      </p:sp>
      <p:sp>
        <p:nvSpPr>
          <p:cNvPr id="37" name="Rounded Rectangle 76">
            <a:extLst>
              <a:ext uri="{FF2B5EF4-FFF2-40B4-BE49-F238E27FC236}">
                <a16:creationId xmlns:a16="http://schemas.microsoft.com/office/drawing/2014/main" id="{44B3DDFD-E1F3-41B0-AECA-B3B9C1E1D4EE}"/>
              </a:ext>
            </a:extLst>
          </p:cNvPr>
          <p:cNvSpPr/>
          <p:nvPr/>
        </p:nvSpPr>
        <p:spPr>
          <a:xfrm>
            <a:off x="5642222" y="1303638"/>
            <a:ext cx="5163761" cy="5052712"/>
          </a:xfrm>
          <a:prstGeom prst="roundRect">
            <a:avLst>
              <a:gd name="adj" fmla="val 5611"/>
            </a:avLst>
          </a:prstGeom>
          <a:noFill/>
          <a:ln>
            <a:solidFill>
              <a:srgbClr val="002060"/>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it-IT" sz="1400" b="1" dirty="0">
                <a:solidFill>
                  <a:srgbClr val="002060"/>
                </a:solidFill>
                <a:latin typeface="Calibri" panose="020F0502020204030204" pitchFamily="34" charset="0"/>
                <a:cs typeface="Calibri" panose="020F0502020204030204" pitchFamily="34" charset="0"/>
              </a:rPr>
              <a:t>Integration of </a:t>
            </a:r>
            <a:r>
              <a:rPr lang="it-IT" sz="1400" b="1" dirty="0" err="1">
                <a:solidFill>
                  <a:srgbClr val="002060"/>
                </a:solidFill>
                <a:latin typeface="Calibri" panose="020F0502020204030204" pitchFamily="34" charset="0"/>
                <a:cs typeface="Calibri" panose="020F0502020204030204" pitchFamily="34" charset="0"/>
              </a:rPr>
              <a:t>hazard</a:t>
            </a:r>
            <a:r>
              <a:rPr lang="it-IT" sz="1400" b="1" dirty="0">
                <a:solidFill>
                  <a:srgbClr val="002060"/>
                </a:solidFill>
                <a:latin typeface="Calibri" panose="020F0502020204030204" pitchFamily="34" charset="0"/>
                <a:cs typeface="Calibri" panose="020F0502020204030204" pitchFamily="34" charset="0"/>
              </a:rPr>
              <a:t> </a:t>
            </a:r>
            <a:r>
              <a:rPr lang="it-IT" sz="1400" b="1" dirty="0" err="1">
                <a:solidFill>
                  <a:srgbClr val="002060"/>
                </a:solidFill>
                <a:latin typeface="Calibri" panose="020F0502020204030204" pitchFamily="34" charset="0"/>
                <a:cs typeface="Calibri" panose="020F0502020204030204" pitchFamily="34" charset="0"/>
              </a:rPr>
              <a:t>identification</a:t>
            </a:r>
            <a:r>
              <a:rPr lang="it-IT" sz="1400" b="1" dirty="0">
                <a:solidFill>
                  <a:srgbClr val="002060"/>
                </a:solidFill>
                <a:latin typeface="Calibri" panose="020F0502020204030204" pitchFamily="34" charset="0"/>
                <a:cs typeface="Calibri" panose="020F0502020204030204" pitchFamily="34" charset="0"/>
              </a:rPr>
              <a:t> and </a:t>
            </a:r>
            <a:r>
              <a:rPr lang="it-IT" sz="1400" b="1" dirty="0" err="1">
                <a:solidFill>
                  <a:srgbClr val="002060"/>
                </a:solidFill>
                <a:latin typeface="Calibri" panose="020F0502020204030204" pitchFamily="34" charset="0"/>
                <a:cs typeface="Calibri" panose="020F0502020204030204" pitchFamily="34" charset="0"/>
              </a:rPr>
              <a:t>characterisation</a:t>
            </a:r>
            <a:endParaRPr lang="en-GB" sz="1400" b="1" dirty="0">
              <a:solidFill>
                <a:srgbClr val="002060"/>
              </a:solidFill>
              <a:latin typeface="Calibri" panose="020F0502020204030204" pitchFamily="34" charset="0"/>
              <a:cs typeface="Calibri" panose="020F0502020204030204" pitchFamily="34" charset="0"/>
            </a:endParaRPr>
          </a:p>
        </p:txBody>
      </p:sp>
      <p:sp>
        <p:nvSpPr>
          <p:cNvPr id="38" name="Down Arrow 41">
            <a:extLst>
              <a:ext uri="{FF2B5EF4-FFF2-40B4-BE49-F238E27FC236}">
                <a16:creationId xmlns:a16="http://schemas.microsoft.com/office/drawing/2014/main" id="{8B81F768-872F-4FAA-8FAD-6CEF138322E2}"/>
              </a:ext>
            </a:extLst>
          </p:cNvPr>
          <p:cNvSpPr/>
          <p:nvPr/>
        </p:nvSpPr>
        <p:spPr>
          <a:xfrm rot="16200000">
            <a:off x="7304812" y="3980877"/>
            <a:ext cx="246130" cy="325395"/>
          </a:xfrm>
          <a:prstGeom prst="downArrow">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alibri" panose="020F0502020204030204" pitchFamily="34" charset="0"/>
              <a:cs typeface="Calibri" panose="020F0502020204030204" pitchFamily="34" charset="0"/>
            </a:endParaRPr>
          </a:p>
        </p:txBody>
      </p:sp>
      <p:sp>
        <p:nvSpPr>
          <p:cNvPr id="42" name="TextBox 41">
            <a:extLst>
              <a:ext uri="{FF2B5EF4-FFF2-40B4-BE49-F238E27FC236}">
                <a16:creationId xmlns:a16="http://schemas.microsoft.com/office/drawing/2014/main" id="{3191B06D-EE5E-412A-9FB2-1372A6108A3A}"/>
              </a:ext>
            </a:extLst>
          </p:cNvPr>
          <p:cNvSpPr txBox="1"/>
          <p:nvPr/>
        </p:nvSpPr>
        <p:spPr>
          <a:xfrm>
            <a:off x="9604671" y="4731104"/>
            <a:ext cx="694609" cy="276999"/>
          </a:xfrm>
          <a:prstGeom prst="rect">
            <a:avLst/>
          </a:prstGeom>
          <a:solidFill>
            <a:schemeClr val="accent4"/>
          </a:solidFill>
          <a:ln w="19050">
            <a:solidFill>
              <a:srgbClr val="FF0000"/>
            </a:solidFill>
          </a:ln>
        </p:spPr>
        <p:txBody>
          <a:bodyPr wrap="square" rtlCol="0">
            <a:spAutoFit/>
          </a:bodyPr>
          <a:lstStyle/>
          <a:p>
            <a:r>
              <a:rPr lang="it-IT" sz="1200" b="1" dirty="0">
                <a:solidFill>
                  <a:schemeClr val="bg1"/>
                </a:solidFill>
                <a:latin typeface="Calibri" panose="020F0502020204030204" pitchFamily="34" charset="0"/>
                <a:cs typeface="Calibri" panose="020F0502020204030204" pitchFamily="34" charset="0"/>
              </a:rPr>
              <a:t>In vitro</a:t>
            </a:r>
          </a:p>
        </p:txBody>
      </p:sp>
      <p:sp>
        <p:nvSpPr>
          <p:cNvPr id="44" name="TextBox 43">
            <a:extLst>
              <a:ext uri="{FF2B5EF4-FFF2-40B4-BE49-F238E27FC236}">
                <a16:creationId xmlns:a16="http://schemas.microsoft.com/office/drawing/2014/main" id="{A19A059A-4F31-48B5-9353-8A630F80ECDD}"/>
              </a:ext>
            </a:extLst>
          </p:cNvPr>
          <p:cNvSpPr txBox="1"/>
          <p:nvPr/>
        </p:nvSpPr>
        <p:spPr>
          <a:xfrm>
            <a:off x="7883538" y="4619612"/>
            <a:ext cx="694609" cy="276999"/>
          </a:xfrm>
          <a:prstGeom prst="rect">
            <a:avLst/>
          </a:prstGeom>
          <a:solidFill>
            <a:schemeClr val="accent4"/>
          </a:solidFill>
          <a:ln w="19050">
            <a:solidFill>
              <a:srgbClr val="FF0000"/>
            </a:solidFill>
          </a:ln>
        </p:spPr>
        <p:txBody>
          <a:bodyPr wrap="square" rtlCol="0">
            <a:spAutoFit/>
          </a:bodyPr>
          <a:lstStyle/>
          <a:p>
            <a:pPr algn="ctr"/>
            <a:r>
              <a:rPr lang="it-IT" sz="1200" b="1" dirty="0">
                <a:solidFill>
                  <a:schemeClr val="bg1"/>
                </a:solidFill>
                <a:latin typeface="Calibri" panose="020F0502020204030204" pitchFamily="34" charset="0"/>
                <a:cs typeface="Calibri" panose="020F0502020204030204" pitchFamily="34" charset="0"/>
              </a:rPr>
              <a:t>nano</a:t>
            </a:r>
          </a:p>
        </p:txBody>
      </p:sp>
      <p:sp>
        <p:nvSpPr>
          <p:cNvPr id="45" name="TextBox 44">
            <a:extLst>
              <a:ext uri="{FF2B5EF4-FFF2-40B4-BE49-F238E27FC236}">
                <a16:creationId xmlns:a16="http://schemas.microsoft.com/office/drawing/2014/main" id="{018967D7-4522-4592-BC95-6B9B286DA7BA}"/>
              </a:ext>
            </a:extLst>
          </p:cNvPr>
          <p:cNvSpPr txBox="1"/>
          <p:nvPr/>
        </p:nvSpPr>
        <p:spPr>
          <a:xfrm>
            <a:off x="8696939" y="4809832"/>
            <a:ext cx="694609" cy="276999"/>
          </a:xfrm>
          <a:prstGeom prst="rect">
            <a:avLst/>
          </a:prstGeom>
          <a:solidFill>
            <a:schemeClr val="accent4"/>
          </a:solidFill>
          <a:ln w="19050">
            <a:solidFill>
              <a:srgbClr val="FF0000"/>
            </a:solidFill>
          </a:ln>
        </p:spPr>
        <p:txBody>
          <a:bodyPr wrap="square" rtlCol="0">
            <a:spAutoFit/>
          </a:bodyPr>
          <a:lstStyle/>
          <a:p>
            <a:pPr algn="ctr"/>
            <a:r>
              <a:rPr lang="it-IT" sz="1200" b="1" dirty="0">
                <a:solidFill>
                  <a:schemeClr val="bg1"/>
                </a:solidFill>
                <a:latin typeface="Calibri" panose="020F0502020204030204" pitchFamily="34" charset="0"/>
                <a:cs typeface="Calibri" panose="020F0502020204030204" pitchFamily="34" charset="0"/>
              </a:rPr>
              <a:t>IATA</a:t>
            </a:r>
          </a:p>
        </p:txBody>
      </p:sp>
    </p:spTree>
    <p:extLst>
      <p:ext uri="{BB962C8B-B14F-4D97-AF65-F5344CB8AC3E}">
        <p14:creationId xmlns:p14="http://schemas.microsoft.com/office/powerpoint/2010/main" val="473303796"/>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88B40DB-1E69-43C4-8C1B-75D05280540F}"/>
              </a:ext>
            </a:extLst>
          </p:cNvPr>
          <p:cNvSpPr>
            <a:spLocks noGrp="1"/>
          </p:cNvSpPr>
          <p:nvPr>
            <p:ph type="title"/>
          </p:nvPr>
        </p:nvSpPr>
        <p:spPr/>
        <p:txBody>
          <a:bodyPr/>
          <a:lstStyle/>
          <a:p>
            <a:r>
              <a:rPr lang="en-GB" dirty="0" err="1"/>
              <a:t>NAMs</a:t>
            </a:r>
            <a:r>
              <a:rPr lang="en-GB" dirty="0"/>
              <a:t>: Tangible outcomes</a:t>
            </a:r>
          </a:p>
        </p:txBody>
      </p:sp>
      <p:sp>
        <p:nvSpPr>
          <p:cNvPr id="7" name="Content Placeholder 6">
            <a:extLst>
              <a:ext uri="{FF2B5EF4-FFF2-40B4-BE49-F238E27FC236}">
                <a16:creationId xmlns:a16="http://schemas.microsoft.com/office/drawing/2014/main" id="{FE7E8306-9425-4F3C-87A9-ED1DB129A52C}"/>
              </a:ext>
            </a:extLst>
          </p:cNvPr>
          <p:cNvSpPr>
            <a:spLocks noGrp="1"/>
          </p:cNvSpPr>
          <p:nvPr>
            <p:ph sz="half" idx="1"/>
          </p:nvPr>
        </p:nvSpPr>
        <p:spPr>
          <a:xfrm>
            <a:off x="838199" y="2386013"/>
            <a:ext cx="9966159" cy="3791762"/>
          </a:xfrm>
        </p:spPr>
        <p:txBody>
          <a:bodyPr/>
          <a:lstStyle/>
          <a:p>
            <a:pPr>
              <a:lnSpc>
                <a:spcPts val="3500"/>
              </a:lnSpc>
              <a:spcBef>
                <a:spcPts val="0"/>
              </a:spcBef>
              <a:spcAft>
                <a:spcPts val="1200"/>
              </a:spcAft>
            </a:pPr>
            <a:r>
              <a:rPr lang="en-US" sz="2400" dirty="0"/>
              <a:t>To fill data gaps in chemical RA without generating new in vivo data</a:t>
            </a:r>
          </a:p>
          <a:p>
            <a:pPr>
              <a:lnSpc>
                <a:spcPts val="3500"/>
              </a:lnSpc>
              <a:spcBef>
                <a:spcPts val="0"/>
              </a:spcBef>
              <a:spcAft>
                <a:spcPts val="1200"/>
              </a:spcAft>
            </a:pPr>
            <a:r>
              <a:rPr lang="en-US" sz="2400" dirty="0"/>
              <a:t>Towards a mechanistic-based risk assessment</a:t>
            </a:r>
          </a:p>
          <a:p>
            <a:pPr>
              <a:lnSpc>
                <a:spcPts val="3500"/>
              </a:lnSpc>
              <a:spcBef>
                <a:spcPts val="0"/>
              </a:spcBef>
              <a:spcAft>
                <a:spcPts val="1200"/>
              </a:spcAft>
            </a:pPr>
            <a:r>
              <a:rPr lang="en-GB" sz="2400" dirty="0"/>
              <a:t>Enhanced acceptance/confidence to use </a:t>
            </a:r>
            <a:r>
              <a:rPr lang="en-GB" sz="2400" dirty="0" err="1"/>
              <a:t>NAMs</a:t>
            </a:r>
            <a:r>
              <a:rPr lang="en-GB" sz="2400" dirty="0"/>
              <a:t>, IATA and biomarker data in the derivation of Health Based Guidance Values</a:t>
            </a:r>
          </a:p>
          <a:p>
            <a:pPr>
              <a:lnSpc>
                <a:spcPts val="3500"/>
              </a:lnSpc>
              <a:spcBef>
                <a:spcPts val="0"/>
              </a:spcBef>
              <a:spcAft>
                <a:spcPts val="1200"/>
              </a:spcAft>
            </a:pPr>
            <a:r>
              <a:rPr lang="en-GB" sz="2400" dirty="0"/>
              <a:t>Internationally harmonised guidance (</a:t>
            </a:r>
            <a:r>
              <a:rPr lang="en-GB" sz="2400" dirty="0" err="1"/>
              <a:t>MSs</a:t>
            </a:r>
            <a:r>
              <a:rPr lang="en-GB" sz="2400" dirty="0"/>
              <a:t>, </a:t>
            </a:r>
            <a:r>
              <a:rPr lang="en-GB" sz="2400" dirty="0" err="1"/>
              <a:t>OSOA</a:t>
            </a:r>
            <a:r>
              <a:rPr lang="en-GB" sz="2400" dirty="0"/>
              <a:t>, </a:t>
            </a:r>
            <a:r>
              <a:rPr lang="en-GB" sz="2400" dirty="0" err="1"/>
              <a:t>ILMERAC</a:t>
            </a:r>
            <a:r>
              <a:rPr lang="en-GB" sz="2400" dirty="0"/>
              <a:t>, FAO/WHO, OECD)</a:t>
            </a:r>
          </a:p>
        </p:txBody>
      </p:sp>
      <p:sp>
        <p:nvSpPr>
          <p:cNvPr id="5" name="Slide Number Placeholder 4">
            <a:extLst>
              <a:ext uri="{FF2B5EF4-FFF2-40B4-BE49-F238E27FC236}">
                <a16:creationId xmlns:a16="http://schemas.microsoft.com/office/drawing/2014/main" id="{C6743CA3-8C01-410F-95C8-973974F13218}"/>
              </a:ext>
            </a:extLst>
          </p:cNvPr>
          <p:cNvSpPr>
            <a:spLocks noGrp="1"/>
          </p:cNvSpPr>
          <p:nvPr>
            <p:ph type="sldNum" sz="quarter" idx="2"/>
          </p:nvPr>
        </p:nvSpPr>
        <p:spPr>
          <a:xfrm>
            <a:off x="9601201" y="6177775"/>
            <a:ext cx="1313396" cy="230621"/>
          </a:xfrm>
          <a:prstGeom prst="rect">
            <a:avLst/>
          </a:prstGeom>
        </p:spPr>
        <p:txBody>
          <a:bodyPr/>
          <a:lstStyle>
            <a:defPPr>
              <a:defRPr lang="de-DE"/>
            </a:defPPr>
            <a:lvl1pPr marL="0" algn="r" defTabSz="914400" rtl="0" eaLnBrk="1" latinLnBrk="0" hangingPunct="1">
              <a:defRPr sz="1400" kern="1200">
                <a:solidFill>
                  <a:srgbClr val="465F6F"/>
                </a:solidFill>
                <a:latin typeface="Roboto Bold"/>
                <a:ea typeface="Roboto Bold"/>
                <a:cs typeface="Roboto Bold"/>
                <a:sym typeface="Roboto Bold"/>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6CB4B4D-7CA3-9044-876B-883B54F8677D}" type="slidenum">
              <a:rPr lang="fr-BE" smtClean="0"/>
              <a:pPr/>
              <a:t>14</a:t>
            </a:fld>
            <a:endParaRPr lang="en-GB"/>
          </a:p>
        </p:txBody>
      </p:sp>
    </p:spTree>
    <p:extLst>
      <p:ext uri="{BB962C8B-B14F-4D97-AF65-F5344CB8AC3E}">
        <p14:creationId xmlns:p14="http://schemas.microsoft.com/office/powerpoint/2010/main" val="958086013"/>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9" name="Rectangle 4"/>
          <p:cNvSpPr/>
          <p:nvPr/>
        </p:nvSpPr>
        <p:spPr>
          <a:xfrm>
            <a:off x="0" y="5698"/>
            <a:ext cx="12192000" cy="6858000"/>
          </a:xfrm>
          <a:prstGeom prst="rect">
            <a:avLst/>
          </a:prstGeom>
          <a:solidFill>
            <a:schemeClr val="tx2"/>
          </a:solidFill>
          <a:ln w="12700">
            <a:miter lim="400000"/>
          </a:ln>
        </p:spPr>
        <p:txBody>
          <a:bodyPr lIns="45719" rIns="45719" anchor="ctr"/>
          <a:lstStyle/>
          <a:p>
            <a:pPr algn="ctr">
              <a:defRPr>
                <a:solidFill>
                  <a:srgbClr val="465F6F"/>
                </a:solidFill>
              </a:defRPr>
            </a:pPr>
            <a:endParaRPr lang="en-GB"/>
          </a:p>
        </p:txBody>
      </p:sp>
      <p:pic>
        <p:nvPicPr>
          <p:cNvPr id="720" name="Image 9" descr="Image 9"/>
          <p:cNvPicPr>
            <a:picLocks noChangeAspect="1"/>
          </p:cNvPicPr>
          <p:nvPr/>
        </p:nvPicPr>
        <p:blipFill>
          <a:blip r:embed="rId3"/>
          <a:stretch>
            <a:fillRect/>
          </a:stretch>
        </p:blipFill>
        <p:spPr>
          <a:xfrm>
            <a:off x="9432839" y="5677348"/>
            <a:ext cx="2294667" cy="815526"/>
          </a:xfrm>
          <a:prstGeom prst="rect">
            <a:avLst/>
          </a:prstGeom>
          <a:ln w="12700">
            <a:miter lim="400000"/>
          </a:ln>
        </p:spPr>
      </p:pic>
      <p:sp>
        <p:nvSpPr>
          <p:cNvPr id="2" name="Titre 1">
            <a:extLst>
              <a:ext uri="{FF2B5EF4-FFF2-40B4-BE49-F238E27FC236}">
                <a16:creationId xmlns:a16="http://schemas.microsoft.com/office/drawing/2014/main" id="{96B50C7A-B11D-033B-CE37-2A1E9AB6FC7B}"/>
              </a:ext>
            </a:extLst>
          </p:cNvPr>
          <p:cNvSpPr>
            <a:spLocks noGrp="1"/>
          </p:cNvSpPr>
          <p:nvPr>
            <p:ph type="title"/>
          </p:nvPr>
        </p:nvSpPr>
        <p:spPr>
          <a:xfrm>
            <a:off x="750770" y="523681"/>
            <a:ext cx="10053589" cy="629699"/>
          </a:xfrm>
        </p:spPr>
        <p:txBody>
          <a:bodyPr/>
          <a:lstStyle/>
          <a:p>
            <a:r>
              <a:rPr lang="en-GB" dirty="0"/>
              <a:t>Stay connected</a:t>
            </a:r>
          </a:p>
        </p:txBody>
      </p:sp>
      <p:grpSp>
        <p:nvGrpSpPr>
          <p:cNvPr id="3" name="Groupe 3">
            <a:extLst>
              <a:ext uri="{FF2B5EF4-FFF2-40B4-BE49-F238E27FC236}">
                <a16:creationId xmlns:a16="http://schemas.microsoft.com/office/drawing/2014/main" id="{0E59AF5A-BAD2-53F4-77F4-802E7222FDC4}"/>
              </a:ext>
            </a:extLst>
          </p:cNvPr>
          <p:cNvGrpSpPr/>
          <p:nvPr/>
        </p:nvGrpSpPr>
        <p:grpSpPr>
          <a:xfrm>
            <a:off x="-1" y="333728"/>
            <a:ext cx="1686561" cy="6234172"/>
            <a:chOff x="0" y="0"/>
            <a:chExt cx="1686559" cy="6234171"/>
          </a:xfrm>
        </p:grpSpPr>
        <p:sp>
          <p:nvSpPr>
            <p:cNvPr id="4" name="Rectangle 4">
              <a:extLst>
                <a:ext uri="{FF2B5EF4-FFF2-40B4-BE49-F238E27FC236}">
                  <a16:creationId xmlns:a16="http://schemas.microsoft.com/office/drawing/2014/main" id="{FA0BF4D4-8BF1-2B29-9368-0122E895516B}"/>
                </a:ext>
              </a:extLst>
            </p:cNvPr>
            <p:cNvSpPr/>
            <p:nvPr/>
          </p:nvSpPr>
          <p:spPr>
            <a:xfrm rot="10800000" flipH="1">
              <a:off x="838198" y="-1"/>
              <a:ext cx="848362" cy="67678"/>
            </a:xfrm>
            <a:prstGeom prst="rect">
              <a:avLst/>
            </a:prstGeom>
            <a:solidFill>
              <a:schemeClr val="accent2"/>
            </a:solidFill>
            <a:ln w="12700" cap="flat">
              <a:noFill/>
              <a:miter lim="400000"/>
            </a:ln>
            <a:effectLst/>
          </p:spPr>
          <p:txBody>
            <a:bodyPr wrap="square" lIns="45719" tIns="45719" rIns="45719" bIns="45719" numCol="1" anchor="ctr">
              <a:noAutofit/>
            </a:bodyPr>
            <a:lstStyle/>
            <a:p>
              <a:pPr algn="ctr">
                <a:defRPr>
                  <a:solidFill>
                    <a:srgbClr val="FFFFFF"/>
                  </a:solidFill>
                </a:defRPr>
              </a:pPr>
              <a:endParaRPr lang="en-GB"/>
            </a:p>
          </p:txBody>
        </p:sp>
        <p:sp>
          <p:nvSpPr>
            <p:cNvPr id="5" name="Forme libre 5">
              <a:extLst>
                <a:ext uri="{FF2B5EF4-FFF2-40B4-BE49-F238E27FC236}">
                  <a16:creationId xmlns:a16="http://schemas.microsoft.com/office/drawing/2014/main" id="{4156A42A-AAFB-6CC4-59A8-78B0B388D44A}"/>
                </a:ext>
              </a:extLst>
            </p:cNvPr>
            <p:cNvSpPr/>
            <p:nvPr/>
          </p:nvSpPr>
          <p:spPr>
            <a:xfrm flipH="1">
              <a:off x="0" y="5334171"/>
              <a:ext cx="488009" cy="900001"/>
            </a:xfrm>
            <a:custGeom>
              <a:avLst/>
              <a:gdLst/>
              <a:ahLst/>
              <a:cxnLst>
                <a:cxn ang="0">
                  <a:pos x="wd2" y="hd2"/>
                </a:cxn>
                <a:cxn ang="5400000">
                  <a:pos x="wd2" y="hd2"/>
                </a:cxn>
                <a:cxn ang="10800000">
                  <a:pos x="wd2" y="hd2"/>
                </a:cxn>
                <a:cxn ang="16200000">
                  <a:pos x="wd2" y="hd2"/>
                </a:cxn>
              </a:cxnLst>
              <a:rect l="0" t="0" r="r" b="b"/>
              <a:pathLst>
                <a:path w="21600" h="21600" extrusionOk="0">
                  <a:moveTo>
                    <a:pt x="19918" y="0"/>
                  </a:moveTo>
                  <a:lnTo>
                    <a:pt x="21600" y="46"/>
                  </a:lnTo>
                  <a:lnTo>
                    <a:pt x="21600" y="4912"/>
                  </a:lnTo>
                  <a:lnTo>
                    <a:pt x="19918" y="4820"/>
                  </a:lnTo>
                  <a:cubicBezTo>
                    <a:pt x="13827" y="4820"/>
                    <a:pt x="8889" y="7497"/>
                    <a:pt x="8889" y="10800"/>
                  </a:cubicBezTo>
                  <a:cubicBezTo>
                    <a:pt x="8889" y="14103"/>
                    <a:pt x="13827" y="16780"/>
                    <a:pt x="19918" y="16780"/>
                  </a:cubicBezTo>
                  <a:lnTo>
                    <a:pt x="21600" y="16688"/>
                  </a:lnTo>
                  <a:lnTo>
                    <a:pt x="21600" y="21554"/>
                  </a:lnTo>
                  <a:lnTo>
                    <a:pt x="19918" y="21600"/>
                  </a:lnTo>
                  <a:cubicBezTo>
                    <a:pt x="8917" y="21600"/>
                    <a:pt x="0" y="16765"/>
                    <a:pt x="0" y="10800"/>
                  </a:cubicBezTo>
                  <a:cubicBezTo>
                    <a:pt x="0" y="4835"/>
                    <a:pt x="8917" y="0"/>
                    <a:pt x="19918" y="0"/>
                  </a:cubicBezTo>
                  <a:close/>
                </a:path>
              </a:pathLst>
            </a:custGeom>
            <a:solidFill>
              <a:schemeClr val="accent2"/>
            </a:solidFill>
            <a:ln w="12700" cap="flat">
              <a:noFill/>
              <a:miter lim="400000"/>
            </a:ln>
            <a:effectLst/>
          </p:spPr>
          <p:txBody>
            <a:bodyPr wrap="square" lIns="45719" tIns="45719" rIns="45719" bIns="45719" numCol="1" anchor="ctr">
              <a:noAutofit/>
            </a:bodyPr>
            <a:lstStyle/>
            <a:p>
              <a:pPr algn="ctr">
                <a:defRPr>
                  <a:solidFill>
                    <a:srgbClr val="FFFFFF"/>
                  </a:solidFill>
                </a:defRPr>
              </a:pPr>
              <a:endParaRPr lang="en-GB"/>
            </a:p>
          </p:txBody>
        </p:sp>
      </p:grpSp>
      <p:sp>
        <p:nvSpPr>
          <p:cNvPr id="6" name="Rectangle 9">
            <a:extLst>
              <a:ext uri="{FF2B5EF4-FFF2-40B4-BE49-F238E27FC236}">
                <a16:creationId xmlns:a16="http://schemas.microsoft.com/office/drawing/2014/main" id="{B1E7460C-13DB-24B5-48D4-CEB4AB97AB96}"/>
              </a:ext>
            </a:extLst>
          </p:cNvPr>
          <p:cNvSpPr/>
          <p:nvPr/>
        </p:nvSpPr>
        <p:spPr>
          <a:xfrm>
            <a:off x="1473569" y="4610111"/>
            <a:ext cx="4390000" cy="780421"/>
          </a:xfrm>
          <a:prstGeom prst="rect">
            <a:avLst/>
          </a:prstGeom>
          <a:solidFill>
            <a:schemeClr val="accent2"/>
          </a:solidFill>
          <a:ln w="12700">
            <a:miter lim="400000"/>
          </a:ln>
        </p:spPr>
        <p:txBody>
          <a:bodyPr lIns="45719" rIns="45719" anchor="ctr"/>
          <a:lstStyle/>
          <a:p>
            <a:pPr algn="ctr">
              <a:defRPr>
                <a:solidFill>
                  <a:srgbClr val="FFFFFF"/>
                </a:solidFill>
              </a:defRPr>
            </a:pPr>
            <a:endParaRPr lang="en-GB"/>
          </a:p>
        </p:txBody>
      </p:sp>
      <p:sp>
        <p:nvSpPr>
          <p:cNvPr id="12" name="Rectangle 9">
            <a:extLst>
              <a:ext uri="{FF2B5EF4-FFF2-40B4-BE49-F238E27FC236}">
                <a16:creationId xmlns:a16="http://schemas.microsoft.com/office/drawing/2014/main" id="{8C4B7542-C986-5CC6-0A90-F085F3873F2A}"/>
              </a:ext>
            </a:extLst>
          </p:cNvPr>
          <p:cNvSpPr/>
          <p:nvPr/>
        </p:nvSpPr>
        <p:spPr>
          <a:xfrm>
            <a:off x="1470932" y="1493025"/>
            <a:ext cx="4392637" cy="780421"/>
          </a:xfrm>
          <a:prstGeom prst="rect">
            <a:avLst/>
          </a:prstGeom>
          <a:solidFill>
            <a:schemeClr val="accent2"/>
          </a:solidFill>
          <a:ln w="12700">
            <a:miter lim="400000"/>
          </a:ln>
        </p:spPr>
        <p:txBody>
          <a:bodyPr lIns="45719" rIns="45719" anchor="ctr"/>
          <a:lstStyle/>
          <a:p>
            <a:pPr algn="ctr">
              <a:defRPr>
                <a:solidFill>
                  <a:srgbClr val="FFFFFF"/>
                </a:solidFill>
              </a:defRPr>
            </a:pPr>
            <a:endParaRPr lang="en-GB"/>
          </a:p>
        </p:txBody>
      </p:sp>
      <p:sp>
        <p:nvSpPr>
          <p:cNvPr id="14" name="ZoneTexte 56">
            <a:extLst>
              <a:ext uri="{FF2B5EF4-FFF2-40B4-BE49-F238E27FC236}">
                <a16:creationId xmlns:a16="http://schemas.microsoft.com/office/drawing/2014/main" id="{FE83D53C-5A39-2F55-8070-CF9371BE3C70}"/>
              </a:ext>
            </a:extLst>
          </p:cNvPr>
          <p:cNvSpPr txBox="1"/>
          <p:nvPr/>
        </p:nvSpPr>
        <p:spPr>
          <a:xfrm>
            <a:off x="1628362" y="1470708"/>
            <a:ext cx="4637304" cy="10156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lvl1pPr>
              <a:defRPr sz="1200">
                <a:solidFill>
                  <a:srgbClr val="FFFFFF"/>
                </a:solidFill>
              </a:defRPr>
            </a:lvl1pPr>
          </a:lstStyle>
          <a:p>
            <a:r>
              <a:rPr lang="en-GB" dirty="0">
                <a:latin typeface="Roboto" panose="02000000000000000000" pitchFamily="2" charset="0"/>
                <a:ea typeface="Roboto" panose="02000000000000000000" pitchFamily="2" charset="0"/>
                <a:cs typeface="Roboto" panose="02000000000000000000" pitchFamily="2" charset="0"/>
              </a:rPr>
              <a:t>SUBSCRIBE TO</a:t>
            </a:r>
          </a:p>
          <a:p>
            <a:r>
              <a:rPr lang="en-GB" dirty="0" err="1">
                <a:solidFill>
                  <a:schemeClr val="tx2"/>
                </a:solidFill>
                <a:latin typeface="Roboto" panose="02000000000000000000" pitchFamily="2" charset="0"/>
                <a:ea typeface="Roboto" panose="02000000000000000000" pitchFamily="2" charset="0"/>
              </a:rPr>
              <a:t>efsa.europa.eu</a:t>
            </a:r>
            <a:r>
              <a:rPr lang="en-GB" dirty="0">
                <a:solidFill>
                  <a:schemeClr val="tx2"/>
                </a:solidFill>
                <a:latin typeface="Roboto" panose="02000000000000000000" pitchFamily="2" charset="0"/>
                <a:ea typeface="Roboto" panose="02000000000000000000" pitchFamily="2" charset="0"/>
              </a:rPr>
              <a:t>/</a:t>
            </a:r>
            <a:r>
              <a:rPr lang="en-GB" dirty="0" err="1">
                <a:solidFill>
                  <a:schemeClr val="tx2"/>
                </a:solidFill>
                <a:latin typeface="Roboto" panose="02000000000000000000" pitchFamily="2" charset="0"/>
                <a:ea typeface="Roboto" panose="02000000000000000000" pitchFamily="2" charset="0"/>
              </a:rPr>
              <a:t>en</a:t>
            </a:r>
            <a:r>
              <a:rPr lang="en-GB" dirty="0">
                <a:solidFill>
                  <a:schemeClr val="tx2"/>
                </a:solidFill>
                <a:latin typeface="Roboto" panose="02000000000000000000" pitchFamily="2" charset="0"/>
                <a:ea typeface="Roboto" panose="02000000000000000000" pitchFamily="2" charset="0"/>
              </a:rPr>
              <a:t>/news/newsletters</a:t>
            </a:r>
          </a:p>
          <a:p>
            <a:r>
              <a:rPr lang="en-GB" dirty="0" err="1">
                <a:solidFill>
                  <a:schemeClr val="tx2"/>
                </a:solidFill>
                <a:latin typeface="Roboto" panose="02000000000000000000" pitchFamily="2" charset="0"/>
                <a:ea typeface="Roboto" panose="02000000000000000000" pitchFamily="2" charset="0"/>
              </a:rPr>
              <a:t>efsa.europa.eu</a:t>
            </a:r>
            <a:r>
              <a:rPr lang="en-GB" dirty="0">
                <a:solidFill>
                  <a:schemeClr val="tx2"/>
                </a:solidFill>
                <a:latin typeface="Roboto" panose="02000000000000000000" pitchFamily="2" charset="0"/>
                <a:ea typeface="Roboto" panose="02000000000000000000" pitchFamily="2" charset="0"/>
              </a:rPr>
              <a:t>/</a:t>
            </a:r>
            <a:r>
              <a:rPr lang="en-GB" dirty="0" err="1">
                <a:solidFill>
                  <a:schemeClr val="tx2"/>
                </a:solidFill>
                <a:latin typeface="Roboto" panose="02000000000000000000" pitchFamily="2" charset="0"/>
                <a:ea typeface="Roboto" panose="02000000000000000000" pitchFamily="2" charset="0"/>
              </a:rPr>
              <a:t>en</a:t>
            </a:r>
            <a:r>
              <a:rPr lang="en-GB" dirty="0">
                <a:solidFill>
                  <a:schemeClr val="tx2"/>
                </a:solidFill>
                <a:latin typeface="Roboto" panose="02000000000000000000" pitchFamily="2" charset="0"/>
                <a:ea typeface="Roboto" panose="02000000000000000000" pitchFamily="2" charset="0"/>
              </a:rPr>
              <a:t>/</a:t>
            </a:r>
            <a:r>
              <a:rPr lang="en-GB" dirty="0" err="1">
                <a:solidFill>
                  <a:schemeClr val="tx2"/>
                </a:solidFill>
                <a:latin typeface="Roboto" panose="02000000000000000000" pitchFamily="2" charset="0"/>
                <a:ea typeface="Roboto" panose="02000000000000000000" pitchFamily="2" charset="0"/>
              </a:rPr>
              <a:t>rss</a:t>
            </a:r>
            <a:endParaRPr lang="en-GB" dirty="0">
              <a:solidFill>
                <a:schemeClr val="tx2"/>
              </a:solidFill>
              <a:latin typeface="Roboto" panose="02000000000000000000" pitchFamily="2" charset="0"/>
              <a:ea typeface="Roboto" panose="02000000000000000000" pitchFamily="2" charset="0"/>
            </a:endParaRPr>
          </a:p>
          <a:p>
            <a:r>
              <a:rPr lang="en-GB" dirty="0" err="1">
                <a:solidFill>
                  <a:schemeClr val="tx2"/>
                </a:solidFill>
                <a:latin typeface="Roboto" panose="02000000000000000000" pitchFamily="2" charset="0"/>
                <a:ea typeface="Roboto" panose="02000000000000000000" pitchFamily="2" charset="0"/>
              </a:rPr>
              <a:t>Careers.efsa.europa.eu</a:t>
            </a:r>
            <a:r>
              <a:rPr lang="en-GB" dirty="0">
                <a:solidFill>
                  <a:schemeClr val="tx2"/>
                </a:solidFill>
                <a:latin typeface="Roboto" panose="02000000000000000000" pitchFamily="2" charset="0"/>
                <a:ea typeface="Roboto" panose="02000000000000000000" pitchFamily="2" charset="0"/>
              </a:rPr>
              <a:t> – job alerts</a:t>
            </a:r>
          </a:p>
          <a:p>
            <a:endParaRPr lang="en-GB" dirty="0">
              <a:solidFill>
                <a:schemeClr val="tx2"/>
              </a:solidFill>
              <a:latin typeface="Roboto" panose="02000000000000000000" pitchFamily="2" charset="0"/>
              <a:ea typeface="Roboto" panose="02000000000000000000" pitchFamily="2" charset="0"/>
            </a:endParaRPr>
          </a:p>
        </p:txBody>
      </p:sp>
      <p:sp>
        <p:nvSpPr>
          <p:cNvPr id="15" name="Rectangle 9">
            <a:extLst>
              <a:ext uri="{FF2B5EF4-FFF2-40B4-BE49-F238E27FC236}">
                <a16:creationId xmlns:a16="http://schemas.microsoft.com/office/drawing/2014/main" id="{8F0D1E62-C1C9-7D18-2F0F-B6645A8A665C}"/>
              </a:ext>
            </a:extLst>
          </p:cNvPr>
          <p:cNvSpPr/>
          <p:nvPr/>
        </p:nvSpPr>
        <p:spPr>
          <a:xfrm>
            <a:off x="1473569" y="3068640"/>
            <a:ext cx="4390000" cy="780421"/>
          </a:xfrm>
          <a:prstGeom prst="rect">
            <a:avLst/>
          </a:prstGeom>
          <a:solidFill>
            <a:schemeClr val="accent2"/>
          </a:solidFill>
          <a:ln w="12700">
            <a:miter lim="400000"/>
          </a:ln>
        </p:spPr>
        <p:txBody>
          <a:bodyPr lIns="45719" rIns="45719" anchor="ctr"/>
          <a:lstStyle/>
          <a:p>
            <a:pPr algn="ctr">
              <a:defRPr>
                <a:solidFill>
                  <a:srgbClr val="FFFFFF"/>
                </a:solidFill>
              </a:defRPr>
            </a:pPr>
            <a:endParaRPr lang="en-GB"/>
          </a:p>
        </p:txBody>
      </p:sp>
      <p:sp>
        <p:nvSpPr>
          <p:cNvPr id="18" name="Rectangle 9">
            <a:extLst>
              <a:ext uri="{FF2B5EF4-FFF2-40B4-BE49-F238E27FC236}">
                <a16:creationId xmlns:a16="http://schemas.microsoft.com/office/drawing/2014/main" id="{CAAE01CC-1305-7D4C-17F4-08579B2C07A3}"/>
              </a:ext>
            </a:extLst>
          </p:cNvPr>
          <p:cNvSpPr/>
          <p:nvPr/>
        </p:nvSpPr>
        <p:spPr>
          <a:xfrm>
            <a:off x="6786354" y="4555897"/>
            <a:ext cx="4390000" cy="780421"/>
          </a:xfrm>
          <a:prstGeom prst="rect">
            <a:avLst/>
          </a:prstGeom>
          <a:solidFill>
            <a:schemeClr val="accent2"/>
          </a:solidFill>
          <a:ln w="12700">
            <a:miter lim="400000"/>
          </a:ln>
        </p:spPr>
        <p:txBody>
          <a:bodyPr lIns="45719" rIns="45719" anchor="ctr"/>
          <a:lstStyle/>
          <a:p>
            <a:pPr algn="ctr">
              <a:defRPr>
                <a:solidFill>
                  <a:srgbClr val="FFFFFF"/>
                </a:solidFill>
              </a:defRPr>
            </a:pPr>
            <a:endParaRPr lang="en-GB"/>
          </a:p>
        </p:txBody>
      </p:sp>
      <p:sp>
        <p:nvSpPr>
          <p:cNvPr id="21" name="Rectangle 9">
            <a:extLst>
              <a:ext uri="{FF2B5EF4-FFF2-40B4-BE49-F238E27FC236}">
                <a16:creationId xmlns:a16="http://schemas.microsoft.com/office/drawing/2014/main" id="{3A011846-5AFC-759E-B59D-736292D2E51F}"/>
              </a:ext>
            </a:extLst>
          </p:cNvPr>
          <p:cNvSpPr/>
          <p:nvPr/>
        </p:nvSpPr>
        <p:spPr>
          <a:xfrm>
            <a:off x="6783717" y="1438811"/>
            <a:ext cx="4392637" cy="780421"/>
          </a:xfrm>
          <a:prstGeom prst="rect">
            <a:avLst/>
          </a:prstGeom>
          <a:solidFill>
            <a:schemeClr val="accent2"/>
          </a:solidFill>
          <a:ln w="12700">
            <a:miter lim="400000"/>
          </a:ln>
        </p:spPr>
        <p:txBody>
          <a:bodyPr lIns="45719" rIns="45719" anchor="ctr"/>
          <a:lstStyle/>
          <a:p>
            <a:pPr algn="ctr">
              <a:defRPr>
                <a:solidFill>
                  <a:srgbClr val="FFFFFF"/>
                </a:solidFill>
              </a:defRPr>
            </a:pPr>
            <a:endParaRPr lang="en-GB"/>
          </a:p>
        </p:txBody>
      </p:sp>
      <p:sp>
        <p:nvSpPr>
          <p:cNvPr id="24" name="Rectangle 9">
            <a:extLst>
              <a:ext uri="{FF2B5EF4-FFF2-40B4-BE49-F238E27FC236}">
                <a16:creationId xmlns:a16="http://schemas.microsoft.com/office/drawing/2014/main" id="{ECBB6F6E-4421-733E-9CF9-C914922065FF}"/>
              </a:ext>
            </a:extLst>
          </p:cNvPr>
          <p:cNvSpPr/>
          <p:nvPr/>
        </p:nvSpPr>
        <p:spPr>
          <a:xfrm>
            <a:off x="6786354" y="3000358"/>
            <a:ext cx="4390000" cy="780421"/>
          </a:xfrm>
          <a:prstGeom prst="rect">
            <a:avLst/>
          </a:prstGeom>
          <a:solidFill>
            <a:schemeClr val="accent2"/>
          </a:solidFill>
          <a:ln w="12700">
            <a:miter lim="400000"/>
          </a:ln>
        </p:spPr>
        <p:txBody>
          <a:bodyPr lIns="45719" rIns="45719" anchor="ctr"/>
          <a:lstStyle/>
          <a:p>
            <a:pPr algn="ctr">
              <a:defRPr>
                <a:solidFill>
                  <a:srgbClr val="FFFFFF"/>
                </a:solidFill>
              </a:defRPr>
            </a:pPr>
            <a:endParaRPr lang="en-GB"/>
          </a:p>
        </p:txBody>
      </p:sp>
      <p:sp>
        <p:nvSpPr>
          <p:cNvPr id="27" name="ZoneTexte 56">
            <a:extLst>
              <a:ext uri="{FF2B5EF4-FFF2-40B4-BE49-F238E27FC236}">
                <a16:creationId xmlns:a16="http://schemas.microsoft.com/office/drawing/2014/main" id="{64051B4F-85CB-31BD-5012-C5468F8558D4}"/>
              </a:ext>
            </a:extLst>
          </p:cNvPr>
          <p:cNvSpPr txBox="1"/>
          <p:nvPr/>
        </p:nvSpPr>
        <p:spPr>
          <a:xfrm>
            <a:off x="1628362" y="3126264"/>
            <a:ext cx="4637304" cy="646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lvl1pPr>
              <a:defRPr sz="1200">
                <a:solidFill>
                  <a:srgbClr val="FFFFFF"/>
                </a:solidFill>
              </a:defRPr>
            </a:lvl1pPr>
          </a:lstStyle>
          <a:p>
            <a:r>
              <a:rPr lang="en-GB">
                <a:latin typeface="Roboto" panose="02000000000000000000" pitchFamily="2" charset="0"/>
                <a:ea typeface="Roboto" panose="02000000000000000000" pitchFamily="2" charset="0"/>
                <a:cs typeface="Roboto" panose="02000000000000000000" pitchFamily="2" charset="0"/>
              </a:rPr>
              <a:t>FOLLOW US ON TWITTER</a:t>
            </a:r>
          </a:p>
          <a:p>
            <a:r>
              <a:rPr lang="en-GB">
                <a:solidFill>
                  <a:schemeClr val="tx2"/>
                </a:solidFill>
                <a:latin typeface="Roboto" panose="02000000000000000000" pitchFamily="2" charset="0"/>
                <a:ea typeface="Roboto" panose="02000000000000000000" pitchFamily="2" charset="0"/>
              </a:rPr>
              <a:t>@efsa_eu		@methods_efsa</a:t>
            </a:r>
          </a:p>
          <a:p>
            <a:r>
              <a:rPr lang="en-GB">
                <a:solidFill>
                  <a:schemeClr val="tx2"/>
                </a:solidFill>
                <a:latin typeface="Roboto" panose="02000000000000000000" pitchFamily="2" charset="0"/>
                <a:ea typeface="Roboto" panose="02000000000000000000" pitchFamily="2" charset="0"/>
              </a:rPr>
              <a:t>@plants_efsa	@animals_efsa</a:t>
            </a:r>
          </a:p>
        </p:txBody>
      </p:sp>
      <p:sp>
        <p:nvSpPr>
          <p:cNvPr id="28" name="ZoneTexte 56">
            <a:extLst>
              <a:ext uri="{FF2B5EF4-FFF2-40B4-BE49-F238E27FC236}">
                <a16:creationId xmlns:a16="http://schemas.microsoft.com/office/drawing/2014/main" id="{5BB38347-9560-7DEA-5862-2096A4FA7469}"/>
              </a:ext>
            </a:extLst>
          </p:cNvPr>
          <p:cNvSpPr txBox="1"/>
          <p:nvPr/>
        </p:nvSpPr>
        <p:spPr>
          <a:xfrm>
            <a:off x="1686561" y="4795837"/>
            <a:ext cx="4637304" cy="4616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lvl1pPr>
              <a:defRPr sz="1200">
                <a:solidFill>
                  <a:srgbClr val="FFFFFF"/>
                </a:solidFill>
              </a:defRPr>
            </a:lvl1pPr>
          </a:lstStyle>
          <a:p>
            <a:r>
              <a:rPr lang="en-GB" dirty="0">
                <a:latin typeface="Roboto" panose="02000000000000000000" pitchFamily="2" charset="0"/>
                <a:ea typeface="Roboto" panose="02000000000000000000" pitchFamily="2" charset="0"/>
                <a:cs typeface="Roboto" panose="02000000000000000000" pitchFamily="2" charset="0"/>
              </a:rPr>
              <a:t>FOLLOW US ON INSTAGRAM</a:t>
            </a:r>
          </a:p>
          <a:p>
            <a:r>
              <a:rPr lang="en-GB" dirty="0">
                <a:solidFill>
                  <a:schemeClr val="tx2"/>
                </a:solidFill>
                <a:latin typeface="Roboto" panose="02000000000000000000" pitchFamily="2" charset="0"/>
                <a:ea typeface="Roboto" panose="02000000000000000000" pitchFamily="2" charset="0"/>
              </a:rPr>
              <a:t>@</a:t>
            </a:r>
            <a:r>
              <a:rPr lang="en-GB" dirty="0" err="1">
                <a:solidFill>
                  <a:schemeClr val="tx2"/>
                </a:solidFill>
                <a:latin typeface="Roboto" panose="02000000000000000000" pitchFamily="2" charset="0"/>
                <a:ea typeface="Roboto" panose="02000000000000000000" pitchFamily="2" charset="0"/>
              </a:rPr>
              <a:t>one_healthenv_eu</a:t>
            </a:r>
            <a:endParaRPr lang="en-GB" dirty="0">
              <a:solidFill>
                <a:schemeClr val="tx2"/>
              </a:solidFill>
              <a:latin typeface="Roboto" panose="02000000000000000000" pitchFamily="2" charset="0"/>
              <a:ea typeface="Roboto" panose="02000000000000000000" pitchFamily="2" charset="0"/>
            </a:endParaRPr>
          </a:p>
        </p:txBody>
      </p:sp>
      <p:sp>
        <p:nvSpPr>
          <p:cNvPr id="30" name="ZoneTexte 56">
            <a:extLst>
              <a:ext uri="{FF2B5EF4-FFF2-40B4-BE49-F238E27FC236}">
                <a16:creationId xmlns:a16="http://schemas.microsoft.com/office/drawing/2014/main" id="{3611ED4B-B0E8-3284-E858-49342E7A1E48}"/>
              </a:ext>
            </a:extLst>
          </p:cNvPr>
          <p:cNvSpPr txBox="1"/>
          <p:nvPr/>
        </p:nvSpPr>
        <p:spPr>
          <a:xfrm>
            <a:off x="6943784" y="4736475"/>
            <a:ext cx="4637304" cy="4616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lvl1pPr>
              <a:defRPr sz="1200">
                <a:solidFill>
                  <a:srgbClr val="FFFFFF"/>
                </a:solidFill>
              </a:defRPr>
            </a:lvl1pPr>
          </a:lstStyle>
          <a:p>
            <a:r>
              <a:rPr lang="en-GB">
                <a:latin typeface="Roboto" panose="02000000000000000000" pitchFamily="2" charset="0"/>
                <a:ea typeface="Roboto" panose="02000000000000000000" pitchFamily="2" charset="0"/>
                <a:cs typeface="Roboto" panose="02000000000000000000" pitchFamily="2" charset="0"/>
              </a:rPr>
              <a:t>CONTACT US</a:t>
            </a:r>
          </a:p>
          <a:p>
            <a:r>
              <a:rPr lang="en-GB">
                <a:solidFill>
                  <a:schemeClr val="tx2"/>
                </a:solidFill>
                <a:latin typeface="Roboto" panose="02000000000000000000" pitchFamily="2" charset="0"/>
                <a:ea typeface="Roboto" panose="02000000000000000000" pitchFamily="2" charset="0"/>
              </a:rPr>
              <a:t>efsa.europe.eu/en/contact/askefsa</a:t>
            </a:r>
          </a:p>
        </p:txBody>
      </p:sp>
      <p:sp>
        <p:nvSpPr>
          <p:cNvPr id="31" name="ZoneTexte 56">
            <a:extLst>
              <a:ext uri="{FF2B5EF4-FFF2-40B4-BE49-F238E27FC236}">
                <a16:creationId xmlns:a16="http://schemas.microsoft.com/office/drawing/2014/main" id="{4386EF8A-C4CC-F1CE-80AC-DCF090BD2187}"/>
              </a:ext>
            </a:extLst>
          </p:cNvPr>
          <p:cNvSpPr txBox="1"/>
          <p:nvPr/>
        </p:nvSpPr>
        <p:spPr>
          <a:xfrm>
            <a:off x="6943784" y="3188932"/>
            <a:ext cx="4637304" cy="4616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lvl1pPr>
              <a:defRPr sz="1200">
                <a:solidFill>
                  <a:srgbClr val="FFFFFF"/>
                </a:solidFill>
              </a:defRPr>
            </a:lvl1pPr>
          </a:lstStyle>
          <a:p>
            <a:r>
              <a:rPr lang="en-GB" dirty="0">
                <a:latin typeface="Roboto" panose="02000000000000000000" pitchFamily="2" charset="0"/>
                <a:ea typeface="Roboto" panose="02000000000000000000" pitchFamily="2" charset="0"/>
                <a:cs typeface="Roboto" panose="02000000000000000000" pitchFamily="2" charset="0"/>
              </a:rPr>
              <a:t>FOLLOW US ON LINKEDIN</a:t>
            </a:r>
          </a:p>
          <a:p>
            <a:r>
              <a:rPr lang="en-GB" dirty="0" err="1">
                <a:solidFill>
                  <a:schemeClr val="tx2"/>
                </a:solidFill>
                <a:latin typeface="Roboto" panose="02000000000000000000" pitchFamily="2" charset="0"/>
                <a:ea typeface="Roboto" panose="02000000000000000000" pitchFamily="2" charset="0"/>
              </a:rPr>
              <a:t>Linkedin.com</a:t>
            </a:r>
            <a:r>
              <a:rPr lang="en-GB" dirty="0">
                <a:solidFill>
                  <a:schemeClr val="tx2"/>
                </a:solidFill>
                <a:latin typeface="Roboto" panose="02000000000000000000" pitchFamily="2" charset="0"/>
                <a:ea typeface="Roboto" panose="02000000000000000000" pitchFamily="2" charset="0"/>
              </a:rPr>
              <a:t>/company/</a:t>
            </a:r>
            <a:r>
              <a:rPr lang="en-GB" dirty="0" err="1">
                <a:solidFill>
                  <a:schemeClr val="tx2"/>
                </a:solidFill>
                <a:latin typeface="Roboto" panose="02000000000000000000" pitchFamily="2" charset="0"/>
                <a:ea typeface="Roboto" panose="02000000000000000000" pitchFamily="2" charset="0"/>
              </a:rPr>
              <a:t>efsa</a:t>
            </a:r>
            <a:endParaRPr lang="en-GB" dirty="0">
              <a:solidFill>
                <a:schemeClr val="tx2"/>
              </a:solidFill>
              <a:latin typeface="Roboto" panose="02000000000000000000" pitchFamily="2" charset="0"/>
              <a:ea typeface="Roboto" panose="02000000000000000000" pitchFamily="2" charset="0"/>
            </a:endParaRPr>
          </a:p>
        </p:txBody>
      </p:sp>
      <p:grpSp>
        <p:nvGrpSpPr>
          <p:cNvPr id="44" name="Groupe 13">
            <a:extLst>
              <a:ext uri="{FF2B5EF4-FFF2-40B4-BE49-F238E27FC236}">
                <a16:creationId xmlns:a16="http://schemas.microsoft.com/office/drawing/2014/main" id="{EFE3B626-116D-C4D5-EA79-9841A87FA271}"/>
              </a:ext>
            </a:extLst>
          </p:cNvPr>
          <p:cNvGrpSpPr/>
          <p:nvPr/>
        </p:nvGrpSpPr>
        <p:grpSpPr>
          <a:xfrm>
            <a:off x="12094885" y="606"/>
            <a:ext cx="108001" cy="6857395"/>
            <a:chOff x="0" y="0"/>
            <a:chExt cx="107999" cy="6857393"/>
          </a:xfrm>
        </p:grpSpPr>
        <p:sp>
          <p:nvSpPr>
            <p:cNvPr id="45" name="Rectangle 3">
              <a:extLst>
                <a:ext uri="{FF2B5EF4-FFF2-40B4-BE49-F238E27FC236}">
                  <a16:creationId xmlns:a16="http://schemas.microsoft.com/office/drawing/2014/main" id="{F651A9CA-E9E5-774B-0E0B-9A321C84029F}"/>
                </a:ext>
              </a:extLst>
            </p:cNvPr>
            <p:cNvSpPr/>
            <p:nvPr/>
          </p:nvSpPr>
          <p:spPr>
            <a:xfrm>
              <a:off x="0" y="-1"/>
              <a:ext cx="108000" cy="1717201"/>
            </a:xfrm>
            <a:prstGeom prst="rect">
              <a:avLst/>
            </a:prstGeom>
            <a:solidFill>
              <a:schemeClr val="accent1"/>
            </a:solidFill>
            <a:ln w="12700" cap="flat">
              <a:noFill/>
              <a:miter lim="400000"/>
            </a:ln>
            <a:effectLst/>
          </p:spPr>
          <p:txBody>
            <a:bodyPr wrap="square" lIns="45719" tIns="45719" rIns="45719" bIns="45719" numCol="1" anchor="ctr">
              <a:noAutofit/>
            </a:bodyPr>
            <a:lstStyle/>
            <a:p>
              <a:pPr algn="ctr">
                <a:defRPr>
                  <a:solidFill>
                    <a:srgbClr val="FFFFFF"/>
                  </a:solidFill>
                </a:defRPr>
              </a:pPr>
              <a:endParaRPr lang="en-GB"/>
            </a:p>
          </p:txBody>
        </p:sp>
        <p:sp>
          <p:nvSpPr>
            <p:cNvPr id="46" name="Rectangle 6">
              <a:extLst>
                <a:ext uri="{FF2B5EF4-FFF2-40B4-BE49-F238E27FC236}">
                  <a16:creationId xmlns:a16="http://schemas.microsoft.com/office/drawing/2014/main" id="{AE526B60-2DE9-C7E8-1DB7-C840B15A70C1}"/>
                </a:ext>
              </a:extLst>
            </p:cNvPr>
            <p:cNvSpPr/>
            <p:nvPr/>
          </p:nvSpPr>
          <p:spPr>
            <a:xfrm>
              <a:off x="0" y="1711192"/>
              <a:ext cx="108000" cy="1717202"/>
            </a:xfrm>
            <a:prstGeom prst="rect">
              <a:avLst/>
            </a:prstGeom>
            <a:solidFill>
              <a:schemeClr val="accent3"/>
            </a:solidFill>
            <a:ln w="12700" cap="flat">
              <a:noFill/>
              <a:miter lim="400000"/>
            </a:ln>
            <a:effectLst/>
          </p:spPr>
          <p:txBody>
            <a:bodyPr wrap="square" lIns="45719" tIns="45719" rIns="45719" bIns="45719" numCol="1" anchor="ctr">
              <a:noAutofit/>
            </a:bodyPr>
            <a:lstStyle/>
            <a:p>
              <a:pPr algn="ctr">
                <a:defRPr>
                  <a:solidFill>
                    <a:srgbClr val="FFFFFF"/>
                  </a:solidFill>
                </a:defRPr>
              </a:pPr>
              <a:endParaRPr lang="en-GB"/>
            </a:p>
          </p:txBody>
        </p:sp>
        <p:sp>
          <p:nvSpPr>
            <p:cNvPr id="47" name="Rectangle 11">
              <a:extLst>
                <a:ext uri="{FF2B5EF4-FFF2-40B4-BE49-F238E27FC236}">
                  <a16:creationId xmlns:a16="http://schemas.microsoft.com/office/drawing/2014/main" id="{3DD0DAAA-8663-6729-F3E0-F67AFE41CBA4}"/>
                </a:ext>
              </a:extLst>
            </p:cNvPr>
            <p:cNvSpPr/>
            <p:nvPr/>
          </p:nvSpPr>
          <p:spPr>
            <a:xfrm>
              <a:off x="0" y="3425076"/>
              <a:ext cx="108000" cy="1717201"/>
            </a:xfrm>
            <a:prstGeom prst="rect">
              <a:avLst/>
            </a:prstGeom>
            <a:solidFill>
              <a:schemeClr val="accent2"/>
            </a:solidFill>
            <a:ln w="12700" cap="flat">
              <a:noFill/>
              <a:miter lim="400000"/>
            </a:ln>
            <a:effectLst/>
          </p:spPr>
          <p:txBody>
            <a:bodyPr wrap="square" lIns="45719" tIns="45719" rIns="45719" bIns="45719" numCol="1" anchor="ctr">
              <a:noAutofit/>
            </a:bodyPr>
            <a:lstStyle/>
            <a:p>
              <a:pPr algn="ctr">
                <a:defRPr>
                  <a:solidFill>
                    <a:srgbClr val="FFFFFF"/>
                  </a:solidFill>
                </a:defRPr>
              </a:pPr>
              <a:endParaRPr lang="en-GB"/>
            </a:p>
          </p:txBody>
        </p:sp>
        <p:sp>
          <p:nvSpPr>
            <p:cNvPr id="48" name="Rectangle 12">
              <a:extLst>
                <a:ext uri="{FF2B5EF4-FFF2-40B4-BE49-F238E27FC236}">
                  <a16:creationId xmlns:a16="http://schemas.microsoft.com/office/drawing/2014/main" id="{D87C8BCA-C428-9301-A79C-B50DA7580BDA}"/>
                </a:ext>
              </a:extLst>
            </p:cNvPr>
            <p:cNvSpPr/>
            <p:nvPr/>
          </p:nvSpPr>
          <p:spPr>
            <a:xfrm>
              <a:off x="0" y="5140193"/>
              <a:ext cx="108000" cy="1717201"/>
            </a:xfrm>
            <a:prstGeom prst="rect">
              <a:avLst/>
            </a:prstGeom>
            <a:solidFill>
              <a:schemeClr val="accent4"/>
            </a:solidFill>
            <a:ln w="12700" cap="flat">
              <a:noFill/>
              <a:miter lim="400000"/>
            </a:ln>
            <a:effectLst/>
          </p:spPr>
          <p:txBody>
            <a:bodyPr wrap="square" lIns="45719" tIns="45719" rIns="45719" bIns="45719" numCol="1" anchor="ctr">
              <a:noAutofit/>
            </a:bodyPr>
            <a:lstStyle/>
            <a:p>
              <a:pPr algn="ctr">
                <a:defRPr>
                  <a:solidFill>
                    <a:srgbClr val="FFFFFF"/>
                  </a:solidFill>
                </a:defRPr>
              </a:pPr>
              <a:endParaRPr lang="en-GB"/>
            </a:p>
          </p:txBody>
        </p:sp>
      </p:grpSp>
      <p:sp>
        <p:nvSpPr>
          <p:cNvPr id="9" name="ZoneTexte 56">
            <a:extLst>
              <a:ext uri="{FF2B5EF4-FFF2-40B4-BE49-F238E27FC236}">
                <a16:creationId xmlns:a16="http://schemas.microsoft.com/office/drawing/2014/main" id="{BFC4CF36-B26C-DA79-E0D6-743CBA57CAAC}"/>
              </a:ext>
            </a:extLst>
          </p:cNvPr>
          <p:cNvSpPr txBox="1"/>
          <p:nvPr/>
        </p:nvSpPr>
        <p:spPr>
          <a:xfrm>
            <a:off x="6943784" y="1566961"/>
            <a:ext cx="4637304" cy="4616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lvl1pPr>
              <a:defRPr sz="1200">
                <a:solidFill>
                  <a:srgbClr val="FFFFFF"/>
                </a:solidFill>
              </a:defRPr>
            </a:lvl1pPr>
          </a:lstStyle>
          <a:p>
            <a:r>
              <a:rPr lang="en-GB" dirty="0">
                <a:latin typeface="Roboto" panose="02000000000000000000" pitchFamily="2" charset="0"/>
                <a:ea typeface="Roboto" panose="02000000000000000000" pitchFamily="2" charset="0"/>
                <a:cs typeface="Roboto" panose="02000000000000000000" pitchFamily="2" charset="0"/>
              </a:rPr>
              <a:t>LISTEN TO OUR PODCAST</a:t>
            </a:r>
          </a:p>
          <a:p>
            <a:r>
              <a:rPr lang="en-GB" dirty="0">
                <a:solidFill>
                  <a:schemeClr val="tx2"/>
                </a:solidFill>
                <a:latin typeface="Roboto" panose="02000000000000000000" pitchFamily="2" charset="0"/>
                <a:ea typeface="Roboto" panose="02000000000000000000" pitchFamily="2" charset="0"/>
              </a:rPr>
              <a:t>Science on the Menu –Spotify, Apple Podcast and YouTube </a:t>
            </a:r>
          </a:p>
        </p:txBody>
      </p:sp>
      <p:pic>
        <p:nvPicPr>
          <p:cNvPr id="11" name="Graphic 10" descr="Podcast with solid fill">
            <a:extLst>
              <a:ext uri="{FF2B5EF4-FFF2-40B4-BE49-F238E27FC236}">
                <a16:creationId xmlns:a16="http://schemas.microsoft.com/office/drawing/2014/main" id="{77E3D40C-0865-9A64-0E7B-B97853AF4F4B}"/>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6196928" y="2056444"/>
            <a:ext cx="623967" cy="623967"/>
          </a:xfrm>
          <a:prstGeom prst="rect">
            <a:avLst/>
          </a:prstGeom>
        </p:spPr>
      </p:pic>
      <p:pic>
        <p:nvPicPr>
          <p:cNvPr id="8" name="Image 50" descr="Image 50">
            <a:extLst>
              <a:ext uri="{FF2B5EF4-FFF2-40B4-BE49-F238E27FC236}">
                <a16:creationId xmlns:a16="http://schemas.microsoft.com/office/drawing/2014/main" id="{B71FD201-BD63-5C91-F3F2-F71B8821A160}"/>
              </a:ext>
            </a:extLst>
          </p:cNvPr>
          <p:cNvPicPr>
            <a:picLocks noChangeAspect="1"/>
          </p:cNvPicPr>
          <p:nvPr/>
        </p:nvPicPr>
        <p:blipFill>
          <a:blip r:embed="rId6">
            <a:lum bright="70000" contrast="-70000"/>
            <a:extLst>
              <a:ext uri="{BEBA8EAE-BF5A-486C-A8C5-ECC9F3942E4B}">
                <a14:imgProps xmlns:a14="http://schemas.microsoft.com/office/drawing/2010/main">
                  <a14:imgLayer r:embed="rId7">
                    <a14:imgEffect>
                      <a14:artisticPhotocopy/>
                    </a14:imgEffect>
                  </a14:imgLayer>
                </a14:imgProps>
              </a:ext>
            </a:extLst>
          </a:blip>
          <a:stretch>
            <a:fillRect/>
          </a:stretch>
        </p:blipFill>
        <p:spPr>
          <a:xfrm>
            <a:off x="708214" y="1977621"/>
            <a:ext cx="978347" cy="978348"/>
          </a:xfrm>
          <a:prstGeom prst="rect">
            <a:avLst/>
          </a:prstGeom>
          <a:ln w="12700">
            <a:miter lim="400000"/>
          </a:ln>
        </p:spPr>
      </p:pic>
      <p:pic>
        <p:nvPicPr>
          <p:cNvPr id="10" name="Image 34">
            <a:extLst>
              <a:ext uri="{FF2B5EF4-FFF2-40B4-BE49-F238E27FC236}">
                <a16:creationId xmlns:a16="http://schemas.microsoft.com/office/drawing/2014/main" id="{021C4424-81BF-67C6-20CA-116AF653E390}"/>
              </a:ext>
            </a:extLst>
          </p:cNvPr>
          <p:cNvPicPr>
            <a:picLocks noChangeAspect="1"/>
          </p:cNvPicPr>
          <p:nvPr/>
        </p:nvPicPr>
        <p:blipFill>
          <a:blip r:embed="rId8" cstate="print">
            <a:lum bright="70000" contrast="-70000"/>
            <a:extLst>
              <a:ext uri="{BEBA8EAE-BF5A-486C-A8C5-ECC9F3942E4B}">
                <a14:imgProps xmlns:a14="http://schemas.microsoft.com/office/drawing/2010/main">
                  <a14:imgLayer r:embed="rId9">
                    <a14:imgEffect>
                      <a14:artisticPhotocopy/>
                    </a14:imgEffect>
                  </a14:imgLayer>
                </a14:imgProps>
              </a:ext>
              <a:ext uri="{28A0092B-C50C-407E-A947-70E740481C1C}">
                <a14:useLocalDpi xmlns:a14="http://schemas.microsoft.com/office/drawing/2010/main" val="0"/>
              </a:ext>
            </a:extLst>
          </a:blip>
          <a:stretch>
            <a:fillRect/>
          </a:stretch>
        </p:blipFill>
        <p:spPr>
          <a:xfrm>
            <a:off x="825589" y="2120237"/>
            <a:ext cx="736333" cy="736333"/>
          </a:xfrm>
          <a:prstGeom prst="rect">
            <a:avLst/>
          </a:prstGeom>
        </p:spPr>
      </p:pic>
      <p:pic>
        <p:nvPicPr>
          <p:cNvPr id="17" name="Image 50" descr="Image 50">
            <a:extLst>
              <a:ext uri="{FF2B5EF4-FFF2-40B4-BE49-F238E27FC236}">
                <a16:creationId xmlns:a16="http://schemas.microsoft.com/office/drawing/2014/main" id="{43E45CF6-65A1-D773-9AB6-2D528B49FC9C}"/>
              </a:ext>
            </a:extLst>
          </p:cNvPr>
          <p:cNvPicPr>
            <a:picLocks noChangeAspect="1"/>
          </p:cNvPicPr>
          <p:nvPr/>
        </p:nvPicPr>
        <p:blipFill>
          <a:blip r:embed="rId6">
            <a:lum bright="70000" contrast="-70000"/>
            <a:extLst>
              <a:ext uri="{BEBA8EAE-BF5A-486C-A8C5-ECC9F3942E4B}">
                <a14:imgProps xmlns:a14="http://schemas.microsoft.com/office/drawing/2010/main">
                  <a14:imgLayer r:embed="rId7">
                    <a14:imgEffect>
                      <a14:artisticPhotocopy/>
                    </a14:imgEffect>
                  </a14:imgLayer>
                </a14:imgProps>
              </a:ext>
            </a:extLst>
          </a:blip>
          <a:stretch>
            <a:fillRect/>
          </a:stretch>
        </p:blipFill>
        <p:spPr>
          <a:xfrm>
            <a:off x="6023636" y="3484954"/>
            <a:ext cx="978347" cy="978348"/>
          </a:xfrm>
          <a:prstGeom prst="rect">
            <a:avLst/>
          </a:prstGeom>
          <a:ln w="12700">
            <a:miter lim="400000"/>
          </a:ln>
        </p:spPr>
      </p:pic>
      <p:pic>
        <p:nvPicPr>
          <p:cNvPr id="20" name="Image 32">
            <a:extLst>
              <a:ext uri="{FF2B5EF4-FFF2-40B4-BE49-F238E27FC236}">
                <a16:creationId xmlns:a16="http://schemas.microsoft.com/office/drawing/2014/main" id="{1869EC4D-6764-2B3B-0803-290915166E0D}"/>
              </a:ext>
            </a:extLst>
          </p:cNvPr>
          <p:cNvPicPr>
            <a:picLocks noChangeAspect="1"/>
          </p:cNvPicPr>
          <p:nvPr/>
        </p:nvPicPr>
        <p:blipFill>
          <a:blip r:embed="rId10" cstate="print">
            <a:lum bright="70000" contrast="-70000"/>
            <a:extLst>
              <a:ext uri="{BEBA8EAE-BF5A-486C-A8C5-ECC9F3942E4B}">
                <a14:imgProps xmlns:a14="http://schemas.microsoft.com/office/drawing/2010/main">
                  <a14:imgLayer r:embed="rId11">
                    <a14:imgEffect>
                      <a14:artisticPhotocopy/>
                    </a14:imgEffect>
                  </a14:imgLayer>
                </a14:imgProps>
              </a:ext>
              <a:ext uri="{28A0092B-C50C-407E-A947-70E740481C1C}">
                <a14:useLocalDpi xmlns:a14="http://schemas.microsoft.com/office/drawing/2010/main" val="0"/>
              </a:ext>
            </a:extLst>
          </a:blip>
          <a:stretch>
            <a:fillRect/>
          </a:stretch>
        </p:blipFill>
        <p:spPr>
          <a:xfrm>
            <a:off x="796945" y="3592752"/>
            <a:ext cx="889616" cy="889616"/>
          </a:xfrm>
          <a:prstGeom prst="rect">
            <a:avLst/>
          </a:prstGeom>
        </p:spPr>
      </p:pic>
      <p:pic>
        <p:nvPicPr>
          <p:cNvPr id="26" name="Image 40">
            <a:extLst>
              <a:ext uri="{FF2B5EF4-FFF2-40B4-BE49-F238E27FC236}">
                <a16:creationId xmlns:a16="http://schemas.microsoft.com/office/drawing/2014/main" id="{8313B286-7902-6E72-3369-D4860CA5A548}"/>
              </a:ext>
            </a:extLst>
          </p:cNvPr>
          <p:cNvPicPr>
            <a:picLocks noChangeAspect="1"/>
          </p:cNvPicPr>
          <p:nvPr/>
        </p:nvPicPr>
        <p:blipFill>
          <a:blip r:embed="rId12" cstate="print">
            <a:lum bright="70000" contrast="-70000"/>
            <a:extLst>
              <a:ext uri="{BEBA8EAE-BF5A-486C-A8C5-ECC9F3942E4B}">
                <a14:imgProps xmlns:a14="http://schemas.microsoft.com/office/drawing/2010/main">
                  <a14:imgLayer r:embed="rId13">
                    <a14:imgEffect>
                      <a14:artisticPhotocopy/>
                    </a14:imgEffect>
                  </a14:imgLayer>
                </a14:imgProps>
              </a:ext>
              <a:ext uri="{28A0092B-C50C-407E-A947-70E740481C1C}">
                <a14:useLocalDpi xmlns:a14="http://schemas.microsoft.com/office/drawing/2010/main" val="0"/>
              </a:ext>
            </a:extLst>
          </a:blip>
          <a:stretch>
            <a:fillRect/>
          </a:stretch>
        </p:blipFill>
        <p:spPr>
          <a:xfrm>
            <a:off x="799882" y="5201215"/>
            <a:ext cx="795991" cy="795991"/>
          </a:xfrm>
          <a:prstGeom prst="rect">
            <a:avLst/>
          </a:prstGeom>
        </p:spPr>
      </p:pic>
      <p:pic>
        <p:nvPicPr>
          <p:cNvPr id="29" name="Image 42">
            <a:extLst>
              <a:ext uri="{FF2B5EF4-FFF2-40B4-BE49-F238E27FC236}">
                <a16:creationId xmlns:a16="http://schemas.microsoft.com/office/drawing/2014/main" id="{9517A188-B1D3-1D4B-426C-83651C722ED4}"/>
              </a:ext>
            </a:extLst>
          </p:cNvPr>
          <p:cNvPicPr>
            <a:picLocks noChangeAspect="1"/>
          </p:cNvPicPr>
          <p:nvPr/>
        </p:nvPicPr>
        <p:blipFill>
          <a:blip r:embed="rId14" cstate="print">
            <a:lum bright="70000" contrast="-70000"/>
            <a:extLst>
              <a:ext uri="{BEBA8EAE-BF5A-486C-A8C5-ECC9F3942E4B}">
                <a14:imgProps xmlns:a14="http://schemas.microsoft.com/office/drawing/2010/main">
                  <a14:imgLayer r:embed="rId15">
                    <a14:imgEffect>
                      <a14:artisticPhotocopy/>
                    </a14:imgEffect>
                  </a14:imgLayer>
                </a14:imgProps>
              </a:ext>
              <a:ext uri="{28A0092B-C50C-407E-A947-70E740481C1C}">
                <a14:useLocalDpi xmlns:a14="http://schemas.microsoft.com/office/drawing/2010/main" val="0"/>
              </a:ext>
            </a:extLst>
          </a:blip>
          <a:stretch>
            <a:fillRect/>
          </a:stretch>
        </p:blipFill>
        <p:spPr>
          <a:xfrm>
            <a:off x="6188424" y="5178511"/>
            <a:ext cx="686872" cy="686872"/>
          </a:xfrm>
          <a:prstGeom prst="rect">
            <a:avLst/>
          </a:prstGeom>
        </p:spPr>
      </p:pic>
      <p:pic>
        <p:nvPicPr>
          <p:cNvPr id="32" name="Image 50" descr="Image 50">
            <a:extLst>
              <a:ext uri="{FF2B5EF4-FFF2-40B4-BE49-F238E27FC236}">
                <a16:creationId xmlns:a16="http://schemas.microsoft.com/office/drawing/2014/main" id="{13E6A8EE-4183-843F-314B-57B7FD26C31F}"/>
              </a:ext>
            </a:extLst>
          </p:cNvPr>
          <p:cNvPicPr>
            <a:picLocks noChangeAspect="1"/>
          </p:cNvPicPr>
          <p:nvPr/>
        </p:nvPicPr>
        <p:blipFill>
          <a:blip r:embed="rId6">
            <a:lum bright="70000" contrast="-70000"/>
            <a:extLst>
              <a:ext uri="{BEBA8EAE-BF5A-486C-A8C5-ECC9F3942E4B}">
                <a14:imgProps xmlns:a14="http://schemas.microsoft.com/office/drawing/2010/main">
                  <a14:imgLayer r:embed="rId7">
                    <a14:imgEffect>
                      <a14:artisticPhotocopy/>
                    </a14:imgEffect>
                  </a14:imgLayer>
                </a14:imgProps>
              </a:ext>
            </a:extLst>
          </a:blip>
          <a:stretch>
            <a:fillRect/>
          </a:stretch>
        </p:blipFill>
        <p:spPr>
          <a:xfrm>
            <a:off x="701001" y="5094833"/>
            <a:ext cx="978347" cy="978348"/>
          </a:xfrm>
          <a:prstGeom prst="rect">
            <a:avLst/>
          </a:prstGeom>
          <a:ln w="12700">
            <a:miter lim="400000"/>
          </a:ln>
        </p:spPr>
      </p:pic>
      <p:pic>
        <p:nvPicPr>
          <p:cNvPr id="34" name="Image 50" descr="Image 50">
            <a:extLst>
              <a:ext uri="{FF2B5EF4-FFF2-40B4-BE49-F238E27FC236}">
                <a16:creationId xmlns:a16="http://schemas.microsoft.com/office/drawing/2014/main" id="{E5D5D93E-BE47-ACD7-4E19-EAD95BDAFC19}"/>
              </a:ext>
            </a:extLst>
          </p:cNvPr>
          <p:cNvPicPr>
            <a:picLocks noChangeAspect="1"/>
          </p:cNvPicPr>
          <p:nvPr/>
        </p:nvPicPr>
        <p:blipFill>
          <a:blip r:embed="rId6">
            <a:lum bright="70000" contrast="-70000"/>
            <a:extLst>
              <a:ext uri="{BEBA8EAE-BF5A-486C-A8C5-ECC9F3942E4B}">
                <a14:imgProps xmlns:a14="http://schemas.microsoft.com/office/drawing/2010/main">
                  <a14:imgLayer r:embed="rId7">
                    <a14:imgEffect>
                      <a14:artisticPhotocopy/>
                    </a14:imgEffect>
                  </a14:imgLayer>
                </a14:imgProps>
              </a:ext>
            </a:extLst>
          </a:blip>
          <a:stretch>
            <a:fillRect/>
          </a:stretch>
        </p:blipFill>
        <p:spPr>
          <a:xfrm>
            <a:off x="711366" y="3509613"/>
            <a:ext cx="978347" cy="978348"/>
          </a:xfrm>
          <a:prstGeom prst="rect">
            <a:avLst/>
          </a:prstGeom>
          <a:ln w="12700">
            <a:miter lim="400000"/>
          </a:ln>
        </p:spPr>
      </p:pic>
      <p:pic>
        <p:nvPicPr>
          <p:cNvPr id="36" name="Image 50" descr="Image 50">
            <a:extLst>
              <a:ext uri="{FF2B5EF4-FFF2-40B4-BE49-F238E27FC236}">
                <a16:creationId xmlns:a16="http://schemas.microsoft.com/office/drawing/2014/main" id="{1AAA06A5-B805-DE70-4530-B48A91B0C211}"/>
              </a:ext>
            </a:extLst>
          </p:cNvPr>
          <p:cNvPicPr>
            <a:picLocks noChangeAspect="1"/>
          </p:cNvPicPr>
          <p:nvPr/>
        </p:nvPicPr>
        <p:blipFill>
          <a:blip r:embed="rId6">
            <a:lum bright="70000" contrast="-70000"/>
            <a:extLst>
              <a:ext uri="{BEBA8EAE-BF5A-486C-A8C5-ECC9F3942E4B}">
                <a14:imgProps xmlns:a14="http://schemas.microsoft.com/office/drawing/2010/main">
                  <a14:imgLayer r:embed="rId7">
                    <a14:imgEffect>
                      <a14:artisticPhotocopy/>
                    </a14:imgEffect>
                  </a14:imgLayer>
                </a14:imgProps>
              </a:ext>
            </a:extLst>
          </a:blip>
          <a:stretch>
            <a:fillRect/>
          </a:stretch>
        </p:blipFill>
        <p:spPr>
          <a:xfrm>
            <a:off x="6054784" y="4997370"/>
            <a:ext cx="978347" cy="978348"/>
          </a:xfrm>
          <a:prstGeom prst="rect">
            <a:avLst/>
          </a:prstGeom>
          <a:ln w="12700">
            <a:miter lim="400000"/>
          </a:ln>
        </p:spPr>
      </p:pic>
      <p:pic>
        <p:nvPicPr>
          <p:cNvPr id="38" name="Image 50" descr="Image 50">
            <a:extLst>
              <a:ext uri="{FF2B5EF4-FFF2-40B4-BE49-F238E27FC236}">
                <a16:creationId xmlns:a16="http://schemas.microsoft.com/office/drawing/2014/main" id="{289102A2-0AF2-EBF0-78B6-A347E368E4FD}"/>
              </a:ext>
            </a:extLst>
          </p:cNvPr>
          <p:cNvPicPr>
            <a:picLocks noChangeAspect="1"/>
          </p:cNvPicPr>
          <p:nvPr/>
        </p:nvPicPr>
        <p:blipFill>
          <a:blip r:embed="rId6">
            <a:lum bright="70000" contrast="-70000"/>
            <a:extLst>
              <a:ext uri="{BEBA8EAE-BF5A-486C-A8C5-ECC9F3942E4B}">
                <a14:imgProps xmlns:a14="http://schemas.microsoft.com/office/drawing/2010/main">
                  <a14:imgLayer r:embed="rId7">
                    <a14:imgEffect>
                      <a14:artisticPhotocopy/>
                    </a14:imgEffect>
                  </a14:imgLayer>
                </a14:imgProps>
              </a:ext>
            </a:extLst>
          </a:blip>
          <a:stretch>
            <a:fillRect/>
          </a:stretch>
        </p:blipFill>
        <p:spPr>
          <a:xfrm>
            <a:off x="6042686" y="1831404"/>
            <a:ext cx="978347" cy="978348"/>
          </a:xfrm>
          <a:prstGeom prst="rect">
            <a:avLst/>
          </a:prstGeom>
          <a:ln w="12700">
            <a:miter lim="400000"/>
          </a:ln>
        </p:spPr>
      </p:pic>
      <p:pic>
        <p:nvPicPr>
          <p:cNvPr id="39" name="Image 36">
            <a:extLst>
              <a:ext uri="{FF2B5EF4-FFF2-40B4-BE49-F238E27FC236}">
                <a16:creationId xmlns:a16="http://schemas.microsoft.com/office/drawing/2014/main" id="{C1C431E2-D50B-15F9-FDC3-18440335079C}"/>
              </a:ext>
            </a:extLst>
          </p:cNvPr>
          <p:cNvPicPr>
            <a:picLocks noChangeAspect="1"/>
          </p:cNvPicPr>
          <p:nvPr/>
        </p:nvPicPr>
        <p:blipFill>
          <a:blip r:embed="rId16" cstate="print">
            <a:lum bright="70000" contrast="-70000"/>
            <a:extLst>
              <a:ext uri="{BEBA8EAE-BF5A-486C-A8C5-ECC9F3942E4B}">
                <a14:imgProps xmlns:a14="http://schemas.microsoft.com/office/drawing/2010/main">
                  <a14:imgLayer r:embed="rId17">
                    <a14:imgEffect>
                      <a14:artisticPhotocopy/>
                    </a14:imgEffect>
                  </a14:imgLayer>
                </a14:imgProps>
              </a:ext>
              <a:ext uri="{28A0092B-C50C-407E-A947-70E740481C1C}">
                <a14:useLocalDpi xmlns:a14="http://schemas.microsoft.com/office/drawing/2010/main" val="0"/>
              </a:ext>
            </a:extLst>
          </a:blip>
          <a:stretch>
            <a:fillRect/>
          </a:stretch>
        </p:blipFill>
        <p:spPr>
          <a:xfrm>
            <a:off x="6181752" y="3594723"/>
            <a:ext cx="740038" cy="740038"/>
          </a:xfrm>
          <a:prstGeom prst="rect">
            <a:avLst/>
          </a:prstGeom>
        </p:spPr>
      </p:pic>
    </p:spTree>
    <p:extLst>
      <p:ext uri="{BB962C8B-B14F-4D97-AF65-F5344CB8AC3E}">
        <p14:creationId xmlns:p14="http://schemas.microsoft.com/office/powerpoint/2010/main" val="2980330195"/>
      </p:ext>
    </p:extLst>
  </p:cSld>
  <p:clrMapOvr>
    <a:masterClrMapping/>
  </p:clrMapOvr>
  <p:transition spd="med"/>
</p:sld>
</file>

<file path=ppt/theme/theme1.xml><?xml version="1.0" encoding="utf-8"?>
<a:theme xmlns:a="http://schemas.openxmlformats.org/drawingml/2006/main" name="Thème Office">
  <a:themeElements>
    <a:clrScheme name="EFSA2022NW">
      <a:dk1>
        <a:srgbClr val="000000"/>
      </a:dk1>
      <a:lt1>
        <a:srgbClr val="FFFFFF"/>
      </a:lt1>
      <a:dk2>
        <a:srgbClr val="22284D"/>
      </a:dk2>
      <a:lt2>
        <a:srgbClr val="E7E6E6"/>
      </a:lt2>
      <a:accent1>
        <a:srgbClr val="38B292"/>
      </a:accent1>
      <a:accent2>
        <a:srgbClr val="F9B112"/>
      </a:accent2>
      <a:accent3>
        <a:srgbClr val="1D3786"/>
      </a:accent3>
      <a:accent4>
        <a:srgbClr val="455E6F"/>
      </a:accent4>
      <a:accent5>
        <a:srgbClr val="E3C3A2"/>
      </a:accent5>
      <a:accent6>
        <a:srgbClr val="CBB250"/>
      </a:accent6>
      <a:hlink>
        <a:srgbClr val="BACB43"/>
      </a:hlink>
      <a:folHlink>
        <a:srgbClr val="5C9118"/>
      </a:folHlink>
    </a:clrScheme>
    <a:fontScheme name="EFSApc">
      <a:majorFont>
        <a:latin typeface="Roboto"/>
        <a:ea typeface="Calibri"/>
        <a:cs typeface="Calibri"/>
      </a:majorFont>
      <a:minorFont>
        <a:latin typeface="Roboto"/>
        <a:ea typeface="Helvetica"/>
        <a:cs typeface="Helvetica"/>
      </a:minorFont>
    </a:fontScheme>
    <a:fmtScheme name="Thème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Roboto Regular"/>
            <a:ea typeface="Roboto Regular"/>
            <a:cs typeface="Roboto Regular"/>
            <a:sym typeface="Roboto Regular"/>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Roboto Regular"/>
            <a:ea typeface="Roboto Regular"/>
            <a:cs typeface="Roboto Regular"/>
            <a:sym typeface="Roboto Regular"/>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EFSA New Office 365 PowerPoint" id="{0FF12F27-7295-874B-95DB-3A79D5F1BC93}" vid="{F1B4053D-4254-DA49-B92E-2327EE939E6D}"/>
    </a:ext>
  </a:extLst>
</a:theme>
</file>

<file path=ppt/theme/theme2.xml><?xml version="1.0" encoding="utf-8"?>
<a:theme xmlns:a="http://schemas.openxmlformats.org/drawingml/2006/main" name="Thème Office">
  <a:themeElements>
    <a:clrScheme name="Thème Office">
      <a:dk1>
        <a:srgbClr val="000000"/>
      </a:dk1>
      <a:lt1>
        <a:srgbClr val="FFFFFF"/>
      </a:lt1>
      <a:dk2>
        <a:srgbClr val="A7A7A7"/>
      </a:dk2>
      <a:lt2>
        <a:srgbClr val="535353"/>
      </a:lt2>
      <a:accent1>
        <a:srgbClr val="38B292"/>
      </a:accent1>
      <a:accent2>
        <a:srgbClr val="F9B112"/>
      </a:accent2>
      <a:accent3>
        <a:srgbClr val="1D3786"/>
      </a:accent3>
      <a:accent4>
        <a:srgbClr val="455E6F"/>
      </a:accent4>
      <a:accent5>
        <a:srgbClr val="E3C3A2"/>
      </a:accent5>
      <a:accent6>
        <a:srgbClr val="CBB250"/>
      </a:accent6>
      <a:hlink>
        <a:srgbClr val="0000FF"/>
      </a:hlink>
      <a:folHlink>
        <a:srgbClr val="FF00FF"/>
      </a:folHlink>
    </a:clrScheme>
    <a:fontScheme name="Thème Office">
      <a:majorFont>
        <a:latin typeface="Calibri"/>
        <a:ea typeface="Calibri"/>
        <a:cs typeface="Calibri"/>
      </a:majorFont>
      <a:minorFont>
        <a:latin typeface="Helvetica"/>
        <a:ea typeface="Helvetica"/>
        <a:cs typeface="Helvetica"/>
      </a:minorFont>
    </a:fontScheme>
    <a:fmtScheme name="Thème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Roboto Regular"/>
            <a:ea typeface="Roboto Regular"/>
            <a:cs typeface="Roboto Regular"/>
            <a:sym typeface="Roboto Regular"/>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Roboto Regular"/>
            <a:ea typeface="Roboto Regular"/>
            <a:cs typeface="Roboto Regular"/>
            <a:sym typeface="Roboto Regular"/>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78E0D0F8E5C2F46A197AE0DB53A3D0F" ma:contentTypeVersion="15" ma:contentTypeDescription="Create a new document." ma:contentTypeScope="" ma:versionID="55143b0db0c827285117389a1a407a97">
  <xsd:schema xmlns:xsd="http://www.w3.org/2001/XMLSchema" xmlns:xs="http://www.w3.org/2001/XMLSchema" xmlns:p="http://schemas.microsoft.com/office/2006/metadata/properties" xmlns:ns2="c925487a-f4ee-48e6-9b7e-243e5e92b002" xmlns:ns3="0f18ef08-3ea7-4f6d-9d87-fc35deced276" targetNamespace="http://schemas.microsoft.com/office/2006/metadata/properties" ma:root="true" ma:fieldsID="81e155f2114864901febdf47e2c3a43c" ns2:_="" ns3:_="">
    <xsd:import namespace="c925487a-f4ee-48e6-9b7e-243e5e92b002"/>
    <xsd:import namespace="0f18ef08-3ea7-4f6d-9d87-fc35deced276"/>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3:TaxCatchAll"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925487a-f4ee-48e6-9b7e-243e5e92b00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d10d3201-0c19-46bb-8491-b38ee17747a5"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0f18ef08-3ea7-4f6d-9d87-fc35deced276"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32e1f61b-8f71-4577-9da5-576c2b0032f6}" ma:internalName="TaxCatchAll" ma:showField="CatchAllData" ma:web="0f18ef08-3ea7-4f6d-9d87-fc35deced276">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0f18ef08-3ea7-4f6d-9d87-fc35deced276" xsi:nil="true"/>
    <lcf76f155ced4ddcb4097134ff3c332f xmlns="c925487a-f4ee-48e6-9b7e-243e5e92b002">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DBE8D255-4612-4AD1-80EB-60144D80B7CF}"/>
</file>

<file path=customXml/itemProps2.xml><?xml version="1.0" encoding="utf-8"?>
<ds:datastoreItem xmlns:ds="http://schemas.openxmlformats.org/officeDocument/2006/customXml" ds:itemID="{269FC15E-E1BC-4B35-B7F8-2C1DB7C62D4E}">
  <ds:schemaRefs>
    <ds:schemaRef ds:uri="http://schemas.microsoft.com/sharepoint/v3/contenttype/forms"/>
  </ds:schemaRefs>
</ds:datastoreItem>
</file>

<file path=customXml/itemProps3.xml><?xml version="1.0" encoding="utf-8"?>
<ds:datastoreItem xmlns:ds="http://schemas.openxmlformats.org/officeDocument/2006/customXml" ds:itemID="{52ED3707-8551-4403-A072-5275FB3A9086}">
  <ds:schemaRefs>
    <ds:schemaRef ds:uri="http://schemas.microsoft.com/office/2006/metadata/properties"/>
    <ds:schemaRef ds:uri="http://purl.org/dc/terms/"/>
    <ds:schemaRef ds:uri="http://www.w3.org/XML/1998/namespace"/>
    <ds:schemaRef ds:uri="http://schemas.microsoft.com/office/infopath/2007/PartnerControls"/>
    <ds:schemaRef ds:uri="http://schemas.microsoft.com/office/2006/documentManagement/types"/>
    <ds:schemaRef ds:uri="http://purl.org/dc/dcmitype/"/>
    <ds:schemaRef ds:uri="http://purl.org/dc/elements/1.1/"/>
    <ds:schemaRef ds:uri="http://schemas.openxmlformats.org/package/2006/metadata/core-properties"/>
    <ds:schemaRef ds:uri="130b779f-b378-4584-808c-8dd530fc1a84"/>
    <ds:schemaRef ds:uri="ab5e5d17-5436-482c-baee-e203cf815cac"/>
  </ds:schemaRefs>
</ds:datastoreItem>
</file>

<file path=docMetadata/LabelInfo.xml><?xml version="1.0" encoding="utf-8"?>
<clbl:labelList xmlns:clbl="http://schemas.microsoft.com/office/2020/mipLabelMetadata">
  <clbl:label id="{406a174b-e315-48bd-aa0a-cdaddc44250b}" enabled="0" method="" siteId="{406a174b-e315-48bd-aa0a-cdaddc44250b}" removed="1"/>
</clbl:labelList>
</file>

<file path=docProps/app.xml><?xml version="1.0" encoding="utf-8"?>
<Properties xmlns="http://schemas.openxmlformats.org/officeDocument/2006/extended-properties" xmlns:vt="http://schemas.openxmlformats.org/officeDocument/2006/docPropsVTypes">
  <Template>2023_PowerPoint</Template>
  <TotalTime>582</TotalTime>
  <Words>1927</Words>
  <Application>Microsoft Office PowerPoint</Application>
  <PresentationFormat>Widescreen</PresentationFormat>
  <Paragraphs>179</Paragraphs>
  <Slides>15</Slides>
  <Notes>10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15</vt:i4>
      </vt:variant>
    </vt:vector>
  </HeadingPairs>
  <TitlesOfParts>
    <vt:vector size="25" baseType="lpstr">
      <vt:lpstr>Times New Roman</vt:lpstr>
      <vt:lpstr>Verdana</vt:lpstr>
      <vt:lpstr>Wingdings</vt:lpstr>
      <vt:lpstr>Segoe UI</vt:lpstr>
      <vt:lpstr>Roboto Bold</vt:lpstr>
      <vt:lpstr>Roboto</vt:lpstr>
      <vt:lpstr>Roboto Regular</vt:lpstr>
      <vt:lpstr>Calibri</vt:lpstr>
      <vt:lpstr>Arial</vt:lpstr>
      <vt:lpstr>Thème Office</vt:lpstr>
      <vt:lpstr>EFSA’s ongoing and planned activities in the application of NAMs for the risk assessment of chemical substances including those at nanoscale</vt:lpstr>
      <vt:lpstr>Future of Chemical Risk Assessment 2019</vt:lpstr>
      <vt:lpstr>EFSA Strategy 2027</vt:lpstr>
      <vt:lpstr>Ongoing &amp; Planned Activities 2020-2027</vt:lpstr>
      <vt:lpstr>Key Objectives EFSA</vt:lpstr>
      <vt:lpstr>EFSA NAMs Project ongoing case studies, sectors and toxicological endpoints covered</vt:lpstr>
      <vt:lpstr>NAMs Roadmap: SIX prioritised areas</vt:lpstr>
      <vt:lpstr>AI4nams</vt:lpstr>
      <vt:lpstr>AI4NAMS CASE STUDIES</vt:lpstr>
      <vt:lpstr>New EFSA Project ‘NAMs4NANO’</vt:lpstr>
      <vt:lpstr>First phase (2023-2026)</vt:lpstr>
      <vt:lpstr>Second phase (from 2024)</vt:lpstr>
      <vt:lpstr>Ongoing &amp; Planned Activities 2022</vt:lpstr>
      <vt:lpstr>NAMs: Tangible outcomes</vt:lpstr>
      <vt:lpstr>Stay connected</vt:lpstr>
    </vt:vector>
  </TitlesOfParts>
  <Manager>GARCIA GOMEZ Matilde</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Input on nano Guidances implementation </dc:title>
  <dc:subject/>
  <dc:creator>ASTUTO Maria Chiara</dc:creator>
  <cp:keywords/>
  <dc:description/>
  <cp:lastModifiedBy>LIEM Djien</cp:lastModifiedBy>
  <cp:revision>4</cp:revision>
  <dcterms:created xsi:type="dcterms:W3CDTF">2023-01-04T11:29:04Z</dcterms:created>
  <dcterms:modified xsi:type="dcterms:W3CDTF">2023-02-06T08:19:19Z</dcterms:modified>
  <cp:category>Template</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0x010100378E0D0F8E5C2F46A197AE0DB53A3D0F</vt:lpwstr>
  </property>
  <property fmtid="{D5CDD505-2E9C-101B-9397-08002B2CF9AE}" pid="3" name="MediaServiceImageTags">
    <vt:lpwstr/>
  </property>
  <property fmtid="{D5CDD505-2E9C-101B-9397-08002B2CF9AE}" pid="4" name="Order">
    <vt:lpwstr>500.000000000000</vt:lpwstr>
  </property>
  <property fmtid="{D5CDD505-2E9C-101B-9397-08002B2CF9AE}" pid="5" name="xd_ProgID">
    <vt:lpwstr/>
  </property>
  <property fmtid="{D5CDD505-2E9C-101B-9397-08002B2CF9AE}" pid="6" name="ComplianceAssetId">
    <vt:lpwstr/>
  </property>
  <property fmtid="{D5CDD505-2E9C-101B-9397-08002B2CF9AE}" pid="7" name="TemplateUrl">
    <vt:lpwstr/>
  </property>
  <property fmtid="{D5CDD505-2E9C-101B-9397-08002B2CF9AE}" pid="8" name="_ExtendedDescription">
    <vt:lpwstr/>
  </property>
  <property fmtid="{D5CDD505-2E9C-101B-9397-08002B2CF9AE}" pid="9" name="TriggerFlowInfo">
    <vt:lpwstr/>
  </property>
  <property fmtid="{D5CDD505-2E9C-101B-9397-08002B2CF9AE}" pid="10" name="xd_Signature">
    <vt:lpwstr/>
  </property>
</Properties>
</file>