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96.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165.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5.xml"/>
  <Override ContentType="application/vnd.openxmlformats-officedocument.presentationml.slideLayout+xml" PartName="/ppt/slideLayouts/slideLayout189.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190.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198.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94.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05.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143.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68" r:id="rId4"/>
    <p:sldMasterId id="2147483869" r:id="rId5"/>
    <p:sldMasterId id="2147483870" r:id="rId6"/>
    <p:sldMasterId id="2147483871" r:id="rId7"/>
    <p:sldMasterId id="2147483872"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Lst>
  <p:sldSz cy="5143500" cx="9144000"/>
  <p:notesSz cx="6858000" cy="9144000"/>
  <p:embeddedFontLst>
    <p:embeddedFont>
      <p:font typeface="Roboto"/>
      <p:regular r:id="rId37"/>
      <p:bold r:id="rId38"/>
      <p:italic r:id="rId39"/>
      <p:boldItalic r:id="rId40"/>
    </p:embeddedFont>
    <p:embeddedFont>
      <p:font typeface="Walter Turncoat"/>
      <p:regular r:id="rId41"/>
    </p:embeddedFont>
    <p:embeddedFont>
      <p:font typeface="Poppins"/>
      <p:regular r:id="rId42"/>
      <p:bold r:id="rId43"/>
      <p:italic r:id="rId44"/>
      <p:boldItalic r:id="rId45"/>
    </p:embeddedFont>
    <p:embeddedFont>
      <p:font typeface="Poppins Light"/>
      <p:regular r:id="rId46"/>
      <p:bold r:id="rId47"/>
      <p:italic r:id="rId48"/>
      <p:boldItalic r:id="rId49"/>
    </p:embeddedFont>
    <p:embeddedFont>
      <p:font typeface="Poppins Medium"/>
      <p:regular r:id="rId50"/>
      <p:bold r:id="rId51"/>
      <p:italic r:id="rId52"/>
      <p:boldItalic r:id="rId53"/>
    </p:embeddedFont>
    <p:embeddedFont>
      <p:font typeface="Poppins SemiBold"/>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42" Type="http://schemas.openxmlformats.org/officeDocument/2006/relationships/font" Target="fonts/Poppins-regular.fntdata"/><Relationship Id="rId41" Type="http://schemas.openxmlformats.org/officeDocument/2006/relationships/font" Target="fonts/WalterTurncoat-regular.fntdata"/><Relationship Id="rId44" Type="http://schemas.openxmlformats.org/officeDocument/2006/relationships/font" Target="fonts/Poppins-italic.fntdata"/><Relationship Id="rId43" Type="http://schemas.openxmlformats.org/officeDocument/2006/relationships/font" Target="fonts/Poppins-bold.fntdata"/><Relationship Id="rId46" Type="http://schemas.openxmlformats.org/officeDocument/2006/relationships/font" Target="fonts/PoppinsLight-regular.fntdata"/><Relationship Id="rId45" Type="http://schemas.openxmlformats.org/officeDocument/2006/relationships/font" Target="fonts/Poppins-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48" Type="http://schemas.openxmlformats.org/officeDocument/2006/relationships/font" Target="fonts/PoppinsLight-italic.fntdata"/><Relationship Id="rId47" Type="http://schemas.openxmlformats.org/officeDocument/2006/relationships/font" Target="fonts/PoppinsLight-bold.fntdata"/><Relationship Id="rId49" Type="http://schemas.openxmlformats.org/officeDocument/2006/relationships/font" Target="fonts/PoppinsLight-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font" Target="fonts/Roboto-regular.fntdata"/><Relationship Id="rId36" Type="http://schemas.openxmlformats.org/officeDocument/2006/relationships/slide" Target="slides/slide27.xml"/><Relationship Id="rId39" Type="http://schemas.openxmlformats.org/officeDocument/2006/relationships/font" Target="fonts/Roboto-italic.fntdata"/><Relationship Id="rId38" Type="http://schemas.openxmlformats.org/officeDocument/2006/relationships/font" Target="fonts/Roboto-bold.fntdata"/><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font" Target="fonts/PoppinsMedium-bold.fntdata"/><Relationship Id="rId50" Type="http://schemas.openxmlformats.org/officeDocument/2006/relationships/font" Target="fonts/PoppinsMedium-regular.fntdata"/><Relationship Id="rId53" Type="http://schemas.openxmlformats.org/officeDocument/2006/relationships/font" Target="fonts/PoppinsMedium-boldItalic.fntdata"/><Relationship Id="rId52" Type="http://schemas.openxmlformats.org/officeDocument/2006/relationships/font" Target="fonts/PoppinsMedium-italic.fntdata"/><Relationship Id="rId11" Type="http://schemas.openxmlformats.org/officeDocument/2006/relationships/slide" Target="slides/slide2.xml"/><Relationship Id="rId55" Type="http://schemas.openxmlformats.org/officeDocument/2006/relationships/font" Target="fonts/PoppinsSemiBold-bold.fntdata"/><Relationship Id="rId10" Type="http://schemas.openxmlformats.org/officeDocument/2006/relationships/slide" Target="slides/slide1.xml"/><Relationship Id="rId54" Type="http://schemas.openxmlformats.org/officeDocument/2006/relationships/font" Target="fonts/PoppinsSemiBold-regular.fntdata"/><Relationship Id="rId13" Type="http://schemas.openxmlformats.org/officeDocument/2006/relationships/slide" Target="slides/slide4.xml"/><Relationship Id="rId57" Type="http://schemas.openxmlformats.org/officeDocument/2006/relationships/font" Target="fonts/PoppinsSemiBold-boldItalic.fntdata"/><Relationship Id="rId12" Type="http://schemas.openxmlformats.org/officeDocument/2006/relationships/slide" Target="slides/slide3.xml"/><Relationship Id="rId56" Type="http://schemas.openxmlformats.org/officeDocument/2006/relationships/font" Target="fonts/PoppinsSemiBold-italic.fntdata"/><Relationship Id="rId15" Type="http://schemas.openxmlformats.org/officeDocument/2006/relationships/slide" Target="slides/slide6.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ournals.sagepub.com/doi/abs/10.1177/1362361309103794"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1e05abd0b99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1e05abd0b99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1e05abd0b99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g1e05abd0b9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So, firstly, I’d like to give a brief overview of AutSPACEs.</a:t>
            </a:r>
            <a:endParaRPr sz="18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1e05abd0b99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1e05abd0b99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AutSPACEs stands for investigating sensory processing for accessible community environments</a:t>
            </a:r>
            <a:endParaRPr sz="18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1e05abd0b99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1e05abd0b99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500">
                <a:solidFill>
                  <a:schemeClr val="dk1"/>
                </a:solidFill>
              </a:rPr>
              <a:t>We are using a methodology combining rigorously participatory research with elements of open source development to co-create a citizen science platform – and we’ll unfold those elements throughout this presentation.</a:t>
            </a:r>
            <a:endParaRPr sz="1500">
              <a:solidFill>
                <a:schemeClr val="dk1"/>
              </a:solidFill>
            </a:endParaRPr>
          </a:p>
          <a:p>
            <a:pPr indent="0" lvl="0" marL="0" rtl="0" algn="l">
              <a:spcBef>
                <a:spcPts val="0"/>
              </a:spcBef>
              <a:spcAft>
                <a:spcPts val="0"/>
              </a:spcAft>
              <a:buNone/>
            </a:pPr>
            <a:r>
              <a:t/>
            </a:r>
            <a:endParaRPr sz="8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1e05abd0b99_0_3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1e05abd0b99_0_3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rPr>
              <a:t>All of this work is being done so that the project can share </a:t>
            </a:r>
            <a:r>
              <a:rPr lang="en" sz="1400">
                <a:solidFill>
                  <a:srgbClr val="272727"/>
                </a:solidFill>
              </a:rPr>
              <a:t>people’s stories and adaptive techniques with others who have similar experiences</a:t>
            </a:r>
            <a:r>
              <a:rPr lang="en" sz="2000">
                <a:solidFill>
                  <a:srgbClr val="272727"/>
                </a:solidFill>
              </a:rPr>
              <a:t> </a:t>
            </a:r>
            <a:r>
              <a:rPr lang="en" sz="1400">
                <a:solidFill>
                  <a:schemeClr val="dk1"/>
                </a:solidFill>
              </a:rPr>
              <a:t>three goals which we have to support autistic people, we can add a fourth: </a:t>
            </a:r>
            <a:r>
              <a:rPr b="1" lang="en" sz="1400">
                <a:solidFill>
                  <a:schemeClr val="dk1"/>
                </a:solidFill>
              </a:rPr>
              <a:t>to support other researchers and communities</a:t>
            </a:r>
            <a:r>
              <a:rPr lang="en" sz="1400">
                <a:solidFill>
                  <a:schemeClr val="dk1"/>
                </a:solidFill>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1e05abd0b99_0_3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1e05abd0b99_0_3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we can add a fourth: </a:t>
            </a:r>
            <a:r>
              <a:rPr b="1" lang="en" sz="1400">
                <a:solidFill>
                  <a:schemeClr val="dk1"/>
                </a:solidFill>
              </a:rPr>
              <a:t>to support autistic people by </a:t>
            </a:r>
            <a:r>
              <a:rPr b="1" lang="en" sz="1400">
                <a:solidFill>
                  <a:schemeClr val="dk1"/>
                </a:solidFill>
              </a:rPr>
              <a:t>committing</a:t>
            </a:r>
            <a:r>
              <a:rPr b="1" lang="en" sz="1400">
                <a:solidFill>
                  <a:schemeClr val="dk1"/>
                </a:solidFill>
              </a:rPr>
              <a:t> to a research process which is empowering and offers genuine opportunities.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1e05abd0b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1e05abd0b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Introduce ourselves in order</a:t>
            </a:r>
            <a:endParaRPr/>
          </a:p>
          <a:p>
            <a:pPr indent="0" lvl="0" marL="0" rtl="0" algn="l">
              <a:spcBef>
                <a:spcPts val="0"/>
              </a:spcBef>
              <a:spcAft>
                <a:spcPts val="0"/>
              </a:spcAft>
              <a:buNone/>
            </a:pPr>
            <a:r>
              <a:rPr lang="en"/>
              <a:t>Bastian: </a:t>
            </a:r>
            <a:r>
              <a:rPr lang="en" sz="1200">
                <a:solidFill>
                  <a:schemeClr val="dk1"/>
                </a:solidFill>
              </a:rPr>
              <a:t>…we’re also here representing the wider AutSPACEs community which includes open-source developers, volunteers, autistic collaborators, and family members of autistic people, so we’d like to acknowledge all of you and your hard work!</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1e05abd0b99_0_9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1e05abd0b99_0_9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So, firstly, I’d like to give a brief overview of AutSPACEs.</a:t>
            </a:r>
            <a:endParaRPr sz="18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1e05abd0b99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1e05abd0b99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Depending on the study, it is estimated </a:t>
            </a:r>
            <a:r>
              <a:rPr lang="en" sz="1800">
                <a:solidFill>
                  <a:schemeClr val="dk1"/>
                </a:solidFill>
              </a:rPr>
              <a:t>around 9/10 </a:t>
            </a:r>
            <a:r>
              <a:rPr lang="en" sz="1800">
                <a:solidFill>
                  <a:schemeClr val="dk1"/>
                </a:solidFill>
              </a:rPr>
              <a:t>autistic people experience sensory processing differences compared to non-autistic people. </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800" u="sng">
                <a:solidFill>
                  <a:schemeClr val="hlink"/>
                </a:solidFill>
                <a:hlinkClick r:id="rId2"/>
              </a:rPr>
              <a:t>https://journals.sagepub.com/doi/abs/10.1177/1362361309103794</a:t>
            </a:r>
            <a:r>
              <a:rPr lang="en" sz="1800">
                <a:solidFill>
                  <a:schemeClr val="dk1"/>
                </a:solidFill>
              </a:rPr>
              <a:t> </a:t>
            </a:r>
            <a:endParaRPr sz="18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1e05abd0b99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7" name="Google Shape;1227;g1e05abd0b99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rPr>
              <a:t>Hospital by fauzan akbar from NounProject.com, School by Ralf Schmitzer from NounProject.com, Train by Nabila from NounProject.com, Office by Ninejipjip from NounProject.com, Public Park by Chanut is Industries from NounProject.com</a:t>
            </a:r>
            <a:endParaRPr/>
          </a:p>
          <a:p>
            <a:pPr indent="0" lvl="0" marL="0" rtl="0" algn="l">
              <a:spcBef>
                <a:spcPts val="0"/>
              </a:spcBef>
              <a:spcAft>
                <a:spcPts val="0"/>
              </a:spcAft>
              <a:buNone/>
            </a:pPr>
            <a:r>
              <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rPr>
              <a:t>Importantly, this is not a defect, but unfortunately many environments are not built with neurodiversity in mind. This means that lots of public spaces are not accessible or are uncomfortable for many autistic people to be in. </a:t>
            </a:r>
            <a:endParaRPr sz="1500">
              <a:solidFill>
                <a:schemeClr val="dk1"/>
              </a:solidFill>
            </a:endParaRPr>
          </a:p>
          <a:p>
            <a:pPr indent="0" lvl="0" marL="0" rtl="0" algn="l">
              <a:spcBef>
                <a:spcPts val="0"/>
              </a:spcBef>
              <a:spcAft>
                <a:spcPts val="0"/>
              </a:spcAft>
              <a:buNone/>
            </a:pPr>
            <a:r>
              <a:t/>
            </a:r>
            <a:endParaRPr u="sng">
              <a:solidFill>
                <a:schemeClr val="hlink"/>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1e05abd0b99_0_1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1e05abd0b99_0_1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As well as being a prevalent and impactful feature of autism, understanding sensory processing and its effects is also a priority of the </a:t>
            </a:r>
            <a:r>
              <a:rPr lang="en" sz="1200">
                <a:solidFill>
                  <a:schemeClr val="dk1"/>
                </a:solidFill>
              </a:rPr>
              <a:t>community</a:t>
            </a:r>
            <a:r>
              <a:rPr lang="en" sz="1200">
                <a:solidFill>
                  <a:schemeClr val="dk1"/>
                </a:solidFill>
              </a:rPr>
              <a:t> according to a James Lind priority </a:t>
            </a:r>
            <a:r>
              <a:rPr lang="en" sz="1200">
                <a:solidFill>
                  <a:schemeClr val="dk1"/>
                </a:solidFill>
              </a:rPr>
              <a:t>setting</a:t>
            </a:r>
            <a:r>
              <a:rPr lang="en" sz="1200">
                <a:solidFill>
                  <a:schemeClr val="dk1"/>
                </a:solidFill>
              </a:rPr>
              <a:t> alliance led by Autistica in 2016. </a:t>
            </a:r>
            <a:r>
              <a:rPr lang="en" sz="1200">
                <a:solidFill>
                  <a:schemeClr val="dk1"/>
                </a:solidFill>
              </a:rPr>
              <a:t>The research questions the AutSPACEs project investigates come from a report done by Autistica which identified the top 10 research questions that the community wanted to investigate. </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1e05abd0b99_0_90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1e05abd0b99_0_90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So, firstly, I’d like to give a brief overview of AutSPACEs.</a:t>
            </a:r>
            <a:endParaRPr sz="18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1e05abd0b99_0_1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1e05abd0b99_0_1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Georgia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1e05abd0b99_0_903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g1e05abd0b99_0_90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1e05abd0b99_0_9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7" name="Google Shape;1297;g1e05abd0b99_0_9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Georgia</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1e05abd0b99_0_907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1" name="Google Shape;1311;g1e05abd0b99_0_9072: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Slide for Otis! </a:t>
            </a:r>
            <a:endParaRPr/>
          </a:p>
        </p:txBody>
      </p:sp>
      <p:sp>
        <p:nvSpPr>
          <p:cNvPr id="1312" name="Google Shape;1312;g1e05abd0b99_0_907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1e05abd0b99_0_1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1e05abd0b99_0_1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1e05abd0b99_0_1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2" name="Google Shape;1332;g1e05abd0b99_0_1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g1e05abd0b99_0_1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1" name="Google Shape;1341;g1e05abd0b99_0_1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9" name="Shape 1349"/>
        <p:cNvGrpSpPr/>
        <p:nvPr/>
      </p:nvGrpSpPr>
      <p:grpSpPr>
        <a:xfrm>
          <a:off x="0" y="0"/>
          <a:ext cx="0" cy="0"/>
          <a:chOff x="0" y="0"/>
          <a:chExt cx="0" cy="0"/>
        </a:xfrm>
      </p:grpSpPr>
      <p:sp>
        <p:nvSpPr>
          <p:cNvPr id="1350" name="Google Shape;1350;g1e05abd0b99_0_36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1" name="Google Shape;1351;g1e05abd0b99_0_3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1"/>
                </a:solidFill>
              </a:rPr>
              <a:t>Data, agency, and consent were identified as key priorities in the scoping </a:t>
            </a:r>
            <a:r>
              <a:rPr lang="en" sz="1800">
                <a:solidFill>
                  <a:schemeClr val="dk1"/>
                </a:solidFill>
              </a:rPr>
              <a:t>sessions</a:t>
            </a:r>
            <a:r>
              <a:rPr lang="en" sz="1800">
                <a:solidFill>
                  <a:schemeClr val="dk1"/>
                </a:solidFill>
              </a:rPr>
              <a:t> and focus groups. </a:t>
            </a:r>
            <a:r>
              <a:rPr lang="en" sz="1800">
                <a:solidFill>
                  <a:schemeClr val="dk1"/>
                </a:solidFill>
              </a:rPr>
              <a:t>Integral to AutSPACEs is the respectful and responsible management of people’s data. This means giving people agency over how theIr data is used and who it is shared with. This is built into the platform’s design.</a:t>
            </a:r>
            <a:endParaRPr sz="1800">
              <a:solidFill>
                <a:schemeClr val="dk1"/>
              </a:solidFill>
            </a:endParaRPr>
          </a:p>
          <a:p>
            <a:pPr indent="0" lvl="0" marL="0" rtl="0" algn="l">
              <a:lnSpc>
                <a:spcPct val="115000"/>
              </a:lnSpc>
              <a:spcBef>
                <a:spcPts val="0"/>
              </a:spcBef>
              <a:spcAft>
                <a:spcPts val="0"/>
              </a:spcAft>
              <a:buNone/>
            </a:pPr>
            <a:r>
              <a:t/>
            </a:r>
            <a:endParaRPr sz="1800">
              <a:solidFill>
                <a:schemeClr val="dk1"/>
              </a:solidFill>
            </a:endParaRPr>
          </a:p>
          <a:p>
            <a:pPr indent="0" lvl="0" marL="0" rtl="0" algn="l">
              <a:lnSpc>
                <a:spcPct val="115000"/>
              </a:lnSpc>
              <a:spcBef>
                <a:spcPts val="0"/>
              </a:spcBef>
              <a:spcAft>
                <a:spcPts val="0"/>
              </a:spcAft>
              <a:buNone/>
            </a:pPr>
            <a:r>
              <a:rPr lang="en" sz="1800">
                <a:solidFill>
                  <a:schemeClr val="dk1"/>
                </a:solidFill>
              </a:rPr>
              <a:t>We have a fine-grained, dynamic consent model and functionality, which means users will be able to choose for each experience whether to share it publicly or for research, and will easily be able to withdraw consent. This contrasts with “all-or-none” consent which is often used in research.</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g1e05abd0b99_0_10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2" name="Google Shape;1362;g1e05abd0b99_0_10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we got to this stage </a:t>
            </a:r>
            <a:endParaRPr/>
          </a:p>
          <a:p>
            <a:pPr indent="-298450" lvl="0" marL="457200" rtl="0" algn="l">
              <a:spcBef>
                <a:spcPts val="0"/>
              </a:spcBef>
              <a:spcAft>
                <a:spcPts val="0"/>
              </a:spcAft>
              <a:buSzPts val="1100"/>
              <a:buChar char="-"/>
            </a:pPr>
            <a:r>
              <a:rPr lang="en"/>
              <a:t>Focus groups </a:t>
            </a:r>
            <a:endParaRPr/>
          </a:p>
          <a:p>
            <a:pPr indent="-298450" lvl="0" marL="457200" rtl="0" algn="l">
              <a:spcBef>
                <a:spcPts val="0"/>
              </a:spcBef>
              <a:spcAft>
                <a:spcPts val="0"/>
              </a:spcAft>
              <a:buSzPts val="1100"/>
              <a:buChar char="-"/>
            </a:pPr>
            <a:r>
              <a:rPr lang="en"/>
              <a:t>Existing frameworks </a:t>
            </a:r>
            <a:endParaRPr/>
          </a:p>
          <a:p>
            <a:pPr indent="-298450" lvl="0" marL="457200" rtl="0" algn="l">
              <a:spcBef>
                <a:spcPts val="0"/>
              </a:spcBef>
              <a:spcAft>
                <a:spcPts val="0"/>
              </a:spcAft>
              <a:buSzPts val="1100"/>
              <a:buChar char="-"/>
            </a:pPr>
            <a:r>
              <a:rPr lang="en"/>
              <a:t>Put it together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step: testing with how we train moderators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1e05abd0b99_0_3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1e05abd0b99_0_3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colours so that it is more universally understood (traffic lights) </a:t>
            </a:r>
            <a:endParaRPr/>
          </a:p>
          <a:p>
            <a:pPr indent="-298450" lvl="0" marL="457200" rtl="0" algn="l">
              <a:spcBef>
                <a:spcPts val="0"/>
              </a:spcBef>
              <a:spcAft>
                <a:spcPts val="0"/>
              </a:spcAft>
              <a:buSzPts val="1100"/>
              <a:buChar char="-"/>
            </a:pPr>
            <a:r>
              <a:rPr lang="en"/>
              <a:t>Amber is viewable but flagged </a:t>
            </a:r>
            <a:endParaRPr/>
          </a:p>
          <a:p>
            <a:pPr indent="-298450" lvl="0" marL="457200" rtl="0" algn="l">
              <a:spcBef>
                <a:spcPts val="0"/>
              </a:spcBef>
              <a:spcAft>
                <a:spcPts val="0"/>
              </a:spcAft>
              <a:buSzPts val="1100"/>
              <a:buChar char="-"/>
            </a:pPr>
            <a:r>
              <a:rPr lang="en"/>
              <a:t>When you sign up, you tell us what you don’t want to see </a:t>
            </a:r>
            <a:endParaRPr/>
          </a:p>
          <a:p>
            <a:pPr indent="-298450" lvl="0" marL="457200" rtl="0" algn="l">
              <a:spcBef>
                <a:spcPts val="0"/>
              </a:spcBef>
              <a:spcAft>
                <a:spcPts val="0"/>
              </a:spcAft>
              <a:buSzPts val="1100"/>
              <a:buChar char="-"/>
            </a:pPr>
            <a:r>
              <a:rPr lang="en"/>
              <a:t>Agency for the users </a:t>
            </a:r>
            <a:endParaRPr/>
          </a:p>
          <a:p>
            <a:pPr indent="-298450" lvl="0" marL="457200" rtl="0" algn="l">
              <a:spcBef>
                <a:spcPts val="0"/>
              </a:spcBef>
              <a:spcAft>
                <a:spcPts val="0"/>
              </a:spcAft>
              <a:buSzPts val="1100"/>
              <a:buChar char="-"/>
            </a:pPr>
            <a:r>
              <a:rPr lang="en"/>
              <a:t>So that it’s not algorithmically assigned based on generalized “fake news vs not fake news”</a:t>
            </a:r>
            <a:endParaRPr/>
          </a:p>
          <a:p>
            <a:pPr indent="-298450" lvl="0" marL="457200" rtl="0" algn="l">
              <a:spcBef>
                <a:spcPts val="0"/>
              </a:spcBef>
              <a:spcAft>
                <a:spcPts val="0"/>
              </a:spcAft>
              <a:buSzPts val="1100"/>
              <a:buChar char="-"/>
            </a:pPr>
            <a:r>
              <a:rPr lang="en"/>
              <a:t>All documents are living documents, it is always meant to adapt to the users, to the content, and as we learn and build the community.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1f638a29a74_1_36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5" name="Google Shape;1385;g1f638a29a74_1_365: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Slide for Helen! </a:t>
            </a:r>
            <a:endParaRPr/>
          </a:p>
        </p:txBody>
      </p:sp>
      <p:sp>
        <p:nvSpPr>
          <p:cNvPr id="1386" name="Google Shape;1386;g1f638a29a74_1_36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1e68738d3e5_0_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6" name="Google Shape;1396;g1e68738d3e5_0_5: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7" name="Google Shape;1397;g1e68738d3e5_0_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g1e68738d3e5_0_17: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6" name="Google Shape;1406;g1e68738d3e5_0_17: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7" name="Google Shape;1407;g1e68738d3e5_0_17: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1e68738d3e5_0_2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6" name="Google Shape;1416;g1e68738d3e5_0_26: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7" name="Google Shape;1417;g1e68738d3e5_0_26: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1e05abd0b99_0_398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7" name="Google Shape;1427;g1e05abd0b99_0_3986: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rPr lang="en"/>
              <a:t>Big ambitions - all of these are addressing a specific need but are also more broadly applicable - a much more thorough kind of accessible, diverse, and inclusive science, world and web. </a:t>
            </a:r>
            <a:endParaRPr/>
          </a:p>
        </p:txBody>
      </p:sp>
      <p:sp>
        <p:nvSpPr>
          <p:cNvPr id="1428" name="Google Shape;1428;g1e05abd0b99_0_3986: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twitter.com/AutSpaces" TargetMode="External"/><Relationship Id="rId3" Type="http://schemas.openxmlformats.org/officeDocument/2006/relationships/hyperlink" Target="https://tinyletter.com/AutisticaTuringCitizenScience" TargetMode="External"/><Relationship Id="rId4" Type="http://schemas.openxmlformats.org/officeDocument/2006/relationships/hyperlink" Target="https://github.com/alan-turing-institute/AutSPACEs" TargetMode="External"/><Relationship Id="rId5" Type="http://schemas.openxmlformats.org/officeDocument/2006/relationships/hyperlink" Target="https://tinyletter.com/AutisticaTuringCitizenScience" TargetMode="Externa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twitter.com/AutSpaces"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tinyletter.com/AutisticaTuringCitizenScience" TargetMode="External"/><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5.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tinyletter.com/AutisticaTuringCitizenScience"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github.com/alan-turing-institute/AutisticaCitizenScience" TargetMode="External"/><Relationship Id="rId5" Type="http://schemas.openxmlformats.org/officeDocument/2006/relationships/hyperlink" Target="https://twitter.com/AutSpaces?ref_src=twsrc%5Egoogle%7Ctwcamp%5Eserp%7Ctwgr%5Eauthor" TargetMode="Externa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6.jp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6.jp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twitter.com/AutSpaces" TargetMode="External"/><Relationship Id="rId3" Type="http://schemas.openxmlformats.org/officeDocument/2006/relationships/hyperlink" Target="https://tinyletter.com/AutisticaTuringCitizenScience" TargetMode="External"/><Relationship Id="rId4" Type="http://schemas.openxmlformats.org/officeDocument/2006/relationships/hyperlink" Target="https://github.com/alan-turing-institute/AutSPACEs" TargetMode="External"/><Relationship Id="rId5" Type="http://schemas.openxmlformats.org/officeDocument/2006/relationships/hyperlink" Target="https://tinyletter.com/AutisticaTuringCitizenScience" TargetMode="Externa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twitter.com/AutSpaces"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tinyletter.com/AutisticaTuringCitizenScience" TargetMode="External"/><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5.jp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twitter.com/AutSpaces"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tinyletter.com/AutisticaTuringCitizenScience" TargetMode="External"/><Relationship Id="rId5" Type="http://schemas.openxmlformats.org/officeDocument/2006/relationships/image" Target="../media/image11.png"/><Relationship Id="rId6" Type="http://schemas.openxmlformats.org/officeDocument/2006/relationships/image" Target="../media/image5.jp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tinyletter.com/AutisticaTuringCitizenScience"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github.com/alan-turing-institute/AutisticaCitizenScience" TargetMode="External"/><Relationship Id="rId5" Type="http://schemas.openxmlformats.org/officeDocument/2006/relationships/hyperlink" Target="https://twitter.com/AutSpaces?ref_src=twsrc%5Egoogle%7Ctwcamp%5Eserp%7Ctwgr%5Eauthor" TargetMode="Externa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6.jp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6.jp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s://twitter.com/AutSpaces" TargetMode="External"/><Relationship Id="rId3" Type="http://schemas.openxmlformats.org/officeDocument/2006/relationships/hyperlink" Target="https://tinyletter.com/AutisticaTuringCitizenScience" TargetMode="External"/><Relationship Id="rId4" Type="http://schemas.openxmlformats.org/officeDocument/2006/relationships/hyperlink" Target="https://github.com/alan-turing-institute/AutSPACEs" TargetMode="External"/><Relationship Id="rId5" Type="http://schemas.openxmlformats.org/officeDocument/2006/relationships/hyperlink" Target="https://tinyletter.com/AutisticaTuringCitizenScience" TargetMode="Externa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s://twitter.com/AutSpaces"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tinyletter.com/AutisticaTuringCitizenScience" TargetMode="External"/><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5.jp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s://twitter.com/AutSpaces"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tinyletter.com/AutisticaTuringCitizenScience" TargetMode="External"/><Relationship Id="rId5" Type="http://schemas.openxmlformats.org/officeDocument/2006/relationships/image" Target="../media/image11.png"/><Relationship Id="rId6" Type="http://schemas.openxmlformats.org/officeDocument/2006/relationships/image" Target="../media/image5.jp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s://tinyletter.com/AutisticaTuringCitizenScience"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github.com/alan-turing-institute/AutisticaCitizenScience" TargetMode="External"/><Relationship Id="rId5" Type="http://schemas.openxmlformats.org/officeDocument/2006/relationships/hyperlink" Target="https://twitter.com/AutSpaces?ref_src=twsrc%5Egoogle%7Ctwcamp%5Eserp%7Ctwgr%5Eauthor" TargetMode="Externa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6.jp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6.jp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hyperlink" Target="https://twitter.com/AutSpaces" TargetMode="External"/><Relationship Id="rId3" Type="http://schemas.openxmlformats.org/officeDocument/2006/relationships/hyperlink" Target="https://tinyletter.com/AutisticaTuringCitizenScience" TargetMode="External"/><Relationship Id="rId4" Type="http://schemas.openxmlformats.org/officeDocument/2006/relationships/hyperlink" Target="https://github.com/alan-turing-institute/AutSPACEs" TargetMode="External"/><Relationship Id="rId5" Type="http://schemas.openxmlformats.org/officeDocument/2006/relationships/hyperlink" Target="https://tinyletter.com/AutisticaTuringCitizenScience" TargetMode="Externa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hyperlink" Target="https://twitter.com/AutSpaces"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tinyletter.com/AutisticaTuringCitizenScience" TargetMode="External"/><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5.jp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hyperlink" Target="https://twitter.com/AutSpaces"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tinyletter.com/AutisticaTuringCitizenScience" TargetMode="External"/><Relationship Id="rId5" Type="http://schemas.openxmlformats.org/officeDocument/2006/relationships/image" Target="../media/image11.png"/><Relationship Id="rId6" Type="http://schemas.openxmlformats.org/officeDocument/2006/relationships/image" Target="../media/image5.jp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hyperlink" Target="https://tinyletter.com/AutisticaTuringCitizenScience" TargetMode="External"/><Relationship Id="rId3" Type="http://schemas.openxmlformats.org/officeDocument/2006/relationships/hyperlink" Target="https://github.com/alan-turing-institute/AutSPACEs" TargetMode="External"/><Relationship Id="rId4" Type="http://schemas.openxmlformats.org/officeDocument/2006/relationships/hyperlink" Target="https://github.com/alan-turing-institute/AutisticaCitizenScience" TargetMode="External"/><Relationship Id="rId5" Type="http://schemas.openxmlformats.org/officeDocument/2006/relationships/hyperlink" Target="https://twitter.com/AutSpaces?ref_src=twsrc%5Egoogle%7Ctwcamp%5Eserp%7Ctwgr%5Eauthor" TargetMode="Externa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p:cSld name="TITLE_AND_BODY_1_1">
    <p:spTree>
      <p:nvGrpSpPr>
        <p:cNvPr id="50" name="Shape 50"/>
        <p:cNvGrpSpPr/>
        <p:nvPr/>
      </p:nvGrpSpPr>
      <p:grpSpPr>
        <a:xfrm>
          <a:off x="0" y="0"/>
          <a:ext cx="0" cy="0"/>
          <a:chOff x="0" y="0"/>
          <a:chExt cx="0" cy="0"/>
        </a:xfrm>
      </p:grpSpPr>
      <p:sp>
        <p:nvSpPr>
          <p:cNvPr id="51" name="Google Shape;51;p13"/>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3" name="Google Shape;53;p13"/>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54" name="Google Shape;54;p13"/>
          <p:cNvSpPr/>
          <p:nvPr/>
        </p:nvSpPr>
        <p:spPr>
          <a:xfrm>
            <a:off x="3929100" y="12128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ph idx="2" type="body"/>
          </p:nvPr>
        </p:nvSpPr>
        <p:spPr>
          <a:xfrm>
            <a:off x="623700" y="1599450"/>
            <a:ext cx="7848900" cy="3010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p:cSld name="TITLE_ONLY_1">
    <p:bg>
      <p:bgPr>
        <a:blipFill>
          <a:blip r:embed="rId2">
            <a:alphaModFix/>
          </a:blip>
          <a:stretch>
            <a:fillRect/>
          </a:stretch>
        </a:blipFill>
      </p:bgPr>
    </p:bg>
    <p:spTree>
      <p:nvGrpSpPr>
        <p:cNvPr id="56" name="Shape 56"/>
        <p:cNvGrpSpPr/>
        <p:nvPr/>
      </p:nvGrpSpPr>
      <p:grpSpPr>
        <a:xfrm>
          <a:off x="0" y="0"/>
          <a:ext cx="0" cy="0"/>
          <a:chOff x="0" y="0"/>
          <a:chExt cx="0" cy="0"/>
        </a:xfrm>
      </p:grpSpPr>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8" name="Google Shape;58;p14"/>
          <p:cNvSpPr/>
          <p:nvPr/>
        </p:nvSpPr>
        <p:spPr>
          <a:xfrm>
            <a:off x="541900" y="4359125"/>
            <a:ext cx="7545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txBox="1"/>
          <p:nvPr>
            <p:ph idx="1" type="subTitle"/>
          </p:nvPr>
        </p:nvSpPr>
        <p:spPr>
          <a:xfrm>
            <a:off x="449525" y="3523100"/>
            <a:ext cx="3324600" cy="7632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800"/>
              <a:buFont typeface="Poppins SemiBold"/>
              <a:buNone/>
              <a:defRPr>
                <a:solidFill>
                  <a:schemeClr val="lt1"/>
                </a:solidFill>
                <a:latin typeface="Poppins SemiBold"/>
                <a:ea typeface="Poppins SemiBold"/>
                <a:cs typeface="Poppins SemiBold"/>
                <a:sym typeface="Poppins SemiBol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cSld name="TITLE_3">
    <p:spTree>
      <p:nvGrpSpPr>
        <p:cNvPr id="60" name="Shape 60"/>
        <p:cNvGrpSpPr/>
        <p:nvPr/>
      </p:nvGrpSpPr>
      <p:grpSpPr>
        <a:xfrm>
          <a:off x="0" y="0"/>
          <a:ext cx="0" cy="0"/>
          <a:chOff x="0" y="0"/>
          <a:chExt cx="0" cy="0"/>
        </a:xfrm>
      </p:grpSpPr>
      <p:sp>
        <p:nvSpPr>
          <p:cNvPr id="61" name="Google Shape;61;p15"/>
          <p:cNvSpPr txBox="1"/>
          <p:nvPr>
            <p:ph type="ctrTitle"/>
          </p:nvPr>
        </p:nvSpPr>
        <p:spPr>
          <a:xfrm>
            <a:off x="996600" y="2153575"/>
            <a:ext cx="7150800" cy="1254600"/>
          </a:xfrm>
          <a:prstGeom prst="rect">
            <a:avLst/>
          </a:prstGeom>
          <a:ln cap="flat" cmpd="sng" w="38100">
            <a:solidFill>
              <a:srgbClr val="2C2C2C"/>
            </a:solidFill>
            <a:prstDash val="solid"/>
            <a:round/>
            <a:headEnd len="sm" w="sm" type="none"/>
            <a:tailEnd len="sm" w="sm" type="none"/>
          </a:ln>
        </p:spPr>
        <p:txBody>
          <a:bodyPr anchorCtr="0" anchor="ctr" bIns="360000" lIns="90000" spcFirstLastPara="1" rIns="91425" wrap="square" tIns="360000">
            <a:no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2" name="Google Shape;62;p15"/>
          <p:cNvSpPr txBox="1"/>
          <p:nvPr>
            <p:ph idx="1" type="subTitle"/>
          </p:nvPr>
        </p:nvSpPr>
        <p:spPr>
          <a:xfrm>
            <a:off x="920400" y="1245100"/>
            <a:ext cx="2967300" cy="438000"/>
          </a:xfrm>
          <a:prstGeom prst="rect">
            <a:avLst/>
          </a:prstGeom>
        </p:spPr>
        <p:txBody>
          <a:bodyPr anchorCtr="0" anchor="t" bIns="91425" lIns="91425" spcFirstLastPara="1" rIns="80200" wrap="square" tIns="91425">
            <a:spAutoFit/>
          </a:bodyPr>
          <a:lstStyle>
            <a:lvl1pPr lvl="0" rtl="0">
              <a:lnSpc>
                <a:spcPct val="100000"/>
              </a:lnSpc>
              <a:spcBef>
                <a:spcPts val="0"/>
              </a:spcBef>
              <a:spcAft>
                <a:spcPts val="0"/>
              </a:spcAft>
              <a:buClr>
                <a:srgbClr val="383838"/>
              </a:buClr>
              <a:buSzPts val="1800"/>
              <a:buFont typeface="Poppins"/>
              <a:buNone/>
              <a:defRPr>
                <a:solidFill>
                  <a:srgbClr val="383838"/>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3" name="Google Shape;63;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Blank, title (Dark)">
    <p:bg>
      <p:bgPr>
        <a:solidFill>
          <a:schemeClr val="dk2"/>
        </a:solidFill>
      </p:bgPr>
    </p:bg>
    <p:spTree>
      <p:nvGrpSpPr>
        <p:cNvPr id="64" name="Shape 64"/>
        <p:cNvGrpSpPr/>
        <p:nvPr/>
      </p:nvGrpSpPr>
      <p:grpSpPr>
        <a:xfrm>
          <a:off x="0" y="0"/>
          <a:ext cx="0" cy="0"/>
          <a:chOff x="0" y="0"/>
          <a:chExt cx="0" cy="0"/>
        </a:xfrm>
      </p:grpSpPr>
      <p:cxnSp>
        <p:nvCxnSpPr>
          <p:cNvPr id="65" name="Google Shape;65;p16"/>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66" name="Google Shape;66;p16"/>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67" name="Google Shape;67;p16"/>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68" name="Google Shape;68;p16"/>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69" name="Shape 69"/>
        <p:cNvGrpSpPr/>
        <p:nvPr/>
      </p:nvGrpSpPr>
      <p:grpSpPr>
        <a:xfrm>
          <a:off x="0" y="0"/>
          <a:ext cx="0" cy="0"/>
          <a:chOff x="0" y="0"/>
          <a:chExt cx="0" cy="0"/>
        </a:xfrm>
      </p:grpSpPr>
      <p:cxnSp>
        <p:nvCxnSpPr>
          <p:cNvPr id="70" name="Google Shape;70;p17"/>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71" name="Google Shape;71;p17"/>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72" name="Google Shape;72;p17"/>
          <p:cNvSpPr/>
          <p:nvPr>
            <p:ph idx="2" type="pic"/>
          </p:nvPr>
        </p:nvSpPr>
        <p:spPr>
          <a:xfrm>
            <a:off x="5251450" y="702659"/>
            <a:ext cx="3892500" cy="3451800"/>
          </a:xfrm>
          <a:prstGeom prst="rect">
            <a:avLst/>
          </a:prstGeom>
          <a:noFill/>
          <a:ln>
            <a:noFill/>
          </a:ln>
        </p:spPr>
      </p:sp>
      <p:sp>
        <p:nvSpPr>
          <p:cNvPr id="73" name="Google Shape;73;p17"/>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342900" lvl="1" marL="914400" rtl="0" algn="l">
              <a:spcBef>
                <a:spcPts val="800"/>
              </a:spcBef>
              <a:spcAft>
                <a:spcPts val="0"/>
              </a:spcAft>
              <a:buClr>
                <a:schemeClr val="dk1"/>
              </a:buClr>
              <a:buSzPts val="1800"/>
              <a:buChar char="○"/>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74" name="Google Shape;74;p17"/>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75" name="Shape 75"/>
        <p:cNvGrpSpPr/>
        <p:nvPr/>
      </p:nvGrpSpPr>
      <p:grpSpPr>
        <a:xfrm>
          <a:off x="0" y="0"/>
          <a:ext cx="0" cy="0"/>
          <a:chOff x="0" y="0"/>
          <a:chExt cx="0" cy="0"/>
        </a:xfrm>
      </p:grpSpPr>
      <p:sp>
        <p:nvSpPr>
          <p:cNvPr id="76" name="Google Shape;76;p18"/>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77" name="Google Shape;77;p18"/>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78" name="Shape 78"/>
        <p:cNvGrpSpPr/>
        <p:nvPr/>
      </p:nvGrpSpPr>
      <p:grpSpPr>
        <a:xfrm>
          <a:off x="0" y="0"/>
          <a:ext cx="0" cy="0"/>
          <a:chOff x="0" y="0"/>
          <a:chExt cx="0" cy="0"/>
        </a:xfrm>
      </p:grpSpPr>
      <p:sp>
        <p:nvSpPr>
          <p:cNvPr id="79" name="Google Shape;79;p19"/>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80" name="Google Shape;80;p19"/>
          <p:cNvSpPr/>
          <p:nvPr>
            <p:ph idx="2" type="pic"/>
          </p:nvPr>
        </p:nvSpPr>
        <p:spPr>
          <a:xfrm>
            <a:off x="5251450" y="702659"/>
            <a:ext cx="3892500" cy="3471600"/>
          </a:xfrm>
          <a:prstGeom prst="rect">
            <a:avLst/>
          </a:prstGeom>
          <a:noFill/>
          <a:ln>
            <a:noFill/>
          </a:ln>
        </p:spPr>
      </p:sp>
      <p:sp>
        <p:nvSpPr>
          <p:cNvPr id="81" name="Google Shape;81;p19"/>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TITLE_AND_BODY_1">
    <p:bg>
      <p:bgPr>
        <a:solidFill>
          <a:srgbClr val="193441"/>
        </a:solidFill>
      </p:bgPr>
    </p:bg>
    <p:spTree>
      <p:nvGrpSpPr>
        <p:cNvPr id="82" name="Shape 82"/>
        <p:cNvGrpSpPr/>
        <p:nvPr/>
      </p:nvGrpSpPr>
      <p:grpSpPr>
        <a:xfrm>
          <a:off x="0" y="0"/>
          <a:ext cx="0" cy="0"/>
          <a:chOff x="0" y="0"/>
          <a:chExt cx="0" cy="0"/>
        </a:xfrm>
      </p:grpSpPr>
      <p:sp>
        <p:nvSpPr>
          <p:cNvPr id="83" name="Google Shape;83;p20"/>
          <p:cNvSpPr txBox="1"/>
          <p:nvPr>
            <p:ph type="title"/>
          </p:nvPr>
        </p:nvSpPr>
        <p:spPr>
          <a:xfrm>
            <a:off x="795300" y="1710575"/>
            <a:ext cx="7553400" cy="21264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chemeClr val="lt1"/>
              </a:buClr>
              <a:buSzPts val="3000"/>
              <a:buNone/>
              <a:defRPr sz="3000">
                <a:solidFill>
                  <a:schemeClr val="lt1"/>
                </a:solidFill>
              </a:defRPr>
            </a:lvl1pPr>
            <a:lvl2pPr lvl="1" rtl="0" algn="ctr">
              <a:lnSpc>
                <a:spcPct val="100000"/>
              </a:lnSpc>
              <a:spcBef>
                <a:spcPts val="0"/>
              </a:spcBef>
              <a:spcAft>
                <a:spcPts val="0"/>
              </a:spcAft>
              <a:buClr>
                <a:schemeClr val="lt1"/>
              </a:buClr>
              <a:buSzPts val="3000"/>
              <a:buNone/>
              <a:defRPr sz="3000">
                <a:solidFill>
                  <a:schemeClr val="lt1"/>
                </a:solidFill>
              </a:defRPr>
            </a:lvl2pPr>
            <a:lvl3pPr lvl="2" rtl="0" algn="ctr">
              <a:lnSpc>
                <a:spcPct val="100000"/>
              </a:lnSpc>
              <a:spcBef>
                <a:spcPts val="0"/>
              </a:spcBef>
              <a:spcAft>
                <a:spcPts val="0"/>
              </a:spcAft>
              <a:buClr>
                <a:schemeClr val="lt1"/>
              </a:buClr>
              <a:buSzPts val="3000"/>
              <a:buNone/>
              <a:defRPr sz="3000">
                <a:solidFill>
                  <a:schemeClr val="lt1"/>
                </a:solidFill>
              </a:defRPr>
            </a:lvl3pPr>
            <a:lvl4pPr lvl="3" rtl="0" algn="ctr">
              <a:lnSpc>
                <a:spcPct val="100000"/>
              </a:lnSpc>
              <a:spcBef>
                <a:spcPts val="0"/>
              </a:spcBef>
              <a:spcAft>
                <a:spcPts val="0"/>
              </a:spcAft>
              <a:buClr>
                <a:schemeClr val="lt1"/>
              </a:buClr>
              <a:buSzPts val="3000"/>
              <a:buNone/>
              <a:defRPr sz="3000">
                <a:solidFill>
                  <a:schemeClr val="lt1"/>
                </a:solidFill>
              </a:defRPr>
            </a:lvl4pPr>
            <a:lvl5pPr lvl="4" rtl="0" algn="ctr">
              <a:lnSpc>
                <a:spcPct val="100000"/>
              </a:lnSpc>
              <a:spcBef>
                <a:spcPts val="0"/>
              </a:spcBef>
              <a:spcAft>
                <a:spcPts val="0"/>
              </a:spcAft>
              <a:buClr>
                <a:schemeClr val="lt1"/>
              </a:buClr>
              <a:buSzPts val="3000"/>
              <a:buNone/>
              <a:defRPr sz="3000">
                <a:solidFill>
                  <a:schemeClr val="lt1"/>
                </a:solidFill>
              </a:defRPr>
            </a:lvl5pPr>
            <a:lvl6pPr lvl="5" rtl="0" algn="ctr">
              <a:lnSpc>
                <a:spcPct val="100000"/>
              </a:lnSpc>
              <a:spcBef>
                <a:spcPts val="0"/>
              </a:spcBef>
              <a:spcAft>
                <a:spcPts val="0"/>
              </a:spcAft>
              <a:buClr>
                <a:schemeClr val="lt1"/>
              </a:buClr>
              <a:buSzPts val="3000"/>
              <a:buNone/>
              <a:defRPr sz="3000">
                <a:solidFill>
                  <a:schemeClr val="lt1"/>
                </a:solidFill>
              </a:defRPr>
            </a:lvl6pPr>
            <a:lvl7pPr lvl="6" rtl="0" algn="ctr">
              <a:lnSpc>
                <a:spcPct val="100000"/>
              </a:lnSpc>
              <a:spcBef>
                <a:spcPts val="0"/>
              </a:spcBef>
              <a:spcAft>
                <a:spcPts val="0"/>
              </a:spcAft>
              <a:buClr>
                <a:schemeClr val="lt1"/>
              </a:buClr>
              <a:buSzPts val="3000"/>
              <a:buNone/>
              <a:defRPr sz="3000">
                <a:solidFill>
                  <a:schemeClr val="lt1"/>
                </a:solidFill>
              </a:defRPr>
            </a:lvl7pPr>
            <a:lvl8pPr lvl="7" rtl="0" algn="ctr">
              <a:lnSpc>
                <a:spcPct val="100000"/>
              </a:lnSpc>
              <a:spcBef>
                <a:spcPts val="0"/>
              </a:spcBef>
              <a:spcAft>
                <a:spcPts val="0"/>
              </a:spcAft>
              <a:buClr>
                <a:schemeClr val="lt1"/>
              </a:buClr>
              <a:buSzPts val="3000"/>
              <a:buNone/>
              <a:defRPr sz="3000">
                <a:solidFill>
                  <a:schemeClr val="lt1"/>
                </a:solidFill>
              </a:defRPr>
            </a:lvl8pPr>
            <a:lvl9pPr lvl="8" rtl="0" algn="ctr">
              <a:lnSpc>
                <a:spcPct val="100000"/>
              </a:lnSpc>
              <a:spcBef>
                <a:spcPts val="0"/>
              </a:spcBef>
              <a:spcAft>
                <a:spcPts val="0"/>
              </a:spcAft>
              <a:buClr>
                <a:schemeClr val="lt1"/>
              </a:buClr>
              <a:buSzPts val="3000"/>
              <a:buNone/>
              <a:defRPr sz="3000">
                <a:solidFill>
                  <a:schemeClr val="lt1"/>
                </a:solidFill>
              </a:defRPr>
            </a:lvl9pPr>
          </a:lstStyle>
          <a:p/>
        </p:txBody>
      </p:sp>
      <p:sp>
        <p:nvSpPr>
          <p:cNvPr id="84" name="Google Shape;84;p20"/>
          <p:cNvSpPr/>
          <p:nvPr/>
        </p:nvSpPr>
        <p:spPr>
          <a:xfrm>
            <a:off x="4062450" y="691475"/>
            <a:ext cx="1019100" cy="1019100"/>
          </a:xfrm>
          <a:prstGeom prst="flowChartConnector">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0"/>
          <p:cNvSpPr txBox="1"/>
          <p:nvPr>
            <p:ph idx="1" type="subTitle"/>
          </p:nvPr>
        </p:nvSpPr>
        <p:spPr>
          <a:xfrm>
            <a:off x="825150" y="4084163"/>
            <a:ext cx="7493700" cy="546000"/>
          </a:xfrm>
          <a:prstGeom prst="rect">
            <a:avLst/>
          </a:prstGeom>
        </p:spPr>
        <p:txBody>
          <a:bodyPr anchorCtr="0" anchor="t" bIns="91425" lIns="91425" spcFirstLastPara="1" rIns="91425" wrap="square" tIns="91425">
            <a:normAutofit/>
          </a:bodyPr>
          <a:lstStyle>
            <a:lvl1pPr lvl="0" rtl="0" algn="ctr">
              <a:spcBef>
                <a:spcPts val="0"/>
              </a:spcBef>
              <a:spcAft>
                <a:spcPts val="0"/>
              </a:spcAft>
              <a:buNone/>
              <a:defRPr>
                <a:solidFill>
                  <a:srgbClr val="A5B7C6"/>
                </a:solidFill>
              </a:defRPr>
            </a:lvl1pPr>
            <a:lvl2pPr lvl="1" rtl="0">
              <a:spcBef>
                <a:spcPts val="1200"/>
              </a:spcBef>
              <a:spcAft>
                <a:spcPts val="0"/>
              </a:spcAft>
              <a:buNone/>
              <a:defRPr>
                <a:solidFill>
                  <a:srgbClr val="FFFFFF"/>
                </a:solidFill>
              </a:defRPr>
            </a:lvl2pPr>
            <a:lvl3pPr lvl="2" rtl="0">
              <a:spcBef>
                <a:spcPts val="1200"/>
              </a:spcBef>
              <a:spcAft>
                <a:spcPts val="0"/>
              </a:spcAft>
              <a:buNone/>
              <a:defRPr>
                <a:solidFill>
                  <a:srgbClr val="FFFFFF"/>
                </a:solidFill>
              </a:defRPr>
            </a:lvl3pPr>
            <a:lvl4pPr lvl="3" rtl="0">
              <a:spcBef>
                <a:spcPts val="1200"/>
              </a:spcBef>
              <a:spcAft>
                <a:spcPts val="0"/>
              </a:spcAft>
              <a:buNone/>
              <a:defRPr>
                <a:solidFill>
                  <a:srgbClr val="FFFFFF"/>
                </a:solidFill>
              </a:defRPr>
            </a:lvl4pPr>
            <a:lvl5pPr lvl="4" rtl="0">
              <a:spcBef>
                <a:spcPts val="1200"/>
              </a:spcBef>
              <a:spcAft>
                <a:spcPts val="0"/>
              </a:spcAft>
              <a:buNone/>
              <a:defRPr>
                <a:solidFill>
                  <a:srgbClr val="FFFFFF"/>
                </a:solidFill>
              </a:defRPr>
            </a:lvl5pPr>
            <a:lvl6pPr lvl="5" rtl="0">
              <a:spcBef>
                <a:spcPts val="1200"/>
              </a:spcBef>
              <a:spcAft>
                <a:spcPts val="0"/>
              </a:spcAft>
              <a:buNone/>
              <a:defRPr>
                <a:solidFill>
                  <a:srgbClr val="FFFFFF"/>
                </a:solidFill>
              </a:defRPr>
            </a:lvl6pPr>
            <a:lvl7pPr lvl="6" rtl="0">
              <a:spcBef>
                <a:spcPts val="1200"/>
              </a:spcBef>
              <a:spcAft>
                <a:spcPts val="0"/>
              </a:spcAft>
              <a:buNone/>
              <a:defRPr>
                <a:solidFill>
                  <a:srgbClr val="FFFFFF"/>
                </a:solidFill>
              </a:defRPr>
            </a:lvl7pPr>
            <a:lvl8pPr lvl="7" rtl="0">
              <a:spcBef>
                <a:spcPts val="1200"/>
              </a:spcBef>
              <a:spcAft>
                <a:spcPts val="0"/>
              </a:spcAft>
              <a:buNone/>
              <a:defRPr>
                <a:solidFill>
                  <a:srgbClr val="FFFFFF"/>
                </a:solidFill>
              </a:defRPr>
            </a:lvl8pPr>
            <a:lvl9pPr lvl="8" rtl="0">
              <a:spcBef>
                <a:spcPts val="1200"/>
              </a:spcBef>
              <a:spcAft>
                <a:spcPts val="1200"/>
              </a:spcAft>
              <a:buNone/>
              <a:defRPr>
                <a:solidFill>
                  <a:srgbClr val="FFFFFF"/>
                </a:solidFill>
              </a:defRPr>
            </a:lvl9pPr>
          </a:lstStyle>
          <a:p/>
        </p:txBody>
      </p:sp>
      <p:sp>
        <p:nvSpPr>
          <p:cNvPr id="86" name="Google Shape;86;p2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images &amp; two column">
  <p:cSld name="CUSTOM_13">
    <p:spTree>
      <p:nvGrpSpPr>
        <p:cNvPr id="87" name="Shape 87"/>
        <p:cNvGrpSpPr/>
        <p:nvPr/>
      </p:nvGrpSpPr>
      <p:grpSpPr>
        <a:xfrm>
          <a:off x="0" y="0"/>
          <a:ext cx="0" cy="0"/>
          <a:chOff x="0" y="0"/>
          <a:chExt cx="0" cy="0"/>
        </a:xfrm>
      </p:grpSpPr>
      <p:sp>
        <p:nvSpPr>
          <p:cNvPr id="88" name="Google Shape;88;p21"/>
          <p:cNvSpPr txBox="1"/>
          <p:nvPr>
            <p:ph type="title"/>
          </p:nvPr>
        </p:nvSpPr>
        <p:spPr>
          <a:xfrm>
            <a:off x="377250" y="2734400"/>
            <a:ext cx="3817500" cy="5727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600"/>
              <a:buNone/>
              <a:defRPr sz="2000">
                <a:solidFill>
                  <a:srgbClr val="193441"/>
                </a:solidFill>
              </a:defRPr>
            </a:lvl1pPr>
            <a:lvl2pPr lvl="1" rtl="0" algn="ctr">
              <a:lnSpc>
                <a:spcPct val="100000"/>
              </a:lnSpc>
              <a:spcBef>
                <a:spcPts val="0"/>
              </a:spcBef>
              <a:spcAft>
                <a:spcPts val="0"/>
              </a:spcAft>
              <a:buSzPts val="2800"/>
              <a:buNone/>
              <a:defRPr sz="2000">
                <a:solidFill>
                  <a:srgbClr val="193441"/>
                </a:solidFill>
              </a:defRPr>
            </a:lvl2pPr>
            <a:lvl3pPr lvl="2" rtl="0" algn="ctr">
              <a:lnSpc>
                <a:spcPct val="100000"/>
              </a:lnSpc>
              <a:spcBef>
                <a:spcPts val="0"/>
              </a:spcBef>
              <a:spcAft>
                <a:spcPts val="0"/>
              </a:spcAft>
              <a:buSzPts val="2800"/>
              <a:buNone/>
              <a:defRPr sz="2000">
                <a:solidFill>
                  <a:srgbClr val="193441"/>
                </a:solidFill>
              </a:defRPr>
            </a:lvl3pPr>
            <a:lvl4pPr lvl="3" rtl="0" algn="ctr">
              <a:lnSpc>
                <a:spcPct val="100000"/>
              </a:lnSpc>
              <a:spcBef>
                <a:spcPts val="0"/>
              </a:spcBef>
              <a:spcAft>
                <a:spcPts val="0"/>
              </a:spcAft>
              <a:buSzPts val="2800"/>
              <a:buNone/>
              <a:defRPr sz="2000">
                <a:solidFill>
                  <a:srgbClr val="193441"/>
                </a:solidFill>
              </a:defRPr>
            </a:lvl4pPr>
            <a:lvl5pPr lvl="4" rtl="0" algn="ctr">
              <a:lnSpc>
                <a:spcPct val="100000"/>
              </a:lnSpc>
              <a:spcBef>
                <a:spcPts val="0"/>
              </a:spcBef>
              <a:spcAft>
                <a:spcPts val="0"/>
              </a:spcAft>
              <a:buSzPts val="2800"/>
              <a:buNone/>
              <a:defRPr sz="2000">
                <a:solidFill>
                  <a:srgbClr val="193441"/>
                </a:solidFill>
              </a:defRPr>
            </a:lvl5pPr>
            <a:lvl6pPr lvl="5" rtl="0" algn="ctr">
              <a:lnSpc>
                <a:spcPct val="100000"/>
              </a:lnSpc>
              <a:spcBef>
                <a:spcPts val="0"/>
              </a:spcBef>
              <a:spcAft>
                <a:spcPts val="0"/>
              </a:spcAft>
              <a:buSzPts val="2800"/>
              <a:buNone/>
              <a:defRPr sz="2000">
                <a:solidFill>
                  <a:srgbClr val="193441"/>
                </a:solidFill>
              </a:defRPr>
            </a:lvl6pPr>
            <a:lvl7pPr lvl="6" rtl="0" algn="ctr">
              <a:lnSpc>
                <a:spcPct val="100000"/>
              </a:lnSpc>
              <a:spcBef>
                <a:spcPts val="0"/>
              </a:spcBef>
              <a:spcAft>
                <a:spcPts val="0"/>
              </a:spcAft>
              <a:buSzPts val="2800"/>
              <a:buNone/>
              <a:defRPr sz="2000">
                <a:solidFill>
                  <a:srgbClr val="193441"/>
                </a:solidFill>
              </a:defRPr>
            </a:lvl7pPr>
            <a:lvl8pPr lvl="7" rtl="0" algn="ctr">
              <a:lnSpc>
                <a:spcPct val="100000"/>
              </a:lnSpc>
              <a:spcBef>
                <a:spcPts val="0"/>
              </a:spcBef>
              <a:spcAft>
                <a:spcPts val="0"/>
              </a:spcAft>
              <a:buSzPts val="2800"/>
              <a:buNone/>
              <a:defRPr sz="2000">
                <a:solidFill>
                  <a:srgbClr val="193441"/>
                </a:solidFill>
              </a:defRPr>
            </a:lvl8pPr>
            <a:lvl9pPr lvl="8" rtl="0" algn="ctr">
              <a:lnSpc>
                <a:spcPct val="100000"/>
              </a:lnSpc>
              <a:spcBef>
                <a:spcPts val="0"/>
              </a:spcBef>
              <a:spcAft>
                <a:spcPts val="0"/>
              </a:spcAft>
              <a:buSzPts val="2800"/>
              <a:buNone/>
              <a:defRPr sz="2000">
                <a:solidFill>
                  <a:srgbClr val="193441"/>
                </a:solidFill>
              </a:defRPr>
            </a:lvl9pPr>
          </a:lstStyle>
          <a:p/>
        </p:txBody>
      </p:sp>
      <p:sp>
        <p:nvSpPr>
          <p:cNvPr id="89" name="Google Shape;89;p21"/>
          <p:cNvSpPr txBox="1"/>
          <p:nvPr>
            <p:ph idx="2" type="title"/>
          </p:nvPr>
        </p:nvSpPr>
        <p:spPr>
          <a:xfrm>
            <a:off x="4949250" y="2734400"/>
            <a:ext cx="3817500" cy="5727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600"/>
              <a:buNone/>
              <a:defRPr sz="2000">
                <a:solidFill>
                  <a:srgbClr val="193441"/>
                </a:solidFill>
              </a:defRPr>
            </a:lvl1pPr>
            <a:lvl2pPr lvl="1" rtl="0" algn="ctr">
              <a:lnSpc>
                <a:spcPct val="100000"/>
              </a:lnSpc>
              <a:spcBef>
                <a:spcPts val="0"/>
              </a:spcBef>
              <a:spcAft>
                <a:spcPts val="0"/>
              </a:spcAft>
              <a:buSzPts val="2800"/>
              <a:buNone/>
              <a:defRPr sz="2000">
                <a:solidFill>
                  <a:srgbClr val="193441"/>
                </a:solidFill>
              </a:defRPr>
            </a:lvl2pPr>
            <a:lvl3pPr lvl="2" rtl="0" algn="ctr">
              <a:lnSpc>
                <a:spcPct val="100000"/>
              </a:lnSpc>
              <a:spcBef>
                <a:spcPts val="0"/>
              </a:spcBef>
              <a:spcAft>
                <a:spcPts val="0"/>
              </a:spcAft>
              <a:buSzPts val="2800"/>
              <a:buNone/>
              <a:defRPr sz="2000">
                <a:solidFill>
                  <a:srgbClr val="193441"/>
                </a:solidFill>
              </a:defRPr>
            </a:lvl3pPr>
            <a:lvl4pPr lvl="3" rtl="0" algn="ctr">
              <a:lnSpc>
                <a:spcPct val="100000"/>
              </a:lnSpc>
              <a:spcBef>
                <a:spcPts val="0"/>
              </a:spcBef>
              <a:spcAft>
                <a:spcPts val="0"/>
              </a:spcAft>
              <a:buSzPts val="2800"/>
              <a:buNone/>
              <a:defRPr sz="2000">
                <a:solidFill>
                  <a:srgbClr val="193441"/>
                </a:solidFill>
              </a:defRPr>
            </a:lvl4pPr>
            <a:lvl5pPr lvl="4" rtl="0" algn="ctr">
              <a:lnSpc>
                <a:spcPct val="100000"/>
              </a:lnSpc>
              <a:spcBef>
                <a:spcPts val="0"/>
              </a:spcBef>
              <a:spcAft>
                <a:spcPts val="0"/>
              </a:spcAft>
              <a:buSzPts val="2800"/>
              <a:buNone/>
              <a:defRPr sz="2000">
                <a:solidFill>
                  <a:srgbClr val="193441"/>
                </a:solidFill>
              </a:defRPr>
            </a:lvl5pPr>
            <a:lvl6pPr lvl="5" rtl="0" algn="ctr">
              <a:lnSpc>
                <a:spcPct val="100000"/>
              </a:lnSpc>
              <a:spcBef>
                <a:spcPts val="0"/>
              </a:spcBef>
              <a:spcAft>
                <a:spcPts val="0"/>
              </a:spcAft>
              <a:buSzPts val="2800"/>
              <a:buNone/>
              <a:defRPr sz="2000">
                <a:solidFill>
                  <a:srgbClr val="193441"/>
                </a:solidFill>
              </a:defRPr>
            </a:lvl6pPr>
            <a:lvl7pPr lvl="6" rtl="0" algn="ctr">
              <a:lnSpc>
                <a:spcPct val="100000"/>
              </a:lnSpc>
              <a:spcBef>
                <a:spcPts val="0"/>
              </a:spcBef>
              <a:spcAft>
                <a:spcPts val="0"/>
              </a:spcAft>
              <a:buSzPts val="2800"/>
              <a:buNone/>
              <a:defRPr sz="2000">
                <a:solidFill>
                  <a:srgbClr val="193441"/>
                </a:solidFill>
              </a:defRPr>
            </a:lvl7pPr>
            <a:lvl8pPr lvl="7" rtl="0" algn="ctr">
              <a:lnSpc>
                <a:spcPct val="100000"/>
              </a:lnSpc>
              <a:spcBef>
                <a:spcPts val="0"/>
              </a:spcBef>
              <a:spcAft>
                <a:spcPts val="0"/>
              </a:spcAft>
              <a:buSzPts val="2800"/>
              <a:buNone/>
              <a:defRPr sz="2000">
                <a:solidFill>
                  <a:srgbClr val="193441"/>
                </a:solidFill>
              </a:defRPr>
            </a:lvl8pPr>
            <a:lvl9pPr lvl="8" rtl="0" algn="ctr">
              <a:lnSpc>
                <a:spcPct val="100000"/>
              </a:lnSpc>
              <a:spcBef>
                <a:spcPts val="0"/>
              </a:spcBef>
              <a:spcAft>
                <a:spcPts val="0"/>
              </a:spcAft>
              <a:buSzPts val="2800"/>
              <a:buNone/>
              <a:defRPr sz="2000">
                <a:solidFill>
                  <a:srgbClr val="193441"/>
                </a:solidFill>
              </a:defRPr>
            </a:lvl9pPr>
          </a:lstStyle>
          <a:p/>
        </p:txBody>
      </p:sp>
      <p:sp>
        <p:nvSpPr>
          <p:cNvPr id="90" name="Google Shape;90;p21"/>
          <p:cNvSpPr txBox="1"/>
          <p:nvPr>
            <p:ph idx="3" type="title"/>
          </p:nvPr>
        </p:nvSpPr>
        <p:spPr>
          <a:xfrm>
            <a:off x="674850" y="3463275"/>
            <a:ext cx="3222300" cy="11649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rgbClr val="858585"/>
              </a:buClr>
              <a:buSzPts val="1400"/>
              <a:buFont typeface="Roboto"/>
              <a:buNone/>
              <a:defRPr sz="1400">
                <a:solidFill>
                  <a:srgbClr val="858585"/>
                </a:solidFill>
                <a:latin typeface="Roboto"/>
                <a:ea typeface="Roboto"/>
                <a:cs typeface="Roboto"/>
                <a:sym typeface="Roboto"/>
              </a:defRPr>
            </a:lvl1pPr>
            <a:lvl2pPr lvl="1" rtl="0" algn="ctr">
              <a:lnSpc>
                <a:spcPct val="100000"/>
              </a:lnSpc>
              <a:spcBef>
                <a:spcPts val="0"/>
              </a:spcBef>
              <a:spcAft>
                <a:spcPts val="0"/>
              </a:spcAft>
              <a:buSzPts val="1400"/>
              <a:buNone/>
              <a:defRPr sz="1400">
                <a:solidFill>
                  <a:srgbClr val="3E606F"/>
                </a:solidFill>
              </a:defRPr>
            </a:lvl2pPr>
            <a:lvl3pPr lvl="2" rtl="0" algn="ctr">
              <a:lnSpc>
                <a:spcPct val="100000"/>
              </a:lnSpc>
              <a:spcBef>
                <a:spcPts val="0"/>
              </a:spcBef>
              <a:spcAft>
                <a:spcPts val="0"/>
              </a:spcAft>
              <a:buSzPts val="1400"/>
              <a:buNone/>
              <a:defRPr sz="1400">
                <a:solidFill>
                  <a:srgbClr val="3E606F"/>
                </a:solidFill>
              </a:defRPr>
            </a:lvl3pPr>
            <a:lvl4pPr lvl="3" rtl="0" algn="ctr">
              <a:lnSpc>
                <a:spcPct val="100000"/>
              </a:lnSpc>
              <a:spcBef>
                <a:spcPts val="0"/>
              </a:spcBef>
              <a:spcAft>
                <a:spcPts val="0"/>
              </a:spcAft>
              <a:buSzPts val="1400"/>
              <a:buNone/>
              <a:defRPr sz="1400">
                <a:solidFill>
                  <a:srgbClr val="3E606F"/>
                </a:solidFill>
              </a:defRPr>
            </a:lvl4pPr>
            <a:lvl5pPr lvl="4" rtl="0" algn="ctr">
              <a:lnSpc>
                <a:spcPct val="100000"/>
              </a:lnSpc>
              <a:spcBef>
                <a:spcPts val="0"/>
              </a:spcBef>
              <a:spcAft>
                <a:spcPts val="0"/>
              </a:spcAft>
              <a:buSzPts val="1400"/>
              <a:buNone/>
              <a:defRPr sz="1400">
                <a:solidFill>
                  <a:srgbClr val="3E606F"/>
                </a:solidFill>
              </a:defRPr>
            </a:lvl5pPr>
            <a:lvl6pPr lvl="5" rtl="0" algn="ctr">
              <a:lnSpc>
                <a:spcPct val="100000"/>
              </a:lnSpc>
              <a:spcBef>
                <a:spcPts val="0"/>
              </a:spcBef>
              <a:spcAft>
                <a:spcPts val="0"/>
              </a:spcAft>
              <a:buSzPts val="1400"/>
              <a:buNone/>
              <a:defRPr sz="1400">
                <a:solidFill>
                  <a:srgbClr val="3E606F"/>
                </a:solidFill>
              </a:defRPr>
            </a:lvl6pPr>
            <a:lvl7pPr lvl="6" rtl="0" algn="ctr">
              <a:lnSpc>
                <a:spcPct val="100000"/>
              </a:lnSpc>
              <a:spcBef>
                <a:spcPts val="0"/>
              </a:spcBef>
              <a:spcAft>
                <a:spcPts val="0"/>
              </a:spcAft>
              <a:buSzPts val="1400"/>
              <a:buNone/>
              <a:defRPr sz="1400">
                <a:solidFill>
                  <a:srgbClr val="3E606F"/>
                </a:solidFill>
              </a:defRPr>
            </a:lvl7pPr>
            <a:lvl8pPr lvl="7" rtl="0" algn="ctr">
              <a:lnSpc>
                <a:spcPct val="100000"/>
              </a:lnSpc>
              <a:spcBef>
                <a:spcPts val="0"/>
              </a:spcBef>
              <a:spcAft>
                <a:spcPts val="0"/>
              </a:spcAft>
              <a:buSzPts val="1400"/>
              <a:buNone/>
              <a:defRPr sz="1400">
                <a:solidFill>
                  <a:srgbClr val="3E606F"/>
                </a:solidFill>
              </a:defRPr>
            </a:lvl8pPr>
            <a:lvl9pPr lvl="8" rtl="0" algn="ctr">
              <a:lnSpc>
                <a:spcPct val="100000"/>
              </a:lnSpc>
              <a:spcBef>
                <a:spcPts val="0"/>
              </a:spcBef>
              <a:spcAft>
                <a:spcPts val="0"/>
              </a:spcAft>
              <a:buSzPts val="1400"/>
              <a:buNone/>
              <a:defRPr sz="1400">
                <a:solidFill>
                  <a:srgbClr val="3E606F"/>
                </a:solidFill>
              </a:defRPr>
            </a:lvl9pPr>
          </a:lstStyle>
          <a:p/>
        </p:txBody>
      </p:sp>
      <p:sp>
        <p:nvSpPr>
          <p:cNvPr id="91" name="Google Shape;91;p21"/>
          <p:cNvSpPr txBox="1"/>
          <p:nvPr>
            <p:ph idx="4" type="title"/>
          </p:nvPr>
        </p:nvSpPr>
        <p:spPr>
          <a:xfrm>
            <a:off x="5246850" y="3463275"/>
            <a:ext cx="3222300" cy="11649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rgbClr val="858585"/>
              </a:buClr>
              <a:buSzPts val="1400"/>
              <a:buFont typeface="Roboto"/>
              <a:buNone/>
              <a:defRPr sz="1400">
                <a:solidFill>
                  <a:srgbClr val="858585"/>
                </a:solidFill>
                <a:latin typeface="Roboto"/>
                <a:ea typeface="Roboto"/>
                <a:cs typeface="Roboto"/>
                <a:sym typeface="Roboto"/>
              </a:defRPr>
            </a:lvl1pPr>
            <a:lvl2pPr lvl="1" rtl="0" algn="ctr">
              <a:lnSpc>
                <a:spcPct val="100000"/>
              </a:lnSpc>
              <a:spcBef>
                <a:spcPts val="0"/>
              </a:spcBef>
              <a:spcAft>
                <a:spcPts val="0"/>
              </a:spcAft>
              <a:buSzPts val="1400"/>
              <a:buNone/>
              <a:defRPr sz="1400">
                <a:solidFill>
                  <a:srgbClr val="3E606F"/>
                </a:solidFill>
              </a:defRPr>
            </a:lvl2pPr>
            <a:lvl3pPr lvl="2" rtl="0" algn="ctr">
              <a:lnSpc>
                <a:spcPct val="100000"/>
              </a:lnSpc>
              <a:spcBef>
                <a:spcPts val="0"/>
              </a:spcBef>
              <a:spcAft>
                <a:spcPts val="0"/>
              </a:spcAft>
              <a:buSzPts val="1400"/>
              <a:buNone/>
              <a:defRPr sz="1400">
                <a:solidFill>
                  <a:srgbClr val="3E606F"/>
                </a:solidFill>
              </a:defRPr>
            </a:lvl3pPr>
            <a:lvl4pPr lvl="3" rtl="0" algn="ctr">
              <a:lnSpc>
                <a:spcPct val="100000"/>
              </a:lnSpc>
              <a:spcBef>
                <a:spcPts val="0"/>
              </a:spcBef>
              <a:spcAft>
                <a:spcPts val="0"/>
              </a:spcAft>
              <a:buSzPts val="1400"/>
              <a:buNone/>
              <a:defRPr sz="1400">
                <a:solidFill>
                  <a:srgbClr val="3E606F"/>
                </a:solidFill>
              </a:defRPr>
            </a:lvl4pPr>
            <a:lvl5pPr lvl="4" rtl="0" algn="ctr">
              <a:lnSpc>
                <a:spcPct val="100000"/>
              </a:lnSpc>
              <a:spcBef>
                <a:spcPts val="0"/>
              </a:spcBef>
              <a:spcAft>
                <a:spcPts val="0"/>
              </a:spcAft>
              <a:buSzPts val="1400"/>
              <a:buNone/>
              <a:defRPr sz="1400">
                <a:solidFill>
                  <a:srgbClr val="3E606F"/>
                </a:solidFill>
              </a:defRPr>
            </a:lvl5pPr>
            <a:lvl6pPr lvl="5" rtl="0" algn="ctr">
              <a:lnSpc>
                <a:spcPct val="100000"/>
              </a:lnSpc>
              <a:spcBef>
                <a:spcPts val="0"/>
              </a:spcBef>
              <a:spcAft>
                <a:spcPts val="0"/>
              </a:spcAft>
              <a:buSzPts val="1400"/>
              <a:buNone/>
              <a:defRPr sz="1400">
                <a:solidFill>
                  <a:srgbClr val="3E606F"/>
                </a:solidFill>
              </a:defRPr>
            </a:lvl6pPr>
            <a:lvl7pPr lvl="6" rtl="0" algn="ctr">
              <a:lnSpc>
                <a:spcPct val="100000"/>
              </a:lnSpc>
              <a:spcBef>
                <a:spcPts val="0"/>
              </a:spcBef>
              <a:spcAft>
                <a:spcPts val="0"/>
              </a:spcAft>
              <a:buSzPts val="1400"/>
              <a:buNone/>
              <a:defRPr sz="1400">
                <a:solidFill>
                  <a:srgbClr val="3E606F"/>
                </a:solidFill>
              </a:defRPr>
            </a:lvl7pPr>
            <a:lvl8pPr lvl="7" rtl="0" algn="ctr">
              <a:lnSpc>
                <a:spcPct val="100000"/>
              </a:lnSpc>
              <a:spcBef>
                <a:spcPts val="0"/>
              </a:spcBef>
              <a:spcAft>
                <a:spcPts val="0"/>
              </a:spcAft>
              <a:buSzPts val="1400"/>
              <a:buNone/>
              <a:defRPr sz="1400">
                <a:solidFill>
                  <a:srgbClr val="3E606F"/>
                </a:solidFill>
              </a:defRPr>
            </a:lvl8pPr>
            <a:lvl9pPr lvl="8" rtl="0" algn="ctr">
              <a:lnSpc>
                <a:spcPct val="100000"/>
              </a:lnSpc>
              <a:spcBef>
                <a:spcPts val="0"/>
              </a:spcBef>
              <a:spcAft>
                <a:spcPts val="0"/>
              </a:spcAft>
              <a:buSzPts val="1400"/>
              <a:buNone/>
              <a:defRPr sz="1400">
                <a:solidFill>
                  <a:srgbClr val="3E606F"/>
                </a:solidFill>
              </a:defRPr>
            </a:lvl9pPr>
          </a:lstStyle>
          <a:p/>
        </p:txBody>
      </p:sp>
      <p:cxnSp>
        <p:nvCxnSpPr>
          <p:cNvPr id="92" name="Google Shape;92;p21"/>
          <p:cNvCxnSpPr/>
          <p:nvPr/>
        </p:nvCxnSpPr>
        <p:spPr>
          <a:xfrm>
            <a:off x="4583875" y="2747150"/>
            <a:ext cx="0" cy="1879200"/>
          </a:xfrm>
          <a:prstGeom prst="straightConnector1">
            <a:avLst/>
          </a:prstGeom>
          <a:noFill/>
          <a:ln cap="flat" cmpd="sng" w="19050">
            <a:solidFill>
              <a:srgbClr val="A5B7C6"/>
            </a:solidFill>
            <a:prstDash val="solid"/>
            <a:round/>
            <a:headEnd len="sm" w="sm" type="none"/>
            <a:tailEnd len="sm" w="sm" type="none"/>
          </a:ln>
        </p:spPr>
      </p:cxnSp>
      <p:sp>
        <p:nvSpPr>
          <p:cNvPr id="93" name="Google Shape;93;p2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
  <p:cSld name="CUSTOM_6">
    <p:spTree>
      <p:nvGrpSpPr>
        <p:cNvPr id="94" name="Shape 94"/>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3">
    <p:spTree>
      <p:nvGrpSpPr>
        <p:cNvPr id="95" name="Shape 95"/>
        <p:cNvGrpSpPr/>
        <p:nvPr/>
      </p:nvGrpSpPr>
      <p:grpSpPr>
        <a:xfrm>
          <a:off x="0" y="0"/>
          <a:ext cx="0" cy="0"/>
          <a:chOff x="0" y="0"/>
          <a:chExt cx="0" cy="0"/>
        </a:xfrm>
      </p:grpSpPr>
      <p:sp>
        <p:nvSpPr>
          <p:cNvPr id="96" name="Google Shape;96;p2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7" name="Google Shape;97;p2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98" name="Google Shape;98;p2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99" name="Google Shape;99;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Dark)" showMasterSp="0">
  <p:cSld name="1_Blank (Dark)">
    <p:bg>
      <p:bgPr>
        <a:solidFill>
          <a:schemeClr val="dk2"/>
        </a:solidFill>
      </p:bgPr>
    </p:bg>
    <p:spTree>
      <p:nvGrpSpPr>
        <p:cNvPr id="100" name="Shape 100"/>
        <p:cNvGrpSpPr/>
        <p:nvPr/>
      </p:nvGrpSpPr>
      <p:grpSpPr>
        <a:xfrm>
          <a:off x="0" y="0"/>
          <a:ext cx="0" cy="0"/>
          <a:chOff x="0" y="0"/>
          <a:chExt cx="0" cy="0"/>
        </a:xfrm>
      </p:grpSpPr>
      <p:sp>
        <p:nvSpPr>
          <p:cNvPr id="101" name="Google Shape;101;p24"/>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102" name="Google Shape;102;p24"/>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1" type="title">
  <p:cSld name="TITLE">
    <p:spTree>
      <p:nvGrpSpPr>
        <p:cNvPr id="107" name="Shape 107"/>
        <p:cNvGrpSpPr/>
        <p:nvPr/>
      </p:nvGrpSpPr>
      <p:grpSpPr>
        <a:xfrm>
          <a:off x="0" y="0"/>
          <a:ext cx="0" cy="0"/>
          <a:chOff x="0" y="0"/>
          <a:chExt cx="0" cy="0"/>
        </a:xfrm>
      </p:grpSpPr>
      <p:sp>
        <p:nvSpPr>
          <p:cNvPr id="108" name="Google Shape;108;p26"/>
          <p:cNvSpPr/>
          <p:nvPr/>
        </p:nvSpPr>
        <p:spPr>
          <a:xfrm>
            <a:off x="0" y="-50"/>
            <a:ext cx="57117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6"/>
          <p:cNvSpPr txBox="1"/>
          <p:nvPr>
            <p:ph type="ctrTitle"/>
          </p:nvPr>
        </p:nvSpPr>
        <p:spPr>
          <a:xfrm>
            <a:off x="996600" y="2153575"/>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0" name="Google Shape;110;p26"/>
          <p:cNvSpPr txBox="1"/>
          <p:nvPr>
            <p:ph idx="1" type="subTitle"/>
          </p:nvPr>
        </p:nvSpPr>
        <p:spPr>
          <a:xfrm>
            <a:off x="920400" y="1245100"/>
            <a:ext cx="2967300" cy="438000"/>
          </a:xfrm>
          <a:prstGeom prst="rect">
            <a:avLst/>
          </a:prstGeom>
        </p:spPr>
        <p:txBody>
          <a:bodyPr anchorCtr="0" anchor="t" bIns="91425" lIns="91425" spcFirstLastPara="1" rIns="80200" wrap="square" tIns="91425">
            <a:spAutoFit/>
          </a:bodyPr>
          <a:lstStyle>
            <a:lvl1pPr lvl="0" rtl="0">
              <a:lnSpc>
                <a:spcPct val="100000"/>
              </a:lnSpc>
              <a:spcBef>
                <a:spcPts val="0"/>
              </a:spcBef>
              <a:spcAft>
                <a:spcPts val="0"/>
              </a:spcAft>
              <a:buClr>
                <a:srgbClr val="383838"/>
              </a:buClr>
              <a:buSzPts val="1800"/>
              <a:buFont typeface="Poppins"/>
              <a:buNone/>
              <a:defRPr>
                <a:solidFill>
                  <a:srgbClr val="383838"/>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1" name="Google Shape;111;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2" name="Google Shape;112;p26"/>
          <p:cNvSpPr txBox="1"/>
          <p:nvPr/>
        </p:nvSpPr>
        <p:spPr>
          <a:xfrm>
            <a:off x="7443450" y="4441225"/>
            <a:ext cx="1577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oppins"/>
                <a:ea typeface="Poppins"/>
                <a:cs typeface="Poppins"/>
                <a:sym typeface="Poppins"/>
              </a:rPr>
              <a:t>Date</a:t>
            </a:r>
            <a:endParaRPr>
              <a:latin typeface="Poppins"/>
              <a:ea typeface="Poppins"/>
              <a:cs typeface="Poppins"/>
              <a:sym typeface="Poppins"/>
            </a:endParaRPr>
          </a:p>
          <a:p>
            <a:pPr indent="0" lvl="0" marL="0" rtl="0" algn="l">
              <a:spcBef>
                <a:spcPts val="0"/>
              </a:spcBef>
              <a:spcAft>
                <a:spcPts val="0"/>
              </a:spcAft>
              <a:buNone/>
            </a:pPr>
            <a:r>
              <a:rPr lang="en">
                <a:latin typeface="Poppins"/>
                <a:ea typeface="Poppins"/>
                <a:cs typeface="Poppins"/>
                <a:sym typeface="Poppins"/>
              </a:rPr>
              <a:t>Name of Event</a:t>
            </a:r>
            <a:endParaRPr>
              <a:latin typeface="Poppins"/>
              <a:ea typeface="Poppins"/>
              <a:cs typeface="Poppins"/>
              <a:sym typeface="Poppi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2">
  <p:cSld name="TITLE_1">
    <p:spTree>
      <p:nvGrpSpPr>
        <p:cNvPr id="113" name="Shape 113"/>
        <p:cNvGrpSpPr/>
        <p:nvPr/>
      </p:nvGrpSpPr>
      <p:grpSpPr>
        <a:xfrm>
          <a:off x="0" y="0"/>
          <a:ext cx="0" cy="0"/>
          <a:chOff x="0" y="0"/>
          <a:chExt cx="0" cy="0"/>
        </a:xfrm>
      </p:grpSpPr>
      <p:sp>
        <p:nvSpPr>
          <p:cNvPr id="114" name="Google Shape;114;p27"/>
          <p:cNvSpPr/>
          <p:nvPr/>
        </p:nvSpPr>
        <p:spPr>
          <a:xfrm>
            <a:off x="0" y="-50"/>
            <a:ext cx="57117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7"/>
          <p:cNvSpPr txBox="1"/>
          <p:nvPr>
            <p:ph type="ctrTitle"/>
          </p:nvPr>
        </p:nvSpPr>
        <p:spPr>
          <a:xfrm>
            <a:off x="996600" y="1715850"/>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6" name="Google Shape;116;p27"/>
          <p:cNvSpPr txBox="1"/>
          <p:nvPr>
            <p:ph idx="1" type="subTitle"/>
          </p:nvPr>
        </p:nvSpPr>
        <p:spPr>
          <a:xfrm>
            <a:off x="954775" y="3125350"/>
            <a:ext cx="2967300" cy="438000"/>
          </a:xfrm>
          <a:prstGeom prst="rect">
            <a:avLst/>
          </a:prstGeom>
        </p:spPr>
        <p:txBody>
          <a:bodyPr anchorCtr="0" anchor="t" bIns="91425" lIns="91425" spcFirstLastPara="1" rIns="91425" wrap="square" tIns="91425">
            <a:spAutoFit/>
          </a:bodyPr>
          <a:lstStyle>
            <a:lvl1pPr lvl="0" rtl="0">
              <a:lnSpc>
                <a:spcPct val="100000"/>
              </a:lnSpc>
              <a:spcBef>
                <a:spcPts val="0"/>
              </a:spcBef>
              <a:spcAft>
                <a:spcPts val="0"/>
              </a:spcAft>
              <a:buClr>
                <a:srgbClr val="272727"/>
              </a:buClr>
              <a:buSzPts val="1800"/>
              <a:buFont typeface="Poppins"/>
              <a:buNone/>
              <a:defRPr>
                <a:solidFill>
                  <a:srgbClr val="272727"/>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7" name="Google Shape;117;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27"/>
          <p:cNvSpPr txBox="1"/>
          <p:nvPr/>
        </p:nvSpPr>
        <p:spPr>
          <a:xfrm>
            <a:off x="7443450" y="4441225"/>
            <a:ext cx="1577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oppins"/>
                <a:ea typeface="Poppins"/>
                <a:cs typeface="Poppins"/>
                <a:sym typeface="Poppins"/>
              </a:rPr>
              <a:t>Date</a:t>
            </a:r>
            <a:endParaRPr>
              <a:latin typeface="Poppins"/>
              <a:ea typeface="Poppins"/>
              <a:cs typeface="Poppins"/>
              <a:sym typeface="Poppins"/>
            </a:endParaRPr>
          </a:p>
          <a:p>
            <a:pPr indent="0" lvl="0" marL="0" rtl="0" algn="l">
              <a:spcBef>
                <a:spcPts val="0"/>
              </a:spcBef>
              <a:spcAft>
                <a:spcPts val="0"/>
              </a:spcAft>
              <a:buNone/>
            </a:pPr>
            <a:r>
              <a:rPr lang="en">
                <a:latin typeface="Poppins"/>
                <a:ea typeface="Poppins"/>
                <a:cs typeface="Poppins"/>
                <a:sym typeface="Poppins"/>
              </a:rPr>
              <a:t>Name of Event</a:t>
            </a:r>
            <a:endParaRPr>
              <a:latin typeface="Poppins"/>
              <a:ea typeface="Poppins"/>
              <a:cs typeface="Poppins"/>
              <a:sym typeface="Poppi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3">
  <p:cSld name="SECTION_HEADER_1_2">
    <p:spTree>
      <p:nvGrpSpPr>
        <p:cNvPr id="119" name="Shape 119"/>
        <p:cNvGrpSpPr/>
        <p:nvPr/>
      </p:nvGrpSpPr>
      <p:grpSpPr>
        <a:xfrm>
          <a:off x="0" y="0"/>
          <a:ext cx="0" cy="0"/>
          <a:chOff x="0" y="0"/>
          <a:chExt cx="0" cy="0"/>
        </a:xfrm>
      </p:grpSpPr>
      <p:sp>
        <p:nvSpPr>
          <p:cNvPr id="120" name="Google Shape;120;p28"/>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1" name="Google Shape;121;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2" name="Google Shape;122;p28"/>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p:cSld name="CUSTOM">
    <p:spTree>
      <p:nvGrpSpPr>
        <p:cNvPr id="123" name="Shape 123"/>
        <p:cNvGrpSpPr/>
        <p:nvPr/>
      </p:nvGrpSpPr>
      <p:grpSpPr>
        <a:xfrm>
          <a:off x="0" y="0"/>
          <a:ext cx="0" cy="0"/>
          <a:chOff x="0" y="0"/>
          <a:chExt cx="0" cy="0"/>
        </a:xfrm>
      </p:grpSpPr>
      <p:sp>
        <p:nvSpPr>
          <p:cNvPr id="124" name="Google Shape;124;p29"/>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9"/>
          <p:cNvSpPr/>
          <p:nvPr/>
        </p:nvSpPr>
        <p:spPr>
          <a:xfrm>
            <a:off x="2420925" y="17018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126" name="Google Shape;126;p29"/>
          <p:cNvSpPr/>
          <p:nvPr/>
        </p:nvSpPr>
        <p:spPr>
          <a:xfrm>
            <a:off x="2420925" y="28160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127" name="Google Shape;127;p29"/>
          <p:cNvSpPr/>
          <p:nvPr/>
        </p:nvSpPr>
        <p:spPr>
          <a:xfrm>
            <a:off x="2420925" y="39302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128" name="Google Shape;128;p29"/>
          <p:cNvSpPr txBox="1"/>
          <p:nvPr/>
        </p:nvSpPr>
        <p:spPr>
          <a:xfrm>
            <a:off x="3240825" y="398125"/>
            <a:ext cx="22518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
        <p:nvSpPr>
          <p:cNvPr id="129" name="Google Shape;129;p29"/>
          <p:cNvSpPr txBox="1"/>
          <p:nvPr/>
        </p:nvSpPr>
        <p:spPr>
          <a:xfrm>
            <a:off x="3620250" y="170187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Section 1</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130" name="Google Shape;130;p29"/>
          <p:cNvSpPr txBox="1"/>
          <p:nvPr/>
        </p:nvSpPr>
        <p:spPr>
          <a:xfrm>
            <a:off x="3620250" y="281607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Section 2</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131" name="Google Shape;131;p29"/>
          <p:cNvSpPr txBox="1"/>
          <p:nvPr/>
        </p:nvSpPr>
        <p:spPr>
          <a:xfrm>
            <a:off x="3620250" y="393027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Section 3</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132" name="Google Shape;132;p29"/>
          <p:cNvSpPr txBox="1"/>
          <p:nvPr/>
        </p:nvSpPr>
        <p:spPr>
          <a:xfrm>
            <a:off x="2682225" y="180282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133" name="Google Shape;133;p29"/>
          <p:cNvSpPr txBox="1"/>
          <p:nvPr/>
        </p:nvSpPr>
        <p:spPr>
          <a:xfrm>
            <a:off x="2629938" y="291702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134" name="Google Shape;134;p29"/>
          <p:cNvSpPr txBox="1"/>
          <p:nvPr/>
        </p:nvSpPr>
        <p:spPr>
          <a:xfrm>
            <a:off x="2661375" y="403122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p:cSld name="CUSTOM_4">
    <p:spTree>
      <p:nvGrpSpPr>
        <p:cNvPr id="135" name="Shape 135"/>
        <p:cNvGrpSpPr/>
        <p:nvPr/>
      </p:nvGrpSpPr>
      <p:grpSpPr>
        <a:xfrm>
          <a:off x="0" y="0"/>
          <a:ext cx="0" cy="0"/>
          <a:chOff x="0" y="0"/>
          <a:chExt cx="0" cy="0"/>
        </a:xfrm>
      </p:grpSpPr>
      <p:sp>
        <p:nvSpPr>
          <p:cNvPr id="136" name="Google Shape;136;p30"/>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0"/>
          <p:cNvSpPr/>
          <p:nvPr/>
        </p:nvSpPr>
        <p:spPr>
          <a:xfrm>
            <a:off x="2420925" y="17018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138" name="Google Shape;138;p30"/>
          <p:cNvSpPr/>
          <p:nvPr/>
        </p:nvSpPr>
        <p:spPr>
          <a:xfrm>
            <a:off x="2420925" y="28160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139" name="Google Shape;139;p30"/>
          <p:cNvSpPr/>
          <p:nvPr/>
        </p:nvSpPr>
        <p:spPr>
          <a:xfrm>
            <a:off x="2420925" y="39302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140" name="Google Shape;140;p30"/>
          <p:cNvSpPr txBox="1"/>
          <p:nvPr/>
        </p:nvSpPr>
        <p:spPr>
          <a:xfrm>
            <a:off x="3240825" y="398125"/>
            <a:ext cx="22518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
        <p:nvSpPr>
          <p:cNvPr id="141" name="Google Shape;141;p30"/>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142" name="Google Shape;142;p30"/>
          <p:cNvSpPr txBox="1"/>
          <p:nvPr/>
        </p:nvSpPr>
        <p:spPr>
          <a:xfrm>
            <a:off x="3620250" y="28160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143" name="Google Shape;143;p30"/>
          <p:cNvSpPr txBox="1"/>
          <p:nvPr/>
        </p:nvSpPr>
        <p:spPr>
          <a:xfrm>
            <a:off x="3620250" y="39302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144" name="Google Shape;144;p30"/>
          <p:cNvSpPr txBox="1"/>
          <p:nvPr/>
        </p:nvSpPr>
        <p:spPr>
          <a:xfrm>
            <a:off x="2682225" y="180282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145" name="Google Shape;145;p30"/>
          <p:cNvSpPr txBox="1"/>
          <p:nvPr/>
        </p:nvSpPr>
        <p:spPr>
          <a:xfrm>
            <a:off x="2629938" y="291702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146" name="Google Shape;146;p30"/>
          <p:cNvSpPr txBox="1"/>
          <p:nvPr/>
        </p:nvSpPr>
        <p:spPr>
          <a:xfrm>
            <a:off x="2661375" y="403122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2 - Progress Bar">
  <p:cSld name="CUSTOM_1">
    <p:spTree>
      <p:nvGrpSpPr>
        <p:cNvPr id="147" name="Shape 147"/>
        <p:cNvGrpSpPr/>
        <p:nvPr/>
      </p:nvGrpSpPr>
      <p:grpSpPr>
        <a:xfrm>
          <a:off x="0" y="0"/>
          <a:ext cx="0" cy="0"/>
          <a:chOff x="0" y="0"/>
          <a:chExt cx="0" cy="0"/>
        </a:xfrm>
      </p:grpSpPr>
      <p:sp>
        <p:nvSpPr>
          <p:cNvPr id="148" name="Google Shape;148;p31"/>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149" name="Google Shape;149;p31"/>
          <p:cNvSpPr txBox="1"/>
          <p:nvPr/>
        </p:nvSpPr>
        <p:spPr>
          <a:xfrm>
            <a:off x="1194875" y="15346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Section 1</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150" name="Google Shape;150;p31"/>
          <p:cNvSpPr txBox="1"/>
          <p:nvPr/>
        </p:nvSpPr>
        <p:spPr>
          <a:xfrm>
            <a:off x="1194875" y="26488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Section 2</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151" name="Google Shape;151;p31"/>
          <p:cNvSpPr txBox="1"/>
          <p:nvPr/>
        </p:nvSpPr>
        <p:spPr>
          <a:xfrm>
            <a:off x="1194875" y="37630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Section 3</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152" name="Google Shape;152;p31"/>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153" name="Google Shape;153;p31"/>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154" name="Google Shape;154;p31"/>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155" name="Google Shape;155;p31"/>
          <p:cNvSpPr/>
          <p:nvPr/>
        </p:nvSpPr>
        <p:spPr>
          <a:xfrm>
            <a:off x="0" y="5013600"/>
            <a:ext cx="7593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2 - Progress Bar 1">
  <p:cSld name="CUSTOM_1_1">
    <p:spTree>
      <p:nvGrpSpPr>
        <p:cNvPr id="156" name="Shape 156"/>
        <p:cNvGrpSpPr/>
        <p:nvPr/>
      </p:nvGrpSpPr>
      <p:grpSpPr>
        <a:xfrm>
          <a:off x="0" y="0"/>
          <a:ext cx="0" cy="0"/>
          <a:chOff x="0" y="0"/>
          <a:chExt cx="0" cy="0"/>
        </a:xfrm>
      </p:grpSpPr>
      <p:sp>
        <p:nvSpPr>
          <p:cNvPr id="157" name="Google Shape;157;p32"/>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158" name="Google Shape;158;p32"/>
          <p:cNvSpPr txBox="1"/>
          <p:nvPr/>
        </p:nvSpPr>
        <p:spPr>
          <a:xfrm>
            <a:off x="1194875" y="15346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159" name="Google Shape;159;p32"/>
          <p:cNvSpPr txBox="1"/>
          <p:nvPr/>
        </p:nvSpPr>
        <p:spPr>
          <a:xfrm>
            <a:off x="1194875" y="26488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160" name="Google Shape;160;p32"/>
          <p:cNvSpPr txBox="1"/>
          <p:nvPr/>
        </p:nvSpPr>
        <p:spPr>
          <a:xfrm>
            <a:off x="1194875" y="37630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161" name="Google Shape;161;p32"/>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162" name="Google Shape;162;p32"/>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163" name="Google Shape;163;p32"/>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164" name="Google Shape;164;p32"/>
          <p:cNvSpPr/>
          <p:nvPr/>
        </p:nvSpPr>
        <p:spPr>
          <a:xfrm>
            <a:off x="0" y="5013600"/>
            <a:ext cx="7593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Option 1- Progress Bar">
  <p:cSld name="CUSTOM_1_1_2">
    <p:spTree>
      <p:nvGrpSpPr>
        <p:cNvPr id="165" name="Shape 165"/>
        <p:cNvGrpSpPr/>
        <p:nvPr/>
      </p:nvGrpSpPr>
      <p:grpSpPr>
        <a:xfrm>
          <a:off x="0" y="0"/>
          <a:ext cx="0" cy="0"/>
          <a:chOff x="0" y="0"/>
          <a:chExt cx="0" cy="0"/>
        </a:xfrm>
      </p:grpSpPr>
      <p:sp>
        <p:nvSpPr>
          <p:cNvPr id="166" name="Google Shape;166;p33"/>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167" name="Google Shape;167;p33"/>
          <p:cNvSpPr txBox="1"/>
          <p:nvPr/>
        </p:nvSpPr>
        <p:spPr>
          <a:xfrm>
            <a:off x="1194875" y="15346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highlight>
                  <a:srgbClr val="FFC17A"/>
                </a:highlight>
                <a:latin typeface="Poppins Medium"/>
                <a:ea typeface="Poppins Medium"/>
                <a:cs typeface="Poppins Medium"/>
                <a:sym typeface="Poppins Medium"/>
              </a:rPr>
              <a:t>Part 1</a:t>
            </a:r>
            <a:endParaRPr sz="1600">
              <a:solidFill>
                <a:srgbClr val="2C2C2C"/>
              </a:solidFill>
              <a:highlight>
                <a:srgbClr val="FFC17A"/>
              </a:highlight>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highlight>
                  <a:srgbClr val="FFC17A"/>
                </a:highlight>
                <a:latin typeface="Poppins Light"/>
                <a:ea typeface="Poppins Light"/>
                <a:cs typeface="Poppins Light"/>
                <a:sym typeface="Poppins Light"/>
              </a:rPr>
              <a:t>This is a description</a:t>
            </a:r>
            <a:endParaRPr sz="1600">
              <a:solidFill>
                <a:srgbClr val="2C2C2C"/>
              </a:solidFill>
              <a:highlight>
                <a:srgbClr val="FFC17A"/>
              </a:highlight>
              <a:latin typeface="Poppins Light"/>
              <a:ea typeface="Poppins Light"/>
              <a:cs typeface="Poppins Light"/>
              <a:sym typeface="Poppins Light"/>
            </a:endParaRPr>
          </a:p>
        </p:txBody>
      </p:sp>
      <p:sp>
        <p:nvSpPr>
          <p:cNvPr id="168" name="Google Shape;168;p33"/>
          <p:cNvSpPr txBox="1"/>
          <p:nvPr/>
        </p:nvSpPr>
        <p:spPr>
          <a:xfrm>
            <a:off x="1194875" y="26488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Part 2</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169" name="Google Shape;169;p33"/>
          <p:cNvSpPr txBox="1"/>
          <p:nvPr/>
        </p:nvSpPr>
        <p:spPr>
          <a:xfrm>
            <a:off x="1194875" y="37630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Part 3</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170" name="Google Shape;170;p33"/>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171" name="Google Shape;171;p33"/>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172" name="Google Shape;172;p33"/>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173" name="Google Shape;173;p33"/>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Option 1- Progress Bar 1">
  <p:cSld name="CUSTOM_1_1_2_1">
    <p:spTree>
      <p:nvGrpSpPr>
        <p:cNvPr id="174" name="Shape 174"/>
        <p:cNvGrpSpPr/>
        <p:nvPr/>
      </p:nvGrpSpPr>
      <p:grpSpPr>
        <a:xfrm>
          <a:off x="0" y="0"/>
          <a:ext cx="0" cy="0"/>
          <a:chOff x="0" y="0"/>
          <a:chExt cx="0" cy="0"/>
        </a:xfrm>
      </p:grpSpPr>
      <p:sp>
        <p:nvSpPr>
          <p:cNvPr id="175" name="Google Shape;175;p34"/>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176" name="Google Shape;176;p34"/>
          <p:cNvSpPr txBox="1"/>
          <p:nvPr/>
        </p:nvSpPr>
        <p:spPr>
          <a:xfrm>
            <a:off x="1194875" y="15346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highlight>
                <a:srgbClr val="FFC17A"/>
              </a:highlight>
              <a:latin typeface="Poppins Light"/>
              <a:ea typeface="Poppins Light"/>
              <a:cs typeface="Poppins Light"/>
              <a:sym typeface="Poppins Light"/>
            </a:endParaRPr>
          </a:p>
        </p:txBody>
      </p:sp>
      <p:sp>
        <p:nvSpPr>
          <p:cNvPr id="177" name="Google Shape;177;p34"/>
          <p:cNvSpPr txBox="1"/>
          <p:nvPr/>
        </p:nvSpPr>
        <p:spPr>
          <a:xfrm>
            <a:off x="1194875" y="26488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178" name="Google Shape;178;p34"/>
          <p:cNvSpPr txBox="1"/>
          <p:nvPr/>
        </p:nvSpPr>
        <p:spPr>
          <a:xfrm>
            <a:off x="1194875" y="37630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179" name="Google Shape;179;p34"/>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180" name="Google Shape;180;p34"/>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181" name="Google Shape;181;p34"/>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182" name="Google Shape;182;p34"/>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p:cSld name="CUSTOM_1_1_1_2">
    <p:spTree>
      <p:nvGrpSpPr>
        <p:cNvPr id="183" name="Shape 183"/>
        <p:cNvGrpSpPr/>
        <p:nvPr/>
      </p:nvGrpSpPr>
      <p:grpSpPr>
        <a:xfrm>
          <a:off x="0" y="0"/>
          <a:ext cx="0" cy="0"/>
          <a:chOff x="0" y="0"/>
          <a:chExt cx="0" cy="0"/>
        </a:xfrm>
      </p:grpSpPr>
      <p:sp>
        <p:nvSpPr>
          <p:cNvPr id="184" name="Google Shape;184;p35"/>
          <p:cNvSpPr txBox="1"/>
          <p:nvPr/>
        </p:nvSpPr>
        <p:spPr>
          <a:xfrm>
            <a:off x="1845000" y="1518900"/>
            <a:ext cx="54540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Section 1</a:t>
            </a:r>
            <a:endParaRPr sz="35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3500">
                <a:solidFill>
                  <a:srgbClr val="2C2C2C"/>
                </a:solidFill>
                <a:latin typeface="Poppins Light"/>
                <a:ea typeface="Poppins Light"/>
                <a:cs typeface="Poppins Light"/>
                <a:sym typeface="Poppins Light"/>
              </a:rPr>
              <a:t>This is a description of this section.</a:t>
            </a:r>
            <a:endParaRPr sz="3500">
              <a:solidFill>
                <a:srgbClr val="2C2C2C"/>
              </a:solidFill>
              <a:latin typeface="Poppins Light"/>
              <a:ea typeface="Poppins Light"/>
              <a:cs typeface="Poppins Light"/>
              <a:sym typeface="Poppins Light"/>
            </a:endParaRPr>
          </a:p>
        </p:txBody>
      </p:sp>
      <p:sp>
        <p:nvSpPr>
          <p:cNvPr id="185" name="Google Shape;185;p35"/>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1">
  <p:cSld name="CUSTOM_1_1_1_2_1">
    <p:spTree>
      <p:nvGrpSpPr>
        <p:cNvPr id="186" name="Shape 186"/>
        <p:cNvGrpSpPr/>
        <p:nvPr/>
      </p:nvGrpSpPr>
      <p:grpSpPr>
        <a:xfrm>
          <a:off x="0" y="0"/>
          <a:ext cx="0" cy="0"/>
          <a:chOff x="0" y="0"/>
          <a:chExt cx="0" cy="0"/>
        </a:xfrm>
      </p:grpSpPr>
      <p:sp>
        <p:nvSpPr>
          <p:cNvPr id="187" name="Google Shape;187;p36"/>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6"/>
          <p:cNvSpPr txBox="1"/>
          <p:nvPr>
            <p:ph idx="1" type="subTitle"/>
          </p:nvPr>
        </p:nvSpPr>
        <p:spPr>
          <a:xfrm>
            <a:off x="1903400" y="1658075"/>
            <a:ext cx="4818600" cy="174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2 - Progress Bar">
  <p:cSld name="CUSTOM_1_1_1_1_1">
    <p:spTree>
      <p:nvGrpSpPr>
        <p:cNvPr id="189" name="Shape 189"/>
        <p:cNvGrpSpPr/>
        <p:nvPr/>
      </p:nvGrpSpPr>
      <p:grpSpPr>
        <a:xfrm>
          <a:off x="0" y="0"/>
          <a:ext cx="0" cy="0"/>
          <a:chOff x="0" y="0"/>
          <a:chExt cx="0" cy="0"/>
        </a:xfrm>
      </p:grpSpPr>
      <p:sp>
        <p:nvSpPr>
          <p:cNvPr id="190" name="Google Shape;190;p37"/>
          <p:cNvSpPr txBox="1"/>
          <p:nvPr/>
        </p:nvSpPr>
        <p:spPr>
          <a:xfrm>
            <a:off x="3377550" y="2133900"/>
            <a:ext cx="23889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Section 1</a:t>
            </a:r>
            <a:endParaRPr sz="3500">
              <a:solidFill>
                <a:srgbClr val="2C2C2C"/>
              </a:solidFill>
              <a:latin typeface="Poppins Light"/>
              <a:ea typeface="Poppins Light"/>
              <a:cs typeface="Poppins Light"/>
              <a:sym typeface="Poppins Light"/>
            </a:endParaRPr>
          </a:p>
        </p:txBody>
      </p:sp>
      <p:sp>
        <p:nvSpPr>
          <p:cNvPr id="191" name="Google Shape;191;p37"/>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2 - Progress Bar 1">
  <p:cSld name="CUSTOM_1_1_1_1_1_2">
    <p:spTree>
      <p:nvGrpSpPr>
        <p:cNvPr id="192" name="Shape 192"/>
        <p:cNvGrpSpPr/>
        <p:nvPr/>
      </p:nvGrpSpPr>
      <p:grpSpPr>
        <a:xfrm>
          <a:off x="0" y="0"/>
          <a:ext cx="0" cy="0"/>
          <a:chOff x="0" y="0"/>
          <a:chExt cx="0" cy="0"/>
        </a:xfrm>
      </p:grpSpPr>
      <p:sp>
        <p:nvSpPr>
          <p:cNvPr id="193" name="Google Shape;193;p38"/>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8"/>
          <p:cNvSpPr txBox="1"/>
          <p:nvPr>
            <p:ph type="title"/>
          </p:nvPr>
        </p:nvSpPr>
        <p:spPr>
          <a:xfrm>
            <a:off x="1055875" y="2237225"/>
            <a:ext cx="7334700" cy="4929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3">
  <p:cSld name="CUSTOM_1_1_1_1_1_1">
    <p:spTree>
      <p:nvGrpSpPr>
        <p:cNvPr id="195" name="Shape 195"/>
        <p:cNvGrpSpPr/>
        <p:nvPr/>
      </p:nvGrpSpPr>
      <p:grpSpPr>
        <a:xfrm>
          <a:off x="0" y="0"/>
          <a:ext cx="0" cy="0"/>
          <a:chOff x="0" y="0"/>
          <a:chExt cx="0" cy="0"/>
        </a:xfrm>
      </p:grpSpPr>
      <p:sp>
        <p:nvSpPr>
          <p:cNvPr id="196" name="Google Shape;196;p39"/>
          <p:cNvSpPr txBox="1"/>
          <p:nvPr/>
        </p:nvSpPr>
        <p:spPr>
          <a:xfrm>
            <a:off x="3377550" y="2133900"/>
            <a:ext cx="23889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Section 1</a:t>
            </a:r>
            <a:endParaRPr sz="3500">
              <a:solidFill>
                <a:srgbClr val="2C2C2C"/>
              </a:solidFill>
              <a:latin typeface="Poppins Light"/>
              <a:ea typeface="Poppins Light"/>
              <a:cs typeface="Poppins Light"/>
              <a:sym typeface="Poppins Light"/>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4" type="secHead">
  <p:cSld name="SECTION_HEADER">
    <p:spTree>
      <p:nvGrpSpPr>
        <p:cNvPr id="197" name="Shape 197"/>
        <p:cNvGrpSpPr/>
        <p:nvPr/>
      </p:nvGrpSpPr>
      <p:grpSpPr>
        <a:xfrm>
          <a:off x="0" y="0"/>
          <a:ext cx="0" cy="0"/>
          <a:chOff x="0" y="0"/>
          <a:chExt cx="0" cy="0"/>
        </a:xfrm>
      </p:grpSpPr>
      <p:sp>
        <p:nvSpPr>
          <p:cNvPr id="198" name="Google Shape;198;p40"/>
          <p:cNvSpPr/>
          <p:nvPr/>
        </p:nvSpPr>
        <p:spPr>
          <a:xfrm>
            <a:off x="1106400" y="1302300"/>
            <a:ext cx="6931200" cy="2538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40"/>
          <p:cNvSpPr txBox="1"/>
          <p:nvPr>
            <p:ph type="title"/>
          </p:nvPr>
        </p:nvSpPr>
        <p:spPr>
          <a:xfrm>
            <a:off x="1275425" y="1502700"/>
            <a:ext cx="6534000" cy="2135400"/>
          </a:xfrm>
          <a:prstGeom prst="rect">
            <a:avLst/>
          </a:prstGeom>
          <a:ln cap="flat" cmpd="sng" w="38100">
            <a:solidFill>
              <a:srgbClr val="383838"/>
            </a:solidFill>
            <a:prstDash val="solid"/>
            <a:round/>
            <a:headEnd len="sm" w="sm" type="none"/>
            <a:tailEnd len="sm" w="sm" type="none"/>
          </a:ln>
        </p:spPr>
        <p:txBody>
          <a:bodyPr anchorCtr="0" anchor="ctr" bIns="91425" lIns="91425" spcFirstLastPara="1" rIns="91425" wrap="square" tIns="91425">
            <a:sp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00" name="Google Shape;200;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01" name="Google Shape;201;p40"/>
          <p:cNvSpPr txBox="1"/>
          <p:nvPr/>
        </p:nvSpPr>
        <p:spPr>
          <a:xfrm>
            <a:off x="2310400" y="1421775"/>
            <a:ext cx="602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5">
  <p:cSld name="SECTION_HEADER_1_2_1">
    <p:spTree>
      <p:nvGrpSpPr>
        <p:cNvPr id="202" name="Shape 202"/>
        <p:cNvGrpSpPr/>
        <p:nvPr/>
      </p:nvGrpSpPr>
      <p:grpSpPr>
        <a:xfrm>
          <a:off x="0" y="0"/>
          <a:ext cx="0" cy="0"/>
          <a:chOff x="0" y="0"/>
          <a:chExt cx="0" cy="0"/>
        </a:xfrm>
      </p:grpSpPr>
      <p:sp>
        <p:nvSpPr>
          <p:cNvPr id="203" name="Google Shape;203;p41"/>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04" name="Google Shape;204;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05" name="Google Shape;205;p41"/>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Content Option 1">
  <p:cSld name="CUSTOM_2">
    <p:spTree>
      <p:nvGrpSpPr>
        <p:cNvPr id="206" name="Shape 206"/>
        <p:cNvGrpSpPr/>
        <p:nvPr/>
      </p:nvGrpSpPr>
      <p:grpSpPr>
        <a:xfrm>
          <a:off x="0" y="0"/>
          <a:ext cx="0" cy="0"/>
          <a:chOff x="0" y="0"/>
          <a:chExt cx="0" cy="0"/>
        </a:xfrm>
      </p:grpSpPr>
      <p:sp>
        <p:nvSpPr>
          <p:cNvPr id="207" name="Google Shape;207;p42"/>
          <p:cNvSpPr txBox="1"/>
          <p:nvPr/>
        </p:nvSpPr>
        <p:spPr>
          <a:xfrm>
            <a:off x="397250" y="1066325"/>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Section Title.</a:t>
            </a:r>
            <a:endParaRPr sz="3500">
              <a:latin typeface="Poppins Medium"/>
              <a:ea typeface="Poppins Medium"/>
              <a:cs typeface="Poppins Medium"/>
              <a:sym typeface="Poppins Medium"/>
            </a:endParaRPr>
          </a:p>
        </p:txBody>
      </p:sp>
      <p:sp>
        <p:nvSpPr>
          <p:cNvPr id="208" name="Google Shape;208;p42"/>
          <p:cNvSpPr/>
          <p:nvPr/>
        </p:nvSpPr>
        <p:spPr>
          <a:xfrm>
            <a:off x="522825" y="19210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42"/>
          <p:cNvSpPr txBox="1"/>
          <p:nvPr/>
        </p:nvSpPr>
        <p:spPr>
          <a:xfrm>
            <a:off x="397250" y="2431200"/>
            <a:ext cx="3146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Poppins"/>
                <a:ea typeface="Poppins"/>
                <a:cs typeface="Poppins"/>
                <a:sym typeface="Poppins"/>
              </a:rPr>
              <a:t>This is a bit of body text. You can write whatever you’d like in here.</a:t>
            </a:r>
            <a:endParaRPr sz="1600">
              <a:latin typeface="Poppins"/>
              <a:ea typeface="Poppins"/>
              <a:cs typeface="Poppins"/>
              <a:sym typeface="Poppins"/>
            </a:endParaRPr>
          </a:p>
        </p:txBody>
      </p:sp>
      <p:sp>
        <p:nvSpPr>
          <p:cNvPr id="210" name="Google Shape;210;p42"/>
          <p:cNvSpPr txBox="1"/>
          <p:nvPr/>
        </p:nvSpPr>
        <p:spPr>
          <a:xfrm>
            <a:off x="0" y="4835700"/>
            <a:ext cx="9144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a:t>
            </a:r>
            <a:endParaRPr sz="800">
              <a:latin typeface="Poppins Light"/>
              <a:ea typeface="Poppins Light"/>
              <a:cs typeface="Poppins Light"/>
              <a:sym typeface="Poppins Light"/>
            </a:endParaRPr>
          </a:p>
        </p:txBody>
      </p:sp>
      <p:pic>
        <p:nvPicPr>
          <p:cNvPr id="211" name="Google Shape;211;p42"/>
          <p:cNvPicPr preferRelativeResize="0"/>
          <p:nvPr/>
        </p:nvPicPr>
        <p:blipFill rotWithShape="1">
          <a:blip r:embed="rId2">
            <a:alphaModFix/>
          </a:blip>
          <a:srcRect b="-4408" l="0" r="0" t="11987"/>
          <a:stretch/>
        </p:blipFill>
        <p:spPr>
          <a:xfrm>
            <a:off x="4219275" y="0"/>
            <a:ext cx="4924875" cy="540127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Content Option 2">
  <p:cSld name="CUSTOM_2_1">
    <p:spTree>
      <p:nvGrpSpPr>
        <p:cNvPr id="212" name="Shape 212"/>
        <p:cNvGrpSpPr/>
        <p:nvPr/>
      </p:nvGrpSpPr>
      <p:grpSpPr>
        <a:xfrm>
          <a:off x="0" y="0"/>
          <a:ext cx="0" cy="0"/>
          <a:chOff x="0" y="0"/>
          <a:chExt cx="0" cy="0"/>
        </a:xfrm>
      </p:grpSpPr>
      <p:sp>
        <p:nvSpPr>
          <p:cNvPr id="213" name="Google Shape;213;p43"/>
          <p:cNvSpPr txBox="1"/>
          <p:nvPr/>
        </p:nvSpPr>
        <p:spPr>
          <a:xfrm>
            <a:off x="397250" y="1066325"/>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Section Title.</a:t>
            </a:r>
            <a:endParaRPr sz="3500">
              <a:latin typeface="Poppins Medium"/>
              <a:ea typeface="Poppins Medium"/>
              <a:cs typeface="Poppins Medium"/>
              <a:sym typeface="Poppins Medium"/>
            </a:endParaRPr>
          </a:p>
        </p:txBody>
      </p:sp>
      <p:sp>
        <p:nvSpPr>
          <p:cNvPr id="214" name="Google Shape;214;p43"/>
          <p:cNvSpPr/>
          <p:nvPr/>
        </p:nvSpPr>
        <p:spPr>
          <a:xfrm>
            <a:off x="522825" y="19210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43"/>
          <p:cNvSpPr txBox="1"/>
          <p:nvPr/>
        </p:nvSpPr>
        <p:spPr>
          <a:xfrm>
            <a:off x="397250" y="2546200"/>
            <a:ext cx="3146700" cy="10989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Font typeface="Poppins"/>
              <a:buChar char="●"/>
            </a:pPr>
            <a:r>
              <a:rPr lang="en" sz="1800">
                <a:latin typeface="Poppins"/>
                <a:ea typeface="Poppins"/>
                <a:cs typeface="Poppins"/>
                <a:sym typeface="Poppins"/>
              </a:rPr>
              <a:t>Bullet point 1</a:t>
            </a:r>
            <a:endParaRPr sz="1800">
              <a:latin typeface="Poppins"/>
              <a:ea typeface="Poppins"/>
              <a:cs typeface="Poppins"/>
              <a:sym typeface="Poppins"/>
            </a:endParaRPr>
          </a:p>
          <a:p>
            <a:pPr indent="-342900" lvl="0" marL="457200" rtl="0" algn="l">
              <a:lnSpc>
                <a:spcPct val="115000"/>
              </a:lnSpc>
              <a:spcBef>
                <a:spcPts val="0"/>
              </a:spcBef>
              <a:spcAft>
                <a:spcPts val="0"/>
              </a:spcAft>
              <a:buSzPts val="1800"/>
              <a:buFont typeface="Poppins"/>
              <a:buChar char="●"/>
            </a:pPr>
            <a:r>
              <a:rPr lang="en" sz="1800">
                <a:latin typeface="Poppins"/>
                <a:ea typeface="Poppins"/>
                <a:cs typeface="Poppins"/>
                <a:sym typeface="Poppins"/>
              </a:rPr>
              <a:t>Bullet point 2 </a:t>
            </a:r>
            <a:endParaRPr sz="1800">
              <a:latin typeface="Poppins"/>
              <a:ea typeface="Poppins"/>
              <a:cs typeface="Poppins"/>
              <a:sym typeface="Poppins"/>
            </a:endParaRPr>
          </a:p>
          <a:p>
            <a:pPr indent="-342900" lvl="0" marL="457200" rtl="0" algn="l">
              <a:lnSpc>
                <a:spcPct val="115000"/>
              </a:lnSpc>
              <a:spcBef>
                <a:spcPts val="0"/>
              </a:spcBef>
              <a:spcAft>
                <a:spcPts val="0"/>
              </a:spcAft>
              <a:buSzPts val="1800"/>
              <a:buFont typeface="Poppins"/>
              <a:buChar char="●"/>
            </a:pPr>
            <a:r>
              <a:rPr lang="en" sz="1800">
                <a:latin typeface="Poppins"/>
                <a:ea typeface="Poppins"/>
                <a:cs typeface="Poppins"/>
                <a:sym typeface="Poppins"/>
              </a:rPr>
              <a:t>Bullet point 3</a:t>
            </a:r>
            <a:endParaRPr sz="1800">
              <a:latin typeface="Poppins"/>
              <a:ea typeface="Poppins"/>
              <a:cs typeface="Poppins"/>
              <a:sym typeface="Poppins"/>
            </a:endParaRPr>
          </a:p>
        </p:txBody>
      </p:sp>
      <p:sp>
        <p:nvSpPr>
          <p:cNvPr id="216" name="Google Shape;216;p43"/>
          <p:cNvSpPr txBox="1"/>
          <p:nvPr/>
        </p:nvSpPr>
        <p:spPr>
          <a:xfrm>
            <a:off x="4589425" y="4835700"/>
            <a:ext cx="4554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a:t>
            </a:r>
            <a:endParaRPr sz="800">
              <a:latin typeface="Poppins Light"/>
              <a:ea typeface="Poppins Light"/>
              <a:cs typeface="Poppins Light"/>
              <a:sym typeface="Poppins Light"/>
            </a:endParaRPr>
          </a:p>
        </p:txBody>
      </p:sp>
      <p:pic>
        <p:nvPicPr>
          <p:cNvPr id="217" name="Google Shape;217;p43"/>
          <p:cNvPicPr preferRelativeResize="0"/>
          <p:nvPr/>
        </p:nvPicPr>
        <p:blipFill>
          <a:blip r:embed="rId2">
            <a:alphaModFix/>
          </a:blip>
          <a:stretch>
            <a:fillRect/>
          </a:stretch>
        </p:blipFill>
        <p:spPr>
          <a:xfrm>
            <a:off x="4014500" y="209075"/>
            <a:ext cx="4710350" cy="471035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Content Points Highlighted">
  <p:cSld name="CUSTOM_2_1_1">
    <p:spTree>
      <p:nvGrpSpPr>
        <p:cNvPr id="218" name="Shape 218"/>
        <p:cNvGrpSpPr/>
        <p:nvPr/>
      </p:nvGrpSpPr>
      <p:grpSpPr>
        <a:xfrm>
          <a:off x="0" y="0"/>
          <a:ext cx="0" cy="0"/>
          <a:chOff x="0" y="0"/>
          <a:chExt cx="0" cy="0"/>
        </a:xfrm>
      </p:grpSpPr>
      <p:sp>
        <p:nvSpPr>
          <p:cNvPr id="219" name="Google Shape;219;p44"/>
          <p:cNvSpPr txBox="1"/>
          <p:nvPr/>
        </p:nvSpPr>
        <p:spPr>
          <a:xfrm>
            <a:off x="397250" y="1066325"/>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Section Title.</a:t>
            </a:r>
            <a:endParaRPr sz="3500">
              <a:latin typeface="Poppins Medium"/>
              <a:ea typeface="Poppins Medium"/>
              <a:cs typeface="Poppins Medium"/>
              <a:sym typeface="Poppins Medium"/>
            </a:endParaRPr>
          </a:p>
        </p:txBody>
      </p:sp>
      <p:sp>
        <p:nvSpPr>
          <p:cNvPr id="220" name="Google Shape;220;p44"/>
          <p:cNvSpPr/>
          <p:nvPr/>
        </p:nvSpPr>
        <p:spPr>
          <a:xfrm>
            <a:off x="522825" y="19210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44"/>
          <p:cNvSpPr txBox="1"/>
          <p:nvPr/>
        </p:nvSpPr>
        <p:spPr>
          <a:xfrm>
            <a:off x="397250" y="2546200"/>
            <a:ext cx="3146700" cy="10989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Font typeface="Poppins Medium"/>
              <a:buChar char="●"/>
            </a:pPr>
            <a:r>
              <a:rPr lang="en" sz="1800">
                <a:highlight>
                  <a:srgbClr val="FFC17A"/>
                </a:highlight>
                <a:latin typeface="Poppins Medium"/>
                <a:ea typeface="Poppins Medium"/>
                <a:cs typeface="Poppins Medium"/>
                <a:sym typeface="Poppins Medium"/>
              </a:rPr>
              <a:t>Bullet point 1.  </a:t>
            </a:r>
            <a:endParaRPr sz="1800">
              <a:highlight>
                <a:srgbClr val="FFC17A"/>
              </a:highlight>
              <a:latin typeface="Poppins Medium"/>
              <a:ea typeface="Poppins Medium"/>
              <a:cs typeface="Poppins Medium"/>
              <a:sym typeface="Poppins Medium"/>
            </a:endParaRPr>
          </a:p>
          <a:p>
            <a:pPr indent="-342900" lvl="0" marL="457200" rtl="0" algn="l">
              <a:lnSpc>
                <a:spcPct val="115000"/>
              </a:lnSpc>
              <a:spcBef>
                <a:spcPts val="0"/>
              </a:spcBef>
              <a:spcAft>
                <a:spcPts val="0"/>
              </a:spcAft>
              <a:buSzPts val="1800"/>
              <a:buFont typeface="Poppins Light"/>
              <a:buChar char="●"/>
            </a:pPr>
            <a:r>
              <a:rPr lang="en" sz="1800">
                <a:latin typeface="Poppins Light"/>
                <a:ea typeface="Poppins Light"/>
                <a:cs typeface="Poppins Light"/>
                <a:sym typeface="Poppins Light"/>
              </a:rPr>
              <a:t>Bullet point 2. </a:t>
            </a:r>
            <a:endParaRPr sz="1800">
              <a:latin typeface="Poppins Light"/>
              <a:ea typeface="Poppins Light"/>
              <a:cs typeface="Poppins Light"/>
              <a:sym typeface="Poppins Light"/>
            </a:endParaRPr>
          </a:p>
          <a:p>
            <a:pPr indent="-342900" lvl="0" marL="457200" rtl="0" algn="l">
              <a:lnSpc>
                <a:spcPct val="115000"/>
              </a:lnSpc>
              <a:spcBef>
                <a:spcPts val="0"/>
              </a:spcBef>
              <a:spcAft>
                <a:spcPts val="0"/>
              </a:spcAft>
              <a:buSzPts val="1800"/>
              <a:buFont typeface="Poppins Light"/>
              <a:buChar char="●"/>
            </a:pPr>
            <a:r>
              <a:rPr lang="en" sz="1800">
                <a:latin typeface="Poppins Light"/>
                <a:ea typeface="Poppins Light"/>
                <a:cs typeface="Poppins Light"/>
                <a:sym typeface="Poppins Light"/>
              </a:rPr>
              <a:t>Bullet point 3.</a:t>
            </a:r>
            <a:endParaRPr sz="1800">
              <a:latin typeface="Poppins Light"/>
              <a:ea typeface="Poppins Light"/>
              <a:cs typeface="Poppins Light"/>
              <a:sym typeface="Poppins Light"/>
            </a:endParaRPr>
          </a:p>
        </p:txBody>
      </p:sp>
      <p:sp>
        <p:nvSpPr>
          <p:cNvPr id="222" name="Google Shape;222;p44"/>
          <p:cNvSpPr txBox="1"/>
          <p:nvPr/>
        </p:nvSpPr>
        <p:spPr>
          <a:xfrm>
            <a:off x="4259975" y="4835700"/>
            <a:ext cx="488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a:t>
            </a:r>
            <a:endParaRPr sz="800">
              <a:latin typeface="Poppins Light"/>
              <a:ea typeface="Poppins Light"/>
              <a:cs typeface="Poppins Light"/>
              <a:sym typeface="Poppins Light"/>
            </a:endParaRPr>
          </a:p>
        </p:txBody>
      </p:sp>
      <p:pic>
        <p:nvPicPr>
          <p:cNvPr id="223" name="Google Shape;223;p44"/>
          <p:cNvPicPr preferRelativeResize="0"/>
          <p:nvPr/>
        </p:nvPicPr>
        <p:blipFill>
          <a:blip r:embed="rId2">
            <a:alphaModFix/>
          </a:blip>
          <a:stretch>
            <a:fillRect/>
          </a:stretch>
        </p:blipFill>
        <p:spPr>
          <a:xfrm>
            <a:off x="4014500" y="209075"/>
            <a:ext cx="4710350" cy="471035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type="tx">
  <p:cSld name="TITLE_AND_BODY">
    <p:spTree>
      <p:nvGrpSpPr>
        <p:cNvPr id="224" name="Shape 224"/>
        <p:cNvGrpSpPr/>
        <p:nvPr/>
      </p:nvGrpSpPr>
      <p:grpSpPr>
        <a:xfrm>
          <a:off x="0" y="0"/>
          <a:ext cx="0" cy="0"/>
          <a:chOff x="0" y="0"/>
          <a:chExt cx="0" cy="0"/>
        </a:xfrm>
      </p:grpSpPr>
      <p:sp>
        <p:nvSpPr>
          <p:cNvPr id="225" name="Google Shape;225;p4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6" name="Google Shape;226;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27" name="Google Shape;227;p45"/>
          <p:cNvSpPr txBox="1"/>
          <p:nvPr/>
        </p:nvSpPr>
        <p:spPr>
          <a:xfrm>
            <a:off x="491350" y="1547225"/>
            <a:ext cx="4359300" cy="3140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rgbClr val="2C2C2C"/>
              </a:buClr>
              <a:buSzPts val="1600"/>
              <a:buFont typeface="Poppins"/>
              <a:buChar char="●"/>
            </a:pPr>
            <a:r>
              <a:rPr lang="en" sz="1600">
                <a:solidFill>
                  <a:srgbClr val="2C2C2C"/>
                </a:solidFill>
                <a:latin typeface="Poppins"/>
                <a:ea typeface="Poppins"/>
                <a:cs typeface="Poppins"/>
                <a:sym typeface="Poppins"/>
              </a:rPr>
              <a:t>If you’re using bullet points. Then do your best to emphasize the main points. Create a new bullet point for each new idea. </a:t>
            </a:r>
            <a:endParaRPr sz="1600">
              <a:solidFill>
                <a:srgbClr val="2C2C2C"/>
              </a:solidFill>
              <a:latin typeface="Poppins"/>
              <a:ea typeface="Poppins"/>
              <a:cs typeface="Poppins"/>
              <a:sym typeface="Poppins"/>
            </a:endParaRPr>
          </a:p>
          <a:p>
            <a:pPr indent="0" lvl="0" marL="457200" rtl="0" algn="l">
              <a:spcBef>
                <a:spcPts val="0"/>
              </a:spcBef>
              <a:spcAft>
                <a:spcPts val="0"/>
              </a:spcAft>
              <a:buNone/>
            </a:pPr>
            <a:r>
              <a:t/>
            </a:r>
            <a:endParaRPr sz="1600">
              <a:solidFill>
                <a:srgbClr val="2C2C2C"/>
              </a:solidFill>
              <a:latin typeface="Poppins"/>
              <a:ea typeface="Poppins"/>
              <a:cs typeface="Poppins"/>
              <a:sym typeface="Poppins"/>
            </a:endParaRPr>
          </a:p>
          <a:p>
            <a:pPr indent="-330200" lvl="0" marL="457200" rtl="0" algn="l">
              <a:spcBef>
                <a:spcPts val="0"/>
              </a:spcBef>
              <a:spcAft>
                <a:spcPts val="0"/>
              </a:spcAft>
              <a:buClr>
                <a:srgbClr val="2C2C2C"/>
              </a:buClr>
              <a:buSzPts val="1600"/>
              <a:buFont typeface="Poppins"/>
              <a:buChar char="●"/>
            </a:pPr>
            <a:r>
              <a:rPr lang="en" sz="1600">
                <a:solidFill>
                  <a:srgbClr val="2C2C2C"/>
                </a:solidFill>
                <a:latin typeface="Poppins"/>
                <a:ea typeface="Poppins"/>
                <a:cs typeface="Poppins"/>
                <a:sym typeface="Poppins"/>
              </a:rPr>
              <a:t>And use spacing between each idea in order to make the text easier to read. </a:t>
            </a:r>
            <a:endParaRPr sz="1600">
              <a:solidFill>
                <a:srgbClr val="2C2C2C"/>
              </a:solidFill>
              <a:latin typeface="Poppins"/>
              <a:ea typeface="Poppins"/>
              <a:cs typeface="Poppins"/>
              <a:sym typeface="Poppins"/>
            </a:endParaRPr>
          </a:p>
          <a:p>
            <a:pPr indent="0" lvl="0" marL="0" rtl="0" algn="l">
              <a:spcBef>
                <a:spcPts val="0"/>
              </a:spcBef>
              <a:spcAft>
                <a:spcPts val="0"/>
              </a:spcAft>
              <a:buNone/>
            </a:pPr>
            <a:r>
              <a:t/>
            </a:r>
            <a:endParaRPr sz="1600">
              <a:solidFill>
                <a:srgbClr val="2C2C2C"/>
              </a:solidFill>
              <a:latin typeface="Poppins"/>
              <a:ea typeface="Poppins"/>
              <a:cs typeface="Poppins"/>
              <a:sym typeface="Poppins"/>
            </a:endParaRPr>
          </a:p>
          <a:p>
            <a:pPr indent="-330200" lvl="0" marL="457200" rtl="0" algn="l">
              <a:spcBef>
                <a:spcPts val="0"/>
              </a:spcBef>
              <a:spcAft>
                <a:spcPts val="0"/>
              </a:spcAft>
              <a:buClr>
                <a:srgbClr val="2C2C2C"/>
              </a:buClr>
              <a:buSzPts val="1600"/>
              <a:buFont typeface="Poppins"/>
              <a:buChar char="●"/>
            </a:pPr>
            <a:r>
              <a:rPr lang="en" sz="1600">
                <a:solidFill>
                  <a:srgbClr val="2C2C2C"/>
                </a:solidFill>
                <a:latin typeface="Poppins"/>
                <a:ea typeface="Poppins"/>
                <a:cs typeface="Poppins"/>
                <a:sym typeface="Poppins"/>
              </a:rPr>
              <a:t>Remember that not every screen is the same size so text should be size 14 or bigger. Size 16 font is used here. </a:t>
            </a:r>
            <a:endParaRPr sz="1600">
              <a:solidFill>
                <a:srgbClr val="2C2C2C"/>
              </a:solidFill>
              <a:latin typeface="Poppins"/>
              <a:ea typeface="Poppins"/>
              <a:cs typeface="Poppins"/>
              <a:sym typeface="Poppin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Highlight Slide">
  <p:cSld name="TITLE_AND_BODY_1">
    <p:spTree>
      <p:nvGrpSpPr>
        <p:cNvPr id="228" name="Shape 228"/>
        <p:cNvGrpSpPr/>
        <p:nvPr/>
      </p:nvGrpSpPr>
      <p:grpSpPr>
        <a:xfrm>
          <a:off x="0" y="0"/>
          <a:ext cx="0" cy="0"/>
          <a:chOff x="0" y="0"/>
          <a:chExt cx="0" cy="0"/>
        </a:xfrm>
      </p:grpSpPr>
      <p:sp>
        <p:nvSpPr>
          <p:cNvPr id="229" name="Google Shape;229;p4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0" name="Google Shape;230;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31" name="Google Shape;231;p46"/>
          <p:cNvSpPr txBox="1"/>
          <p:nvPr/>
        </p:nvSpPr>
        <p:spPr>
          <a:xfrm>
            <a:off x="491350" y="1547225"/>
            <a:ext cx="4359300" cy="33864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rgbClr val="2C2C2C"/>
              </a:buClr>
              <a:buSzPts val="1600"/>
              <a:buFont typeface="Poppins"/>
              <a:buChar char="●"/>
            </a:pPr>
            <a:r>
              <a:rPr lang="en" sz="1600">
                <a:solidFill>
                  <a:srgbClr val="2C2C2C"/>
                </a:solidFill>
                <a:latin typeface="Poppins"/>
                <a:ea typeface="Poppins"/>
                <a:cs typeface="Poppins"/>
                <a:sym typeface="Poppins"/>
              </a:rPr>
              <a:t>You can use the highlighter to emphasize the main words. If you do use</a:t>
            </a:r>
            <a:r>
              <a:rPr lang="en" sz="1600">
                <a:solidFill>
                  <a:srgbClr val="2C2C2C"/>
                </a:solidFill>
                <a:highlight>
                  <a:srgbClr val="FFC17A"/>
                </a:highlight>
                <a:latin typeface="Poppins"/>
                <a:ea typeface="Poppins"/>
                <a:cs typeface="Poppins"/>
                <a:sym typeface="Poppins"/>
              </a:rPr>
              <a:t> </a:t>
            </a:r>
            <a:r>
              <a:rPr lang="en" sz="1600">
                <a:solidFill>
                  <a:srgbClr val="2C2C2C"/>
                </a:solidFill>
                <a:highlight>
                  <a:srgbClr val="FFC17A"/>
                </a:highlight>
                <a:latin typeface="Poppins Medium"/>
                <a:ea typeface="Poppins Medium"/>
                <a:cs typeface="Poppins Medium"/>
                <a:sym typeface="Poppins Medium"/>
              </a:rPr>
              <a:t>highlight</a:t>
            </a:r>
            <a:r>
              <a:rPr lang="en" sz="1600">
                <a:solidFill>
                  <a:srgbClr val="2C2C2C"/>
                </a:solidFill>
                <a:highlight>
                  <a:srgbClr val="FFC17A"/>
                </a:highlight>
                <a:latin typeface="Poppins"/>
                <a:ea typeface="Poppins"/>
                <a:cs typeface="Poppins"/>
                <a:sym typeface="Poppins"/>
              </a:rPr>
              <a:t> </a:t>
            </a:r>
            <a:r>
              <a:rPr lang="en" sz="1600">
                <a:solidFill>
                  <a:srgbClr val="2C2C2C"/>
                </a:solidFill>
                <a:latin typeface="Poppins"/>
                <a:ea typeface="Poppins"/>
                <a:cs typeface="Poppins"/>
                <a:sym typeface="Poppins"/>
              </a:rPr>
              <a:t>then make sure you chose “medium” poppins font to make it easier to read. </a:t>
            </a:r>
            <a:endParaRPr sz="1600">
              <a:solidFill>
                <a:srgbClr val="2C2C2C"/>
              </a:solidFill>
              <a:latin typeface="Poppins"/>
              <a:ea typeface="Poppins"/>
              <a:cs typeface="Poppins"/>
              <a:sym typeface="Poppins"/>
            </a:endParaRPr>
          </a:p>
          <a:p>
            <a:pPr indent="0" lvl="0" marL="457200" rtl="0" algn="l">
              <a:spcBef>
                <a:spcPts val="0"/>
              </a:spcBef>
              <a:spcAft>
                <a:spcPts val="0"/>
              </a:spcAft>
              <a:buNone/>
            </a:pPr>
            <a:r>
              <a:t/>
            </a:r>
            <a:endParaRPr sz="1600">
              <a:solidFill>
                <a:srgbClr val="2C2C2C"/>
              </a:solidFill>
              <a:latin typeface="Poppins"/>
              <a:ea typeface="Poppins"/>
              <a:cs typeface="Poppins"/>
              <a:sym typeface="Poppins"/>
            </a:endParaRPr>
          </a:p>
          <a:p>
            <a:pPr indent="-330200" lvl="0" marL="457200" rtl="0" algn="l">
              <a:spcBef>
                <a:spcPts val="0"/>
              </a:spcBef>
              <a:spcAft>
                <a:spcPts val="0"/>
              </a:spcAft>
              <a:buClr>
                <a:srgbClr val="2C2C2C"/>
              </a:buClr>
              <a:buSzPts val="1600"/>
              <a:buFont typeface="Poppins"/>
              <a:buChar char="●"/>
            </a:pPr>
            <a:r>
              <a:rPr lang="en" sz="1600">
                <a:solidFill>
                  <a:srgbClr val="2C2C2C"/>
                </a:solidFill>
                <a:latin typeface="Poppins"/>
                <a:ea typeface="Poppins"/>
                <a:cs typeface="Poppins"/>
                <a:sym typeface="Poppins"/>
              </a:rPr>
              <a:t>Generally normal/standard font emphasizes is used, and then we can use </a:t>
            </a:r>
            <a:r>
              <a:rPr lang="en" sz="1600">
                <a:solidFill>
                  <a:srgbClr val="2C2C2C"/>
                </a:solidFill>
                <a:latin typeface="Poppins Medium"/>
                <a:ea typeface="Poppins Medium"/>
                <a:cs typeface="Poppins Medium"/>
                <a:sym typeface="Poppins Medium"/>
              </a:rPr>
              <a:t>medium</a:t>
            </a:r>
            <a:r>
              <a:rPr lang="en" sz="1600">
                <a:solidFill>
                  <a:srgbClr val="2C2C2C"/>
                </a:solidFill>
                <a:latin typeface="Poppins"/>
                <a:ea typeface="Poppins"/>
                <a:cs typeface="Poppins"/>
                <a:sym typeface="Poppins"/>
              </a:rPr>
              <a:t> or</a:t>
            </a:r>
            <a:r>
              <a:rPr lang="en" sz="1600">
                <a:solidFill>
                  <a:srgbClr val="2C2C2C"/>
                </a:solidFill>
                <a:latin typeface="Poppins SemiBold"/>
                <a:ea typeface="Poppins SemiBold"/>
                <a:cs typeface="Poppins SemiBold"/>
                <a:sym typeface="Poppins SemiBold"/>
              </a:rPr>
              <a:t> semi-bold</a:t>
            </a:r>
            <a:r>
              <a:rPr lang="en" sz="1600">
                <a:solidFill>
                  <a:srgbClr val="2C2C2C"/>
                </a:solidFill>
                <a:latin typeface="Poppins"/>
                <a:ea typeface="Poppins"/>
                <a:cs typeface="Poppins"/>
                <a:sym typeface="Poppins"/>
              </a:rPr>
              <a:t> to add emphasis.</a:t>
            </a:r>
            <a:endParaRPr sz="1600">
              <a:solidFill>
                <a:srgbClr val="2C2C2C"/>
              </a:solidFill>
              <a:latin typeface="Poppins"/>
              <a:ea typeface="Poppins"/>
              <a:cs typeface="Poppins"/>
              <a:sym typeface="Poppins"/>
            </a:endParaRPr>
          </a:p>
          <a:p>
            <a:pPr indent="0" lvl="0" marL="0" rtl="0" algn="l">
              <a:spcBef>
                <a:spcPts val="0"/>
              </a:spcBef>
              <a:spcAft>
                <a:spcPts val="0"/>
              </a:spcAft>
              <a:buNone/>
            </a:pPr>
            <a:r>
              <a:t/>
            </a:r>
            <a:endParaRPr sz="1600">
              <a:solidFill>
                <a:srgbClr val="2C2C2C"/>
              </a:solidFill>
              <a:latin typeface="Poppins"/>
              <a:ea typeface="Poppins"/>
              <a:cs typeface="Poppins"/>
              <a:sym typeface="Poppins"/>
            </a:endParaRPr>
          </a:p>
          <a:p>
            <a:pPr indent="-330200" lvl="0" marL="457200" rtl="0" algn="l">
              <a:spcBef>
                <a:spcPts val="0"/>
              </a:spcBef>
              <a:spcAft>
                <a:spcPts val="0"/>
              </a:spcAft>
              <a:buClr>
                <a:srgbClr val="2C2C2C"/>
              </a:buClr>
              <a:buSzPts val="1600"/>
              <a:buFont typeface="Poppins"/>
              <a:buChar char="●"/>
            </a:pPr>
            <a:r>
              <a:rPr lang="en" sz="1600">
                <a:solidFill>
                  <a:srgbClr val="2C2C2C"/>
                </a:solidFill>
                <a:latin typeface="Poppins"/>
                <a:ea typeface="Poppins"/>
                <a:cs typeface="Poppins"/>
                <a:sym typeface="Poppins"/>
              </a:rPr>
              <a:t>Adding emphasis helps highlight a phrase or keyword. </a:t>
            </a:r>
            <a:endParaRPr sz="1600">
              <a:solidFill>
                <a:srgbClr val="2C2C2C"/>
              </a:solidFill>
              <a:latin typeface="Poppins"/>
              <a:ea typeface="Poppins"/>
              <a:cs typeface="Poppins"/>
              <a:sym typeface="Poppin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Highlight Slide 1">
  <p:cSld name="TITLE_AND_BODY_1_2">
    <p:spTree>
      <p:nvGrpSpPr>
        <p:cNvPr id="232" name="Shape 232"/>
        <p:cNvGrpSpPr/>
        <p:nvPr/>
      </p:nvGrpSpPr>
      <p:grpSpPr>
        <a:xfrm>
          <a:off x="0" y="0"/>
          <a:ext cx="0" cy="0"/>
          <a:chOff x="0" y="0"/>
          <a:chExt cx="0" cy="0"/>
        </a:xfrm>
      </p:grpSpPr>
      <p:sp>
        <p:nvSpPr>
          <p:cNvPr id="233" name="Google Shape;233;p4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4" name="Google Shape;234;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35" name="Google Shape;235;p47"/>
          <p:cNvSpPr txBox="1"/>
          <p:nvPr/>
        </p:nvSpPr>
        <p:spPr>
          <a:xfrm>
            <a:off x="491350" y="1547225"/>
            <a:ext cx="4359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a:ea typeface="Poppins"/>
              <a:cs typeface="Poppins"/>
              <a:sym typeface="Poppin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CUSTOM_3">
    <p:spTree>
      <p:nvGrpSpPr>
        <p:cNvPr id="236" name="Shape 236"/>
        <p:cNvGrpSpPr/>
        <p:nvPr/>
      </p:nvGrpSpPr>
      <p:grpSpPr>
        <a:xfrm>
          <a:off x="0" y="0"/>
          <a:ext cx="0" cy="0"/>
          <a:chOff x="0" y="0"/>
          <a:chExt cx="0" cy="0"/>
        </a:xfrm>
      </p:grpSpPr>
      <p:sp>
        <p:nvSpPr>
          <p:cNvPr id="237" name="Google Shape;237;p48"/>
          <p:cNvSpPr/>
          <p:nvPr/>
        </p:nvSpPr>
        <p:spPr>
          <a:xfrm>
            <a:off x="0" y="1850400"/>
            <a:ext cx="9144000" cy="28854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48"/>
          <p:cNvSpPr txBox="1"/>
          <p:nvPr>
            <p:ph idx="1" type="subTitle"/>
          </p:nvPr>
        </p:nvSpPr>
        <p:spPr>
          <a:xfrm>
            <a:off x="4819450" y="2280425"/>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239" name="Google Shape;239;p48"/>
          <p:cNvSpPr txBox="1"/>
          <p:nvPr/>
        </p:nvSpPr>
        <p:spPr>
          <a:xfrm>
            <a:off x="4819450" y="3314700"/>
            <a:ext cx="2704200" cy="79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2C2C2C"/>
                </a:solidFill>
                <a:latin typeface="Poppins"/>
                <a:ea typeface="Poppins"/>
                <a:cs typeface="Poppins"/>
                <a:sym typeface="Poppins"/>
              </a:rPr>
              <a:t>This is a good template for images. </a:t>
            </a:r>
            <a:endParaRPr sz="1600">
              <a:solidFill>
                <a:srgbClr val="2C2C2C"/>
              </a:solidFill>
              <a:latin typeface="Poppins"/>
              <a:ea typeface="Poppins"/>
              <a:cs typeface="Poppins"/>
              <a:sym typeface="Poppins"/>
            </a:endParaRPr>
          </a:p>
        </p:txBody>
      </p:sp>
      <p:pic>
        <p:nvPicPr>
          <p:cNvPr id="240" name="Google Shape;240;p48"/>
          <p:cNvPicPr preferRelativeResize="0"/>
          <p:nvPr/>
        </p:nvPicPr>
        <p:blipFill>
          <a:blip r:embed="rId2">
            <a:alphaModFix/>
          </a:blip>
          <a:stretch>
            <a:fillRect/>
          </a:stretch>
        </p:blipFill>
        <p:spPr>
          <a:xfrm rot="5400000">
            <a:off x="848562" y="762850"/>
            <a:ext cx="3115376" cy="374615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CUSTOM_3_1">
    <p:spTree>
      <p:nvGrpSpPr>
        <p:cNvPr id="241" name="Shape 241"/>
        <p:cNvGrpSpPr/>
        <p:nvPr/>
      </p:nvGrpSpPr>
      <p:grpSpPr>
        <a:xfrm>
          <a:off x="0" y="0"/>
          <a:ext cx="0" cy="0"/>
          <a:chOff x="0" y="0"/>
          <a:chExt cx="0" cy="0"/>
        </a:xfrm>
      </p:grpSpPr>
      <p:sp>
        <p:nvSpPr>
          <p:cNvPr id="242" name="Google Shape;242;p49"/>
          <p:cNvSpPr/>
          <p:nvPr/>
        </p:nvSpPr>
        <p:spPr>
          <a:xfrm>
            <a:off x="0" y="1850400"/>
            <a:ext cx="9144000" cy="28854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9"/>
          <p:cNvSpPr txBox="1"/>
          <p:nvPr>
            <p:ph idx="1" type="subTitle"/>
          </p:nvPr>
        </p:nvSpPr>
        <p:spPr>
          <a:xfrm>
            <a:off x="585475" y="2238600"/>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244" name="Google Shape;244;p49"/>
          <p:cNvSpPr txBox="1"/>
          <p:nvPr/>
        </p:nvSpPr>
        <p:spPr>
          <a:xfrm>
            <a:off x="585475" y="3238500"/>
            <a:ext cx="2704200" cy="79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2C2C2C"/>
                </a:solidFill>
                <a:latin typeface="Poppins"/>
                <a:ea typeface="Poppins"/>
                <a:cs typeface="Poppins"/>
                <a:sym typeface="Poppins"/>
              </a:rPr>
              <a:t>This is a good template for images. And providing short descriptions</a:t>
            </a:r>
            <a:endParaRPr sz="1600">
              <a:solidFill>
                <a:srgbClr val="2C2C2C"/>
              </a:solidFill>
              <a:latin typeface="Poppins"/>
              <a:ea typeface="Poppins"/>
              <a:cs typeface="Poppins"/>
              <a:sym typeface="Poppins"/>
            </a:endParaRPr>
          </a:p>
        </p:txBody>
      </p:sp>
      <p:pic>
        <p:nvPicPr>
          <p:cNvPr id="245" name="Google Shape;245;p49"/>
          <p:cNvPicPr preferRelativeResize="0"/>
          <p:nvPr/>
        </p:nvPicPr>
        <p:blipFill rotWithShape="1">
          <a:blip r:embed="rId2">
            <a:alphaModFix/>
          </a:blip>
          <a:srcRect b="0" l="3134" r="13064" t="0"/>
          <a:stretch/>
        </p:blipFill>
        <p:spPr>
          <a:xfrm>
            <a:off x="4254925" y="890338"/>
            <a:ext cx="4286249" cy="340752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TITLE_AND_BODY_1_1">
    <p:spTree>
      <p:nvGrpSpPr>
        <p:cNvPr id="246" name="Shape 246"/>
        <p:cNvGrpSpPr/>
        <p:nvPr/>
      </p:nvGrpSpPr>
      <p:grpSpPr>
        <a:xfrm>
          <a:off x="0" y="0"/>
          <a:ext cx="0" cy="0"/>
          <a:chOff x="0" y="0"/>
          <a:chExt cx="0" cy="0"/>
        </a:xfrm>
      </p:grpSpPr>
      <p:sp>
        <p:nvSpPr>
          <p:cNvPr id="247" name="Google Shape;247;p50"/>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49" name="Google Shape;249;p50"/>
          <p:cNvSpPr txBox="1"/>
          <p:nvPr/>
        </p:nvSpPr>
        <p:spPr>
          <a:xfrm>
            <a:off x="491350" y="1547225"/>
            <a:ext cx="80811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a:ea typeface="Poppins"/>
                <a:cs typeface="Poppins"/>
                <a:sym typeface="Poppins"/>
              </a:rPr>
              <a:t>This is another example of a body text slide. I know there’s a lot of options but there’s not much stress so pick which ever ones you like the best. </a:t>
            </a:r>
            <a:endParaRPr sz="1600">
              <a:solidFill>
                <a:srgbClr val="2C2C2C"/>
              </a:solidFill>
              <a:latin typeface="Poppins"/>
              <a:ea typeface="Poppins"/>
              <a:cs typeface="Poppins"/>
              <a:sym typeface="Poppins"/>
            </a:endParaRPr>
          </a:p>
          <a:p>
            <a:pPr indent="0" lvl="0" marL="0" rtl="0" algn="l">
              <a:spcBef>
                <a:spcPts val="0"/>
              </a:spcBef>
              <a:spcAft>
                <a:spcPts val="0"/>
              </a:spcAft>
              <a:buNone/>
            </a:pPr>
            <a:r>
              <a:t/>
            </a:r>
            <a:endParaRPr sz="1600">
              <a:solidFill>
                <a:srgbClr val="2C2C2C"/>
              </a:solidFill>
              <a:latin typeface="Poppins"/>
              <a:ea typeface="Poppins"/>
              <a:cs typeface="Poppins"/>
              <a:sym typeface="Poppins"/>
            </a:endParaRPr>
          </a:p>
          <a:p>
            <a:pPr indent="0" lvl="0" marL="0" rtl="0" algn="l">
              <a:spcBef>
                <a:spcPts val="0"/>
              </a:spcBef>
              <a:spcAft>
                <a:spcPts val="0"/>
              </a:spcAft>
              <a:buNone/>
            </a:pPr>
            <a:r>
              <a:rPr lang="en" sz="1600">
                <a:solidFill>
                  <a:srgbClr val="2C2C2C"/>
                </a:solidFill>
                <a:latin typeface="Poppins"/>
                <a:ea typeface="Poppins"/>
                <a:cs typeface="Poppins"/>
                <a:sym typeface="Poppins"/>
              </a:rPr>
              <a:t>Each presentation is unique (in its own way) so pick whichever slides you feel help you communicate the information the best at the time. </a:t>
            </a:r>
            <a:endParaRPr sz="1600">
              <a:solidFill>
                <a:srgbClr val="2C2C2C"/>
              </a:solidFill>
              <a:latin typeface="Poppins"/>
              <a:ea typeface="Poppins"/>
              <a:cs typeface="Poppins"/>
              <a:sym typeface="Poppins"/>
            </a:endParaRPr>
          </a:p>
          <a:p>
            <a:pPr indent="0" lvl="0" marL="0" rtl="0" algn="l">
              <a:spcBef>
                <a:spcPts val="0"/>
              </a:spcBef>
              <a:spcAft>
                <a:spcPts val="0"/>
              </a:spcAft>
              <a:buNone/>
            </a:pPr>
            <a:r>
              <a:t/>
            </a:r>
            <a:endParaRPr sz="1600">
              <a:solidFill>
                <a:srgbClr val="2C2C2C"/>
              </a:solidFill>
              <a:latin typeface="Poppins"/>
              <a:ea typeface="Poppins"/>
              <a:cs typeface="Poppins"/>
              <a:sym typeface="Poppins"/>
            </a:endParaRPr>
          </a:p>
          <a:p>
            <a:pPr indent="0" lvl="0" marL="0" rtl="0" algn="l">
              <a:spcBef>
                <a:spcPts val="0"/>
              </a:spcBef>
              <a:spcAft>
                <a:spcPts val="0"/>
              </a:spcAft>
              <a:buNone/>
            </a:pPr>
            <a:r>
              <a:rPr lang="en" sz="1600">
                <a:solidFill>
                  <a:srgbClr val="2C2C2C"/>
                </a:solidFill>
                <a:latin typeface="Poppins"/>
                <a:ea typeface="Poppins"/>
                <a:cs typeface="Poppins"/>
                <a:sym typeface="Poppins"/>
              </a:rPr>
              <a:t>AutSPACEs is a super cool project and we’re so thrilled to have these opportunities to present on it. </a:t>
            </a:r>
            <a:endParaRPr sz="1600">
              <a:solidFill>
                <a:srgbClr val="2C2C2C"/>
              </a:solidFill>
              <a:latin typeface="Poppins"/>
              <a:ea typeface="Poppins"/>
              <a:cs typeface="Poppins"/>
              <a:sym typeface="Poppins"/>
            </a:endParaRPr>
          </a:p>
        </p:txBody>
      </p:sp>
      <p:sp>
        <p:nvSpPr>
          <p:cNvPr id="250" name="Google Shape;250;p50"/>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251" name="Google Shape;251;p50"/>
          <p:cNvSpPr/>
          <p:nvPr/>
        </p:nvSpPr>
        <p:spPr>
          <a:xfrm>
            <a:off x="3929100" y="12128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Emphasis Slides">
  <p:cSld name="TITLE_AND_BODY_1_1_1">
    <p:spTree>
      <p:nvGrpSpPr>
        <p:cNvPr id="252" name="Shape 252"/>
        <p:cNvGrpSpPr/>
        <p:nvPr/>
      </p:nvGrpSpPr>
      <p:grpSpPr>
        <a:xfrm>
          <a:off x="0" y="0"/>
          <a:ext cx="0" cy="0"/>
          <a:chOff x="0" y="0"/>
          <a:chExt cx="0" cy="0"/>
        </a:xfrm>
      </p:grpSpPr>
      <p:sp>
        <p:nvSpPr>
          <p:cNvPr id="253" name="Google Shape;253;p51"/>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55" name="Google Shape;255;p51"/>
          <p:cNvSpPr txBox="1"/>
          <p:nvPr/>
        </p:nvSpPr>
        <p:spPr>
          <a:xfrm>
            <a:off x="683100" y="1623425"/>
            <a:ext cx="7777800" cy="291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2C2C2C"/>
                </a:solidFill>
                <a:latin typeface="Poppins"/>
                <a:ea typeface="Poppins"/>
                <a:cs typeface="Poppins"/>
                <a:sym typeface="Poppins"/>
              </a:rPr>
              <a:t>You can also use this slide design to make points clear. You can create lists and put them in semi-bold, for example see below. </a:t>
            </a:r>
            <a:endParaRPr sz="1600">
              <a:solidFill>
                <a:srgbClr val="2C2C2C"/>
              </a:solidFill>
              <a:latin typeface="Poppins"/>
              <a:ea typeface="Poppins"/>
              <a:cs typeface="Poppins"/>
              <a:sym typeface="Poppins"/>
            </a:endParaRPr>
          </a:p>
          <a:p>
            <a:pPr indent="0" lvl="0" marL="0" rtl="0" algn="ctr">
              <a:spcBef>
                <a:spcPts val="0"/>
              </a:spcBef>
              <a:spcAft>
                <a:spcPts val="0"/>
              </a:spcAft>
              <a:buNone/>
            </a:pPr>
            <a:r>
              <a:t/>
            </a:r>
            <a:endParaRPr sz="1600">
              <a:solidFill>
                <a:srgbClr val="2C2C2C"/>
              </a:solidFill>
              <a:latin typeface="Poppins"/>
              <a:ea typeface="Poppins"/>
              <a:cs typeface="Poppins"/>
              <a:sym typeface="Poppins"/>
            </a:endParaRPr>
          </a:p>
          <a:p>
            <a:pPr indent="0" lvl="0" marL="0" rtl="0" algn="ctr">
              <a:spcBef>
                <a:spcPts val="0"/>
              </a:spcBef>
              <a:spcAft>
                <a:spcPts val="0"/>
              </a:spcAft>
              <a:buNone/>
            </a:pPr>
            <a:r>
              <a:rPr lang="en" sz="1600">
                <a:solidFill>
                  <a:srgbClr val="2C2C2C"/>
                </a:solidFill>
                <a:latin typeface="Poppins SemiBold"/>
                <a:ea typeface="Poppins SemiBold"/>
                <a:cs typeface="Poppins SemiBold"/>
                <a:sym typeface="Poppins SemiBold"/>
              </a:rPr>
              <a:t>This is important</a:t>
            </a:r>
            <a:endParaRPr sz="1600">
              <a:solidFill>
                <a:srgbClr val="2C2C2C"/>
              </a:solidFill>
              <a:latin typeface="Poppins SemiBold"/>
              <a:ea typeface="Poppins SemiBold"/>
              <a:cs typeface="Poppins SemiBold"/>
              <a:sym typeface="Poppins SemiBold"/>
            </a:endParaRPr>
          </a:p>
          <a:p>
            <a:pPr indent="0" lvl="0" marL="0" rtl="0" algn="ctr">
              <a:spcBef>
                <a:spcPts val="0"/>
              </a:spcBef>
              <a:spcAft>
                <a:spcPts val="0"/>
              </a:spcAft>
              <a:buNone/>
            </a:pPr>
            <a:r>
              <a:rPr lang="en" sz="1600">
                <a:solidFill>
                  <a:srgbClr val="2C2C2C"/>
                </a:solidFill>
                <a:latin typeface="Poppins SemiBold"/>
                <a:ea typeface="Poppins SemiBold"/>
                <a:cs typeface="Poppins SemiBold"/>
                <a:sym typeface="Poppins SemiBold"/>
              </a:rPr>
              <a:t>This is a main point</a:t>
            </a:r>
            <a:endParaRPr sz="1600">
              <a:solidFill>
                <a:srgbClr val="2C2C2C"/>
              </a:solidFill>
              <a:latin typeface="Poppins SemiBold"/>
              <a:ea typeface="Poppins SemiBold"/>
              <a:cs typeface="Poppins SemiBold"/>
              <a:sym typeface="Poppins SemiBold"/>
            </a:endParaRPr>
          </a:p>
          <a:p>
            <a:pPr indent="0" lvl="0" marL="0" rtl="0" algn="ctr">
              <a:spcBef>
                <a:spcPts val="0"/>
              </a:spcBef>
              <a:spcAft>
                <a:spcPts val="0"/>
              </a:spcAft>
              <a:buNone/>
            </a:pPr>
            <a:r>
              <a:rPr lang="en" sz="1600">
                <a:solidFill>
                  <a:srgbClr val="2C2C2C"/>
                </a:solidFill>
                <a:latin typeface="Poppins SemiBold"/>
                <a:ea typeface="Poppins SemiBold"/>
                <a:cs typeface="Poppins SemiBold"/>
                <a:sym typeface="Poppins SemiBold"/>
              </a:rPr>
              <a:t>This is key information</a:t>
            </a:r>
            <a:endParaRPr sz="1600">
              <a:solidFill>
                <a:srgbClr val="2C2C2C"/>
              </a:solidFill>
              <a:latin typeface="Poppins SemiBold"/>
              <a:ea typeface="Poppins SemiBold"/>
              <a:cs typeface="Poppins SemiBold"/>
              <a:sym typeface="Poppins SemiBold"/>
            </a:endParaRPr>
          </a:p>
          <a:p>
            <a:pPr indent="0" lvl="0" marL="0" rtl="0" algn="ctr">
              <a:spcBef>
                <a:spcPts val="0"/>
              </a:spcBef>
              <a:spcAft>
                <a:spcPts val="0"/>
              </a:spcAft>
              <a:buNone/>
            </a:pPr>
            <a:r>
              <a:t/>
            </a:r>
            <a:endParaRPr sz="1600">
              <a:solidFill>
                <a:srgbClr val="2C2C2C"/>
              </a:solidFill>
              <a:latin typeface="Poppins SemiBold"/>
              <a:ea typeface="Poppins SemiBold"/>
              <a:cs typeface="Poppins SemiBold"/>
              <a:sym typeface="Poppins SemiBold"/>
            </a:endParaRPr>
          </a:p>
          <a:p>
            <a:pPr indent="0" lvl="0" marL="0" rtl="0" algn="ctr">
              <a:spcBef>
                <a:spcPts val="0"/>
              </a:spcBef>
              <a:spcAft>
                <a:spcPts val="0"/>
              </a:spcAft>
              <a:buNone/>
            </a:pPr>
            <a:r>
              <a:rPr lang="en" sz="1600">
                <a:solidFill>
                  <a:srgbClr val="2C2C2C"/>
                </a:solidFill>
                <a:latin typeface="Poppins"/>
                <a:ea typeface="Poppins"/>
                <a:cs typeface="Poppins"/>
                <a:sym typeface="Poppins"/>
              </a:rPr>
              <a:t>You can then go back to writing other information below, however most people’s attention will be drawn to the content in bold. </a:t>
            </a:r>
            <a:endParaRPr sz="1600">
              <a:solidFill>
                <a:srgbClr val="2C2C2C"/>
              </a:solidFill>
              <a:latin typeface="Poppins"/>
              <a:ea typeface="Poppins"/>
              <a:cs typeface="Poppins"/>
              <a:sym typeface="Poppins"/>
            </a:endParaRPr>
          </a:p>
        </p:txBody>
      </p:sp>
      <p:sp>
        <p:nvSpPr>
          <p:cNvPr id="256" name="Google Shape;256;p51"/>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257" name="Google Shape;257;p51"/>
          <p:cNvSpPr/>
          <p:nvPr/>
        </p:nvSpPr>
        <p:spPr>
          <a:xfrm>
            <a:off x="3929100" y="12128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Columns">
  <p:cSld name="TITLE_AND_BODY_1_1_1_1">
    <p:spTree>
      <p:nvGrpSpPr>
        <p:cNvPr id="258" name="Shape 258"/>
        <p:cNvGrpSpPr/>
        <p:nvPr/>
      </p:nvGrpSpPr>
      <p:grpSpPr>
        <a:xfrm>
          <a:off x="0" y="0"/>
          <a:ext cx="0" cy="0"/>
          <a:chOff x="0" y="0"/>
          <a:chExt cx="0" cy="0"/>
        </a:xfrm>
      </p:grpSpPr>
      <p:sp>
        <p:nvSpPr>
          <p:cNvPr id="259" name="Google Shape;259;p52"/>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1" name="Google Shape;261;p52"/>
          <p:cNvSpPr txBox="1"/>
          <p:nvPr/>
        </p:nvSpPr>
        <p:spPr>
          <a:xfrm>
            <a:off x="937838" y="2009550"/>
            <a:ext cx="2704200" cy="14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2C2C2C"/>
                </a:solidFill>
                <a:latin typeface="Poppins"/>
                <a:ea typeface="Poppins"/>
                <a:cs typeface="Poppins"/>
                <a:sym typeface="Poppins"/>
              </a:rPr>
              <a:t>There’s no “wrong way” to display information. And sometimes you may need to create two columns.</a:t>
            </a:r>
            <a:endParaRPr sz="1600">
              <a:solidFill>
                <a:srgbClr val="2C2C2C"/>
              </a:solidFill>
              <a:latin typeface="Poppins"/>
              <a:ea typeface="Poppins"/>
              <a:cs typeface="Poppins"/>
              <a:sym typeface="Poppins"/>
            </a:endParaRPr>
          </a:p>
        </p:txBody>
      </p:sp>
      <p:sp>
        <p:nvSpPr>
          <p:cNvPr id="262" name="Google Shape;262;p52"/>
          <p:cNvSpPr txBox="1"/>
          <p:nvPr>
            <p:ph idx="1" type="subTitle"/>
          </p:nvPr>
        </p:nvSpPr>
        <p:spPr>
          <a:xfrm>
            <a:off x="1839950" y="7304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cxnSp>
        <p:nvCxnSpPr>
          <p:cNvPr id="263" name="Google Shape;263;p52"/>
          <p:cNvCxnSpPr/>
          <p:nvPr/>
        </p:nvCxnSpPr>
        <p:spPr>
          <a:xfrm>
            <a:off x="4566750" y="1965400"/>
            <a:ext cx="10500" cy="1589100"/>
          </a:xfrm>
          <a:prstGeom prst="straightConnector1">
            <a:avLst/>
          </a:prstGeom>
          <a:noFill/>
          <a:ln cap="flat" cmpd="sng" w="38100">
            <a:solidFill>
              <a:srgbClr val="FFC17A"/>
            </a:solidFill>
            <a:prstDash val="solid"/>
            <a:round/>
            <a:headEnd len="med" w="med" type="none"/>
            <a:tailEnd len="med" w="med" type="none"/>
          </a:ln>
        </p:spPr>
      </p:cxnSp>
      <p:sp>
        <p:nvSpPr>
          <p:cNvPr id="264" name="Google Shape;264;p52"/>
          <p:cNvSpPr txBox="1"/>
          <p:nvPr/>
        </p:nvSpPr>
        <p:spPr>
          <a:xfrm>
            <a:off x="5501963" y="2009550"/>
            <a:ext cx="2704200" cy="14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2C2C2C"/>
                </a:solidFill>
                <a:latin typeface="Poppins"/>
                <a:ea typeface="Poppins"/>
                <a:cs typeface="Poppins"/>
                <a:sym typeface="Poppins"/>
              </a:rPr>
              <a:t>You can centralize these sections or have them aligned to the left-hand margin. </a:t>
            </a:r>
            <a:endParaRPr sz="1600">
              <a:solidFill>
                <a:srgbClr val="2C2C2C"/>
              </a:solidFill>
              <a:latin typeface="Poppins"/>
              <a:ea typeface="Poppins"/>
              <a:cs typeface="Poppins"/>
              <a:sym typeface="Poppin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Columns + Titles">
  <p:cSld name="TITLE_AND_BODY_1_1_1_1_1">
    <p:spTree>
      <p:nvGrpSpPr>
        <p:cNvPr id="265" name="Shape 265"/>
        <p:cNvGrpSpPr/>
        <p:nvPr/>
      </p:nvGrpSpPr>
      <p:grpSpPr>
        <a:xfrm>
          <a:off x="0" y="0"/>
          <a:ext cx="0" cy="0"/>
          <a:chOff x="0" y="0"/>
          <a:chExt cx="0" cy="0"/>
        </a:xfrm>
      </p:grpSpPr>
      <p:sp>
        <p:nvSpPr>
          <p:cNvPr id="266" name="Google Shape;266;p53"/>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8" name="Google Shape;268;p53"/>
          <p:cNvSpPr txBox="1"/>
          <p:nvPr/>
        </p:nvSpPr>
        <p:spPr>
          <a:xfrm>
            <a:off x="1152150" y="2009550"/>
            <a:ext cx="2704200" cy="14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2C2C2C"/>
                </a:solidFill>
                <a:latin typeface="Poppins SemiBold"/>
                <a:ea typeface="Poppins SemiBold"/>
                <a:cs typeface="Poppins SemiBold"/>
                <a:sym typeface="Poppins SemiBold"/>
              </a:rPr>
              <a:t>USE A TITLE.</a:t>
            </a:r>
            <a:endParaRPr sz="1600">
              <a:solidFill>
                <a:srgbClr val="2C2C2C"/>
              </a:solidFill>
              <a:latin typeface="Poppins SemiBold"/>
              <a:ea typeface="Poppins SemiBold"/>
              <a:cs typeface="Poppins SemiBold"/>
              <a:sym typeface="Poppins SemiBold"/>
            </a:endParaRPr>
          </a:p>
          <a:p>
            <a:pPr indent="0" lvl="0" marL="0" rtl="0" algn="l">
              <a:spcBef>
                <a:spcPts val="1000"/>
              </a:spcBef>
              <a:spcAft>
                <a:spcPts val="0"/>
              </a:spcAft>
              <a:buNone/>
            </a:pPr>
            <a:r>
              <a:rPr lang="en" sz="1600">
                <a:solidFill>
                  <a:srgbClr val="2C2C2C"/>
                </a:solidFill>
                <a:latin typeface="Poppins"/>
                <a:ea typeface="Poppins"/>
                <a:cs typeface="Poppins"/>
                <a:sym typeface="Poppins"/>
              </a:rPr>
              <a:t>There’s no “wrong way” to display information. And sometimes you may need to create two columns.</a:t>
            </a:r>
            <a:endParaRPr sz="1600">
              <a:solidFill>
                <a:srgbClr val="2C2C2C"/>
              </a:solidFill>
              <a:latin typeface="Poppins"/>
              <a:ea typeface="Poppins"/>
              <a:cs typeface="Poppins"/>
              <a:sym typeface="Poppins"/>
            </a:endParaRPr>
          </a:p>
        </p:txBody>
      </p:sp>
      <p:sp>
        <p:nvSpPr>
          <p:cNvPr id="269" name="Google Shape;269;p53"/>
          <p:cNvSpPr txBox="1"/>
          <p:nvPr>
            <p:ph idx="1" type="subTitle"/>
          </p:nvPr>
        </p:nvSpPr>
        <p:spPr>
          <a:xfrm>
            <a:off x="1839950" y="7304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cxnSp>
        <p:nvCxnSpPr>
          <p:cNvPr id="270" name="Google Shape;270;p53"/>
          <p:cNvCxnSpPr/>
          <p:nvPr/>
        </p:nvCxnSpPr>
        <p:spPr>
          <a:xfrm>
            <a:off x="4566750" y="1965400"/>
            <a:ext cx="10500" cy="1589100"/>
          </a:xfrm>
          <a:prstGeom prst="straightConnector1">
            <a:avLst/>
          </a:prstGeom>
          <a:noFill/>
          <a:ln cap="flat" cmpd="sng" w="38100">
            <a:solidFill>
              <a:srgbClr val="FFC17A"/>
            </a:solidFill>
            <a:prstDash val="solid"/>
            <a:round/>
            <a:headEnd len="med" w="med" type="none"/>
            <a:tailEnd len="med" w="med" type="none"/>
          </a:ln>
        </p:spPr>
      </p:cxnSp>
      <p:sp>
        <p:nvSpPr>
          <p:cNvPr id="271" name="Google Shape;271;p53"/>
          <p:cNvSpPr txBox="1"/>
          <p:nvPr/>
        </p:nvSpPr>
        <p:spPr>
          <a:xfrm>
            <a:off x="5287650" y="2009550"/>
            <a:ext cx="2704200" cy="1429200"/>
          </a:xfrm>
          <a:prstGeom prst="rect">
            <a:avLst/>
          </a:prstGeom>
          <a:noFill/>
          <a:ln>
            <a:noFill/>
          </a:ln>
        </p:spPr>
        <p:txBody>
          <a:bodyPr anchorCtr="0" anchor="t" bIns="91425" lIns="91425" spcFirstLastPara="1" rIns="91425" wrap="square" tIns="91425">
            <a:noAutofit/>
          </a:bodyPr>
          <a:lstStyle/>
          <a:p>
            <a:pPr indent="0" lvl="0" marL="0" rtl="0" algn="l">
              <a:spcBef>
                <a:spcPts val="1000"/>
              </a:spcBef>
              <a:spcAft>
                <a:spcPts val="0"/>
              </a:spcAft>
              <a:buNone/>
            </a:pPr>
            <a:r>
              <a:rPr lang="en" sz="1600">
                <a:solidFill>
                  <a:srgbClr val="2C2C2C"/>
                </a:solidFill>
                <a:latin typeface="Poppins SemiBold"/>
                <a:ea typeface="Poppins SemiBold"/>
                <a:cs typeface="Poppins SemiBold"/>
                <a:sym typeface="Poppins SemiBold"/>
              </a:rPr>
              <a:t>IF YOU’D LIKE.</a:t>
            </a:r>
            <a:endParaRPr sz="1600">
              <a:solidFill>
                <a:srgbClr val="2C2C2C"/>
              </a:solidFill>
              <a:latin typeface="Poppins SemiBold"/>
              <a:ea typeface="Poppins SemiBold"/>
              <a:cs typeface="Poppins SemiBold"/>
              <a:sym typeface="Poppins SemiBold"/>
            </a:endParaRPr>
          </a:p>
          <a:p>
            <a:pPr indent="0" lvl="0" marL="0" rtl="0" algn="l">
              <a:spcBef>
                <a:spcPts val="1000"/>
              </a:spcBef>
              <a:spcAft>
                <a:spcPts val="0"/>
              </a:spcAft>
              <a:buNone/>
            </a:pPr>
            <a:r>
              <a:rPr lang="en" sz="1600">
                <a:solidFill>
                  <a:srgbClr val="2C2C2C"/>
                </a:solidFill>
                <a:latin typeface="Poppins"/>
                <a:ea typeface="Poppins"/>
                <a:cs typeface="Poppins"/>
                <a:sym typeface="Poppins"/>
              </a:rPr>
              <a:t>You can centralize these sections or have them aligned to the left-hand margin. </a:t>
            </a:r>
            <a:endParaRPr sz="1600">
              <a:solidFill>
                <a:srgbClr val="2C2C2C"/>
              </a:solidFill>
              <a:latin typeface="Poppins"/>
              <a:ea typeface="Poppins"/>
              <a:cs typeface="Poppins"/>
              <a:sym typeface="Poppin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2" name="Shape 272"/>
        <p:cNvGrpSpPr/>
        <p:nvPr/>
      </p:nvGrpSpPr>
      <p:grpSpPr>
        <a:xfrm>
          <a:off x="0" y="0"/>
          <a:ext cx="0" cy="0"/>
          <a:chOff x="0" y="0"/>
          <a:chExt cx="0" cy="0"/>
        </a:xfrm>
      </p:grpSpPr>
      <p:sp>
        <p:nvSpPr>
          <p:cNvPr id="273" name="Google Shape;273;p54"/>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54"/>
          <p:cNvSpPr txBox="1"/>
          <p:nvPr>
            <p:ph type="title"/>
          </p:nvPr>
        </p:nvSpPr>
        <p:spPr>
          <a:xfrm>
            <a:off x="311700" y="445025"/>
            <a:ext cx="41418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5" name="Google Shape;275;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76" name="Google Shape;276;p54"/>
          <p:cNvSpPr/>
          <p:nvPr/>
        </p:nvSpPr>
        <p:spPr>
          <a:xfrm>
            <a:off x="426900" y="1892325"/>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4"/>
          <p:cNvSpPr txBox="1"/>
          <p:nvPr/>
        </p:nvSpPr>
        <p:spPr>
          <a:xfrm>
            <a:off x="311700" y="2550850"/>
            <a:ext cx="39099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a:ea typeface="Poppins"/>
                <a:cs typeface="Poppins"/>
                <a:sym typeface="Poppins"/>
              </a:rPr>
              <a:t>There are so many options for how to display text. If you’re overwhelmed then check out some of the example presentations (you can find these in the GitHub repository). </a:t>
            </a:r>
            <a:endParaRPr sz="1600">
              <a:solidFill>
                <a:srgbClr val="2C2C2C"/>
              </a:solidFill>
              <a:latin typeface="Poppins"/>
              <a:ea typeface="Poppins"/>
              <a:cs typeface="Poppins"/>
              <a:sym typeface="Poppins"/>
            </a:endParaRPr>
          </a:p>
        </p:txBody>
      </p:sp>
      <p:sp>
        <p:nvSpPr>
          <p:cNvPr id="278" name="Google Shape;278;p54"/>
          <p:cNvSpPr txBox="1"/>
          <p:nvPr/>
        </p:nvSpPr>
        <p:spPr>
          <a:xfrm>
            <a:off x="4802600" y="2550850"/>
            <a:ext cx="39099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72727"/>
                </a:solidFill>
                <a:latin typeface="Poppins"/>
                <a:ea typeface="Poppins"/>
                <a:cs typeface="Poppins"/>
                <a:sym typeface="Poppins"/>
              </a:rPr>
              <a:t>There are so many options for how to display text. If you’re overwhelmed then check out some of the example presentations (you can find these in the GitHub repository). </a:t>
            </a:r>
            <a:endParaRPr sz="1600">
              <a:solidFill>
                <a:srgbClr val="272727"/>
              </a:solidFill>
              <a:latin typeface="Poppins"/>
              <a:ea typeface="Poppins"/>
              <a:cs typeface="Poppins"/>
              <a:sym typeface="Poppin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Columns">
  <p:cSld name="TITLE_AND_TWO_COLUMNS_1">
    <p:spTree>
      <p:nvGrpSpPr>
        <p:cNvPr id="279" name="Shape 279"/>
        <p:cNvGrpSpPr/>
        <p:nvPr/>
      </p:nvGrpSpPr>
      <p:grpSpPr>
        <a:xfrm>
          <a:off x="0" y="0"/>
          <a:ext cx="0" cy="0"/>
          <a:chOff x="0" y="0"/>
          <a:chExt cx="0" cy="0"/>
        </a:xfrm>
      </p:grpSpPr>
      <p:sp>
        <p:nvSpPr>
          <p:cNvPr id="280" name="Google Shape;280;p55"/>
          <p:cNvSpPr txBox="1"/>
          <p:nvPr>
            <p:ph type="title"/>
          </p:nvPr>
        </p:nvSpPr>
        <p:spPr>
          <a:xfrm>
            <a:off x="311700" y="445025"/>
            <a:ext cx="41418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1" name="Google Shape;281;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82" name="Google Shape;282;p55"/>
          <p:cNvSpPr/>
          <p:nvPr/>
        </p:nvSpPr>
        <p:spPr>
          <a:xfrm>
            <a:off x="426900" y="1892325"/>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55"/>
          <p:cNvSpPr txBox="1"/>
          <p:nvPr/>
        </p:nvSpPr>
        <p:spPr>
          <a:xfrm>
            <a:off x="311700" y="2550850"/>
            <a:ext cx="39099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There are so many options for how to display text. If you’re overwhelmed then check out some of the example presentations (you can find these in the GitHub repository). </a:t>
            </a:r>
            <a:endParaRPr>
              <a:solidFill>
                <a:srgbClr val="2C2C2C"/>
              </a:solidFill>
              <a:latin typeface="Poppins"/>
              <a:ea typeface="Poppins"/>
              <a:cs typeface="Poppins"/>
              <a:sym typeface="Poppins"/>
            </a:endParaRPr>
          </a:p>
        </p:txBody>
      </p:sp>
      <p:sp>
        <p:nvSpPr>
          <p:cNvPr id="284" name="Google Shape;284;p55"/>
          <p:cNvSpPr txBox="1"/>
          <p:nvPr/>
        </p:nvSpPr>
        <p:spPr>
          <a:xfrm>
            <a:off x="4802600" y="2550850"/>
            <a:ext cx="39099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There are so many options for how to display text. If you’re overwhelmed then check out some of the example presentations (you can find these in the GitHub repository). </a:t>
            </a:r>
            <a:endParaRPr>
              <a:solidFill>
                <a:srgbClr val="2C2C2C"/>
              </a:solidFill>
              <a:latin typeface="Poppins"/>
              <a:ea typeface="Poppins"/>
              <a:cs typeface="Poppins"/>
              <a:sym typeface="Poppin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Slide" type="titleOnly">
  <p:cSld name="TITLE_ONLY">
    <p:bg>
      <p:bgPr>
        <a:blipFill>
          <a:blip r:embed="rId2">
            <a:alphaModFix/>
          </a:blip>
          <a:stretch>
            <a:fillRect/>
          </a:stretch>
        </a:blipFill>
      </p:bgPr>
    </p:bg>
    <p:spTree>
      <p:nvGrpSpPr>
        <p:cNvPr id="285" name="Shape 285"/>
        <p:cNvGrpSpPr/>
        <p:nvPr/>
      </p:nvGrpSpPr>
      <p:grpSpPr>
        <a:xfrm>
          <a:off x="0" y="0"/>
          <a:ext cx="0" cy="0"/>
          <a:chOff x="0" y="0"/>
          <a:chExt cx="0" cy="0"/>
        </a:xfrm>
      </p:grpSpPr>
      <p:sp>
        <p:nvSpPr>
          <p:cNvPr id="286" name="Google Shape;286;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87" name="Google Shape;287;p56"/>
          <p:cNvSpPr txBox="1"/>
          <p:nvPr/>
        </p:nvSpPr>
        <p:spPr>
          <a:xfrm>
            <a:off x="439075" y="3529150"/>
            <a:ext cx="3345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Poppins Medium"/>
                <a:ea typeface="Poppins Medium"/>
                <a:cs typeface="Poppins Medium"/>
                <a:sym typeface="Poppins Medium"/>
              </a:rPr>
              <a:t>Sometimes you need to let pictures do the talking.</a:t>
            </a:r>
            <a:endParaRPr sz="1800">
              <a:solidFill>
                <a:schemeClr val="lt1"/>
              </a:solidFill>
              <a:latin typeface="Poppins Medium"/>
              <a:ea typeface="Poppins Medium"/>
              <a:cs typeface="Poppins Medium"/>
              <a:sym typeface="Poppins Medium"/>
            </a:endParaRPr>
          </a:p>
        </p:txBody>
      </p:sp>
      <p:sp>
        <p:nvSpPr>
          <p:cNvPr id="288" name="Google Shape;288;p56"/>
          <p:cNvSpPr/>
          <p:nvPr/>
        </p:nvSpPr>
        <p:spPr>
          <a:xfrm>
            <a:off x="541900" y="4359125"/>
            <a:ext cx="7545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289" name="Shape 289"/>
        <p:cNvGrpSpPr/>
        <p:nvPr/>
      </p:nvGrpSpPr>
      <p:grpSpPr>
        <a:xfrm>
          <a:off x="0" y="0"/>
          <a:ext cx="0" cy="0"/>
          <a:chOff x="0" y="0"/>
          <a:chExt cx="0" cy="0"/>
        </a:xfrm>
      </p:grpSpPr>
      <p:sp>
        <p:nvSpPr>
          <p:cNvPr id="290" name="Google Shape;290;p57"/>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92" name="Google Shape;292;p57"/>
          <p:cNvSpPr txBox="1"/>
          <p:nvPr/>
        </p:nvSpPr>
        <p:spPr>
          <a:xfrm>
            <a:off x="5049400" y="951325"/>
            <a:ext cx="37044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1</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This layout is also super useful for showing and describing infographic information.</a:t>
            </a:r>
            <a:endParaRPr sz="1600">
              <a:solidFill>
                <a:srgbClr val="272727"/>
              </a:solidFill>
              <a:latin typeface="Poppins"/>
              <a:ea typeface="Poppins"/>
              <a:cs typeface="Poppins"/>
              <a:sym typeface="Poppins"/>
            </a:endParaRPr>
          </a:p>
          <a:p>
            <a:pPr indent="0" lvl="0" marL="0" rtl="0" algn="l">
              <a:spcBef>
                <a:spcPts val="0"/>
              </a:spcBef>
              <a:spcAft>
                <a:spcPts val="0"/>
              </a:spcAft>
              <a:buNone/>
            </a:pPr>
            <a:r>
              <a:t/>
            </a:r>
            <a:endParaRPr sz="1600">
              <a:solidFill>
                <a:srgbClr val="272727"/>
              </a:solidFill>
              <a:latin typeface="Poppins"/>
              <a:ea typeface="Poppins"/>
              <a:cs typeface="Poppins"/>
              <a:sym typeface="Poppins"/>
            </a:endParaRPr>
          </a:p>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2</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You can emphasize things this way by using titles. </a:t>
            </a:r>
            <a:endParaRPr sz="1600">
              <a:solidFill>
                <a:srgbClr val="272727"/>
              </a:solidFill>
              <a:latin typeface="Poppins"/>
              <a:ea typeface="Poppins"/>
              <a:cs typeface="Poppins"/>
              <a:sym typeface="Poppins"/>
            </a:endParaRPr>
          </a:p>
          <a:p>
            <a:pPr indent="0" lvl="0" marL="0" rtl="0" algn="l">
              <a:spcBef>
                <a:spcPts val="0"/>
              </a:spcBef>
              <a:spcAft>
                <a:spcPts val="0"/>
              </a:spcAft>
              <a:buNone/>
            </a:pPr>
            <a:r>
              <a:t/>
            </a:r>
            <a:endParaRPr sz="1600">
              <a:solidFill>
                <a:srgbClr val="272727"/>
              </a:solidFill>
              <a:latin typeface="Poppins"/>
              <a:ea typeface="Poppins"/>
              <a:cs typeface="Poppins"/>
              <a:sym typeface="Poppins"/>
            </a:endParaRPr>
          </a:p>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3</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Which may help audience members visually scan for important info.</a:t>
            </a:r>
            <a:endParaRPr sz="1600">
              <a:solidFill>
                <a:srgbClr val="272727"/>
              </a:solidFill>
              <a:latin typeface="Poppins"/>
              <a:ea typeface="Poppins"/>
              <a:cs typeface="Poppins"/>
              <a:sym typeface="Poppins"/>
            </a:endParaRPr>
          </a:p>
        </p:txBody>
      </p:sp>
      <p:pic>
        <p:nvPicPr>
          <p:cNvPr id="293" name="Google Shape;293;p57"/>
          <p:cNvPicPr preferRelativeResize="0"/>
          <p:nvPr/>
        </p:nvPicPr>
        <p:blipFill rotWithShape="1">
          <a:blip r:embed="rId2">
            <a:alphaModFix/>
          </a:blip>
          <a:srcRect b="0" l="0" r="38157" t="0"/>
          <a:stretch/>
        </p:blipFill>
        <p:spPr>
          <a:xfrm>
            <a:off x="319675" y="1067414"/>
            <a:ext cx="3496683" cy="3154225"/>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1">
  <p:cSld name="MAIN_POINT">
    <p:bg>
      <p:bgPr>
        <a:solidFill>
          <a:srgbClr val="FFC17A"/>
        </a:solidFill>
      </p:bgPr>
    </p:bg>
    <p:spTree>
      <p:nvGrpSpPr>
        <p:cNvPr id="294" name="Shape 294"/>
        <p:cNvGrpSpPr/>
        <p:nvPr/>
      </p:nvGrpSpPr>
      <p:grpSpPr>
        <a:xfrm>
          <a:off x="0" y="0"/>
          <a:ext cx="0" cy="0"/>
          <a:chOff x="0" y="0"/>
          <a:chExt cx="0" cy="0"/>
        </a:xfrm>
      </p:grpSpPr>
      <p:sp>
        <p:nvSpPr>
          <p:cNvPr id="295" name="Google Shape;295;p58"/>
          <p:cNvSpPr/>
          <p:nvPr/>
        </p:nvSpPr>
        <p:spPr>
          <a:xfrm>
            <a:off x="1336350" y="684750"/>
            <a:ext cx="6471300" cy="377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97" name="Google Shape;297;p58"/>
          <p:cNvSpPr txBox="1"/>
          <p:nvPr/>
        </p:nvSpPr>
        <p:spPr>
          <a:xfrm>
            <a:off x="1986300" y="1206100"/>
            <a:ext cx="47253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This is a main point.</a:t>
            </a:r>
            <a:r>
              <a:rPr lang="en" sz="3500">
                <a:solidFill>
                  <a:srgbClr val="2C2C2C"/>
                </a:solidFill>
                <a:latin typeface="Poppins"/>
                <a:ea typeface="Poppins"/>
                <a:cs typeface="Poppins"/>
                <a:sym typeface="Poppins"/>
              </a:rPr>
              <a:t> </a:t>
            </a:r>
            <a:endParaRPr sz="3500">
              <a:solidFill>
                <a:srgbClr val="2C2C2C"/>
              </a:solidFill>
              <a:latin typeface="Poppins"/>
              <a:ea typeface="Poppins"/>
              <a:cs typeface="Poppins"/>
              <a:sym typeface="Poppins"/>
            </a:endParaRPr>
          </a:p>
        </p:txBody>
      </p:sp>
      <p:sp>
        <p:nvSpPr>
          <p:cNvPr id="298" name="Google Shape;298;p58"/>
          <p:cNvSpPr txBox="1"/>
          <p:nvPr/>
        </p:nvSpPr>
        <p:spPr>
          <a:xfrm>
            <a:off x="1986300" y="2090300"/>
            <a:ext cx="47253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2C2C2C"/>
                </a:solidFill>
                <a:latin typeface="Poppins"/>
                <a:ea typeface="Poppins"/>
                <a:cs typeface="Poppins"/>
                <a:sym typeface="Poppins"/>
              </a:rPr>
              <a:t>You can use the template subtitle slides to make a main point, or any of the examples below. The aim is to break up the flow of slides and highlight the most important information.</a:t>
            </a:r>
            <a:endParaRPr sz="1800">
              <a:solidFill>
                <a:srgbClr val="2C2C2C"/>
              </a:solidFill>
              <a:latin typeface="Poppins"/>
              <a:ea typeface="Poppins"/>
              <a:cs typeface="Poppins"/>
              <a:sym typeface="Poppins"/>
            </a:endParaRPr>
          </a:p>
        </p:txBody>
      </p:sp>
      <p:sp>
        <p:nvSpPr>
          <p:cNvPr id="299" name="Google Shape;299;p58"/>
          <p:cNvSpPr/>
          <p:nvPr/>
        </p:nvSpPr>
        <p:spPr>
          <a:xfrm>
            <a:off x="0" y="1393900"/>
            <a:ext cx="1773600" cy="3477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2">
  <p:cSld name="MAIN_POINT_1">
    <p:bg>
      <p:bgPr>
        <a:solidFill>
          <a:srgbClr val="FFC17A"/>
        </a:solidFill>
      </p:bgPr>
    </p:bg>
    <p:spTree>
      <p:nvGrpSpPr>
        <p:cNvPr id="300" name="Shape 300"/>
        <p:cNvGrpSpPr/>
        <p:nvPr/>
      </p:nvGrpSpPr>
      <p:grpSpPr>
        <a:xfrm>
          <a:off x="0" y="0"/>
          <a:ext cx="0" cy="0"/>
          <a:chOff x="0" y="0"/>
          <a:chExt cx="0" cy="0"/>
        </a:xfrm>
      </p:grpSpPr>
      <p:sp>
        <p:nvSpPr>
          <p:cNvPr id="301" name="Google Shape;301;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02" name="Google Shape;302;p59"/>
          <p:cNvSpPr txBox="1"/>
          <p:nvPr/>
        </p:nvSpPr>
        <p:spPr>
          <a:xfrm>
            <a:off x="829350" y="2056950"/>
            <a:ext cx="74853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rgbClr val="2C2C2C"/>
                </a:solidFill>
                <a:latin typeface="Poppins"/>
                <a:ea typeface="Poppins"/>
                <a:cs typeface="Poppins"/>
                <a:sym typeface="Poppins"/>
              </a:rPr>
              <a:t>This is also a main point. </a:t>
            </a:r>
            <a:endParaRPr b="1" sz="4500">
              <a:solidFill>
                <a:srgbClr val="2C2C2C"/>
              </a:solidFill>
              <a:latin typeface="Poppins"/>
              <a:ea typeface="Poppins"/>
              <a:cs typeface="Poppins"/>
              <a:sym typeface="Poppins"/>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3">
  <p:cSld name="SECTION_HEADER_1_2_2">
    <p:spTree>
      <p:nvGrpSpPr>
        <p:cNvPr id="303" name="Shape 303"/>
        <p:cNvGrpSpPr/>
        <p:nvPr/>
      </p:nvGrpSpPr>
      <p:grpSpPr>
        <a:xfrm>
          <a:off x="0" y="0"/>
          <a:ext cx="0" cy="0"/>
          <a:chOff x="0" y="0"/>
          <a:chExt cx="0" cy="0"/>
        </a:xfrm>
      </p:grpSpPr>
      <p:sp>
        <p:nvSpPr>
          <p:cNvPr id="304" name="Google Shape;304;p60"/>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05" name="Google Shape;305;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06" name="Google Shape;306;p60"/>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TITLE_2">
    <p:spTree>
      <p:nvGrpSpPr>
        <p:cNvPr id="307" name="Shape 307"/>
        <p:cNvGrpSpPr/>
        <p:nvPr/>
      </p:nvGrpSpPr>
      <p:grpSpPr>
        <a:xfrm>
          <a:off x="0" y="0"/>
          <a:ext cx="0" cy="0"/>
          <a:chOff x="0" y="0"/>
          <a:chExt cx="0" cy="0"/>
        </a:xfrm>
      </p:grpSpPr>
      <p:sp>
        <p:nvSpPr>
          <p:cNvPr id="308" name="Google Shape;308;p61"/>
          <p:cNvSpPr/>
          <p:nvPr/>
        </p:nvSpPr>
        <p:spPr>
          <a:xfrm>
            <a:off x="0" y="4035350"/>
            <a:ext cx="9144000" cy="1107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10" name="Google Shape;310;p61"/>
          <p:cNvSpPr txBox="1"/>
          <p:nvPr/>
        </p:nvSpPr>
        <p:spPr>
          <a:xfrm>
            <a:off x="2906275" y="607225"/>
            <a:ext cx="24357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Thank You!</a:t>
            </a:r>
            <a:endParaRPr sz="2800">
              <a:solidFill>
                <a:srgbClr val="2C2C2C"/>
              </a:solidFill>
              <a:latin typeface="Poppins Medium"/>
              <a:ea typeface="Poppins Medium"/>
              <a:cs typeface="Poppins Medium"/>
              <a:sym typeface="Poppins Medium"/>
            </a:endParaRPr>
          </a:p>
        </p:txBody>
      </p:sp>
      <p:sp>
        <p:nvSpPr>
          <p:cNvPr id="311" name="Google Shape;311;p61"/>
          <p:cNvSpPr txBox="1"/>
          <p:nvPr/>
        </p:nvSpPr>
        <p:spPr>
          <a:xfrm>
            <a:off x="1189975" y="2048400"/>
            <a:ext cx="6964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Connect with us on Twitter </a:t>
            </a:r>
            <a:r>
              <a:rPr lang="en" u="sng">
                <a:solidFill>
                  <a:schemeClr val="hlink"/>
                </a:solidFill>
                <a:latin typeface="Poppins"/>
                <a:ea typeface="Poppins"/>
                <a:cs typeface="Poppins"/>
                <a:sym typeface="Poppins"/>
                <a:hlinkClick r:id="rId2"/>
              </a:rPr>
              <a:t>@AutSpaces</a:t>
            </a:r>
            <a:endParaRPr>
              <a:solidFill>
                <a:srgbClr val="2C2C2C"/>
              </a:solidFill>
              <a:latin typeface="Poppins"/>
              <a:ea typeface="Poppins"/>
              <a:cs typeface="Poppins"/>
              <a:sym typeface="Poppins"/>
            </a:endParaRPr>
          </a:p>
          <a:p>
            <a:pPr indent="0" lvl="0" marL="0" rtl="0" algn="l">
              <a:spcBef>
                <a:spcPts val="0"/>
              </a:spcBef>
              <a:spcAft>
                <a:spcPts val="0"/>
              </a:spcAft>
              <a:buNone/>
            </a:pPr>
            <a:r>
              <a:rPr lang="en">
                <a:solidFill>
                  <a:srgbClr val="2C2C2C"/>
                </a:solidFill>
                <a:latin typeface="Poppins"/>
                <a:ea typeface="Poppins"/>
                <a:cs typeface="Poppins"/>
                <a:sym typeface="Poppins"/>
              </a:rPr>
              <a:t>Stay in touch with our Newsletter </a:t>
            </a:r>
            <a:r>
              <a:rPr lang="en" u="sng">
                <a:solidFill>
                  <a:schemeClr val="hlink"/>
                </a:solidFill>
                <a:latin typeface="Poppins"/>
                <a:ea typeface="Poppins"/>
                <a:cs typeface="Poppins"/>
                <a:sym typeface="Poppins"/>
                <a:hlinkClick r:id="rId3"/>
              </a:rPr>
              <a:t>here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0" lvl="0" marL="0" rtl="0" algn="l">
              <a:spcBef>
                <a:spcPts val="0"/>
              </a:spcBef>
              <a:spcAft>
                <a:spcPts val="0"/>
              </a:spcAft>
              <a:buNone/>
            </a:pPr>
            <a:r>
              <a:rPr lang="en">
                <a:solidFill>
                  <a:srgbClr val="2C2C2C"/>
                </a:solidFill>
                <a:latin typeface="Poppins"/>
                <a:ea typeface="Poppins"/>
                <a:cs typeface="Poppins"/>
                <a:sym typeface="Poppins"/>
              </a:rPr>
              <a:t>Checkout our GitHub Repositories </a:t>
            </a:r>
            <a:r>
              <a:rPr lang="en" u="sng">
                <a:solidFill>
                  <a:schemeClr val="hlink"/>
                </a:solidFill>
                <a:latin typeface="Poppins"/>
                <a:ea typeface="Poppins"/>
                <a:cs typeface="Poppins"/>
                <a:sym typeface="Poppins"/>
                <a:hlinkClick r:id="rId4"/>
              </a:rPr>
              <a:t>/AutSPACEs</a:t>
            </a:r>
            <a:r>
              <a:rPr lang="en">
                <a:solidFill>
                  <a:srgbClr val="2C2C2C"/>
                </a:solidFill>
                <a:latin typeface="Poppins"/>
                <a:ea typeface="Poppins"/>
                <a:cs typeface="Poppins"/>
                <a:sym typeface="Poppins"/>
              </a:rPr>
              <a:t> and </a:t>
            </a:r>
            <a:r>
              <a:rPr lang="en" u="sng">
                <a:solidFill>
                  <a:schemeClr val="hlink"/>
                </a:solidFill>
                <a:latin typeface="Poppins"/>
                <a:ea typeface="Poppins"/>
                <a:cs typeface="Poppins"/>
                <a:sym typeface="Poppins"/>
                <a:hlinkClick r:id="rId5"/>
              </a:rPr>
              <a:t>/AutisticaCitizenScience</a:t>
            </a:r>
            <a:endParaRPr>
              <a:solidFill>
                <a:srgbClr val="2C2C2C"/>
              </a:solidFill>
              <a:latin typeface="Poppins"/>
              <a:ea typeface="Poppins"/>
              <a:cs typeface="Poppins"/>
              <a:sym typeface="Poppins"/>
            </a:endParaRPr>
          </a:p>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1">
  <p:cSld name="CUSTOM_4_1">
    <p:spTree>
      <p:nvGrpSpPr>
        <p:cNvPr id="312" name="Shape 312"/>
        <p:cNvGrpSpPr/>
        <p:nvPr/>
      </p:nvGrpSpPr>
      <p:grpSpPr>
        <a:xfrm>
          <a:off x="0" y="0"/>
          <a:ext cx="0" cy="0"/>
          <a:chOff x="0" y="0"/>
          <a:chExt cx="0" cy="0"/>
        </a:xfrm>
      </p:grpSpPr>
      <p:sp>
        <p:nvSpPr>
          <p:cNvPr id="313" name="Google Shape;313;p62"/>
          <p:cNvSpPr txBox="1"/>
          <p:nvPr/>
        </p:nvSpPr>
        <p:spPr>
          <a:xfrm>
            <a:off x="4765713" y="846800"/>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Thank You!</a:t>
            </a:r>
            <a:endParaRPr sz="3500">
              <a:latin typeface="Poppins Medium"/>
              <a:ea typeface="Poppins Medium"/>
              <a:cs typeface="Poppins Medium"/>
              <a:sym typeface="Poppins Medium"/>
            </a:endParaRPr>
          </a:p>
        </p:txBody>
      </p:sp>
      <p:sp>
        <p:nvSpPr>
          <p:cNvPr id="314" name="Google Shape;314;p62"/>
          <p:cNvSpPr/>
          <p:nvPr/>
        </p:nvSpPr>
        <p:spPr>
          <a:xfrm>
            <a:off x="4891288" y="1701475"/>
            <a:ext cx="9093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62"/>
          <p:cNvSpPr txBox="1"/>
          <p:nvPr/>
        </p:nvSpPr>
        <p:spPr>
          <a:xfrm>
            <a:off x="5378100" y="2341925"/>
            <a:ext cx="3215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2"/>
              </a:rPr>
              <a:t>@AutSpaces</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3"/>
              </a:rPr>
              <a:t>/AutSPACEs</a:t>
            </a:r>
            <a:r>
              <a:rPr lang="en" sz="1900">
                <a:solidFill>
                  <a:srgbClr val="2C2C2C"/>
                </a:solidFill>
                <a:latin typeface="Poppins"/>
                <a:ea typeface="Poppins"/>
                <a:cs typeface="Poppins"/>
                <a:sym typeface="Poppins"/>
              </a:rPr>
              <a:t>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4"/>
              </a:rPr>
              <a:t>/AutisticaCitizenScience</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lnSpc>
                <a:spcPct val="115000"/>
              </a:lnSpc>
              <a:spcBef>
                <a:spcPts val="0"/>
              </a:spcBef>
              <a:spcAft>
                <a:spcPts val="0"/>
              </a:spcAft>
              <a:buNone/>
            </a:pPr>
            <a:r>
              <a:t/>
            </a:r>
            <a:endParaRPr sz="1900">
              <a:latin typeface="Poppins"/>
              <a:ea typeface="Poppins"/>
              <a:cs typeface="Poppins"/>
              <a:sym typeface="Poppins"/>
            </a:endParaRPr>
          </a:p>
        </p:txBody>
      </p:sp>
      <p:pic>
        <p:nvPicPr>
          <p:cNvPr id="316" name="Google Shape;316;p62"/>
          <p:cNvPicPr preferRelativeResize="0"/>
          <p:nvPr/>
        </p:nvPicPr>
        <p:blipFill>
          <a:blip r:embed="rId5">
            <a:alphaModFix/>
          </a:blip>
          <a:stretch>
            <a:fillRect/>
          </a:stretch>
        </p:blipFill>
        <p:spPr>
          <a:xfrm>
            <a:off x="442125" y="951350"/>
            <a:ext cx="3794900" cy="3794900"/>
          </a:xfrm>
          <a:prstGeom prst="rect">
            <a:avLst/>
          </a:prstGeom>
          <a:noFill/>
          <a:ln>
            <a:noFill/>
          </a:ln>
        </p:spPr>
      </p:pic>
      <p:pic>
        <p:nvPicPr>
          <p:cNvPr id="317" name="Google Shape;317;p62"/>
          <p:cNvPicPr preferRelativeResize="0"/>
          <p:nvPr/>
        </p:nvPicPr>
        <p:blipFill>
          <a:blip r:embed="rId6">
            <a:alphaModFix/>
          </a:blip>
          <a:stretch>
            <a:fillRect/>
          </a:stretch>
        </p:blipFill>
        <p:spPr>
          <a:xfrm>
            <a:off x="4891300" y="3104888"/>
            <a:ext cx="413573" cy="413573"/>
          </a:xfrm>
          <a:prstGeom prst="rect">
            <a:avLst/>
          </a:prstGeom>
          <a:noFill/>
          <a:ln>
            <a:noFill/>
          </a:ln>
        </p:spPr>
      </p:pic>
      <p:pic>
        <p:nvPicPr>
          <p:cNvPr id="318" name="Google Shape;318;p62"/>
          <p:cNvPicPr preferRelativeResize="0"/>
          <p:nvPr/>
        </p:nvPicPr>
        <p:blipFill>
          <a:blip r:embed="rId7">
            <a:alphaModFix/>
          </a:blip>
          <a:stretch>
            <a:fillRect/>
          </a:stretch>
        </p:blipFill>
        <p:spPr>
          <a:xfrm>
            <a:off x="4891294" y="2441169"/>
            <a:ext cx="413575" cy="413575"/>
          </a:xfrm>
          <a:prstGeom prst="rect">
            <a:avLst/>
          </a:prstGeom>
          <a:noFill/>
          <a:ln>
            <a:noFill/>
          </a:ln>
        </p:spPr>
      </p:pic>
      <p:sp>
        <p:nvSpPr>
          <p:cNvPr id="319" name="Google Shape;319;p62"/>
          <p:cNvSpPr txBox="1"/>
          <p:nvPr/>
        </p:nvSpPr>
        <p:spPr>
          <a:xfrm>
            <a:off x="0" y="4835700"/>
            <a:ext cx="4554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 Storyset Icons</a:t>
            </a:r>
            <a:endParaRPr sz="800">
              <a:latin typeface="Poppins Light"/>
              <a:ea typeface="Poppins Light"/>
              <a:cs typeface="Poppins Light"/>
              <a:sym typeface="Poppins Light"/>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Links">
  <p:cSld name="TITLE_2_1">
    <p:spTree>
      <p:nvGrpSpPr>
        <p:cNvPr id="320" name="Shape 320"/>
        <p:cNvGrpSpPr/>
        <p:nvPr/>
      </p:nvGrpSpPr>
      <p:grpSpPr>
        <a:xfrm>
          <a:off x="0" y="0"/>
          <a:ext cx="0" cy="0"/>
          <a:chOff x="0" y="0"/>
          <a:chExt cx="0" cy="0"/>
        </a:xfrm>
      </p:grpSpPr>
      <p:sp>
        <p:nvSpPr>
          <p:cNvPr id="321" name="Google Shape;321;p63"/>
          <p:cNvSpPr/>
          <p:nvPr/>
        </p:nvSpPr>
        <p:spPr>
          <a:xfrm>
            <a:off x="0" y="4035350"/>
            <a:ext cx="9144000" cy="1107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23" name="Google Shape;323;p63"/>
          <p:cNvSpPr txBox="1"/>
          <p:nvPr/>
        </p:nvSpPr>
        <p:spPr>
          <a:xfrm>
            <a:off x="2906275" y="398125"/>
            <a:ext cx="24357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Thank You!</a:t>
            </a:r>
            <a:endParaRPr sz="2800">
              <a:solidFill>
                <a:srgbClr val="2C2C2C"/>
              </a:solidFill>
              <a:latin typeface="Poppins Medium"/>
              <a:ea typeface="Poppins Medium"/>
              <a:cs typeface="Poppins Medium"/>
              <a:sym typeface="Poppins Medium"/>
            </a:endParaRPr>
          </a:p>
        </p:txBody>
      </p:sp>
      <p:sp>
        <p:nvSpPr>
          <p:cNvPr id="324" name="Google Shape;324;p63"/>
          <p:cNvSpPr txBox="1"/>
          <p:nvPr/>
        </p:nvSpPr>
        <p:spPr>
          <a:xfrm>
            <a:off x="1189975" y="1695650"/>
            <a:ext cx="6136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Put information about how to get in touch here. </a:t>
            </a:r>
            <a:endParaRPr>
              <a:solidFill>
                <a:srgbClr val="2C2C2C"/>
              </a:solidFill>
              <a:latin typeface="Poppins"/>
              <a:ea typeface="Poppins"/>
              <a:cs typeface="Poppins"/>
              <a:sym typeface="Poppins"/>
            </a:endParaRPr>
          </a:p>
          <a:p>
            <a:pPr indent="-317500" lvl="0" marL="457200" rtl="0" algn="l">
              <a:spcBef>
                <a:spcPts val="0"/>
              </a:spcBef>
              <a:spcAft>
                <a:spcPts val="0"/>
              </a:spcAft>
              <a:buClr>
                <a:srgbClr val="2C2C2C"/>
              </a:buClr>
              <a:buSzPts val="1400"/>
              <a:buFont typeface="Poppins"/>
              <a:buChar char="●"/>
            </a:pPr>
            <a:r>
              <a:rPr lang="en">
                <a:solidFill>
                  <a:srgbClr val="2C2C2C"/>
                </a:solidFill>
                <a:latin typeface="Poppins"/>
                <a:ea typeface="Poppins"/>
                <a:cs typeface="Poppins"/>
                <a:sym typeface="Poppins"/>
              </a:rPr>
              <a:t>Link to the Tinyletter sign up -&gt; </a:t>
            </a:r>
            <a:r>
              <a:rPr lang="en" u="sng">
                <a:solidFill>
                  <a:schemeClr val="hlink"/>
                </a:solidFill>
                <a:latin typeface="Poppins"/>
                <a:ea typeface="Poppins"/>
                <a:cs typeface="Poppins"/>
                <a:sym typeface="Poppins"/>
                <a:hlinkClick r:id="rId2"/>
              </a:rPr>
              <a:t>https://tinyletter.com/AutisticaTuringCitizenScience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SzPts val="1400"/>
              <a:buFont typeface="Poppins"/>
              <a:buChar char="●"/>
            </a:pPr>
            <a:r>
              <a:rPr lang="en">
                <a:solidFill>
                  <a:srgbClr val="2C2C2C"/>
                </a:solidFill>
                <a:latin typeface="Poppins"/>
                <a:ea typeface="Poppins"/>
                <a:cs typeface="Poppins"/>
                <a:sym typeface="Poppins"/>
              </a:rPr>
              <a:t>Link to the AutSPACEs repo -&gt; </a:t>
            </a:r>
            <a:r>
              <a:rPr lang="en" u="sng">
                <a:solidFill>
                  <a:schemeClr val="hlink"/>
                </a:solidFill>
                <a:latin typeface="Poppins"/>
                <a:ea typeface="Poppins"/>
                <a:cs typeface="Poppins"/>
                <a:sym typeface="Poppins"/>
                <a:hlinkClick r:id="rId3"/>
              </a:rPr>
              <a:t>https://github.com/alan-turing-institute/AutSPACEs</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SzPts val="1400"/>
              <a:buFont typeface="Poppins"/>
              <a:buChar char="●"/>
            </a:pPr>
            <a:r>
              <a:rPr lang="en">
                <a:solidFill>
                  <a:srgbClr val="2C2C2C"/>
                </a:solidFill>
                <a:latin typeface="Poppins"/>
                <a:ea typeface="Poppins"/>
                <a:cs typeface="Poppins"/>
                <a:sym typeface="Poppins"/>
              </a:rPr>
              <a:t>Link to the AutisticaCitizenScience repo -&gt; </a:t>
            </a:r>
            <a:r>
              <a:rPr lang="en" u="sng">
                <a:solidFill>
                  <a:schemeClr val="hlink"/>
                </a:solidFill>
                <a:latin typeface="Poppins"/>
                <a:ea typeface="Poppins"/>
                <a:cs typeface="Poppins"/>
                <a:sym typeface="Poppins"/>
                <a:hlinkClick r:id="rId4"/>
              </a:rPr>
              <a:t>https://github.com/alan-turing-institute/AutisticaCitizenScience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Clr>
                <a:srgbClr val="2C2C2C"/>
              </a:buClr>
              <a:buSzPts val="1400"/>
              <a:buFont typeface="Poppins"/>
              <a:buChar char="●"/>
            </a:pPr>
            <a:r>
              <a:rPr lang="en">
                <a:solidFill>
                  <a:srgbClr val="2C2C2C"/>
                </a:solidFill>
                <a:latin typeface="Poppins"/>
                <a:ea typeface="Poppins"/>
                <a:cs typeface="Poppins"/>
                <a:sym typeface="Poppins"/>
              </a:rPr>
              <a:t>Link to the twitter -&gt; </a:t>
            </a:r>
            <a:r>
              <a:rPr lang="en" u="sng">
                <a:solidFill>
                  <a:schemeClr val="hlink"/>
                </a:solidFill>
                <a:latin typeface="Poppins"/>
                <a:ea typeface="Poppins"/>
                <a:cs typeface="Poppins"/>
                <a:sym typeface="Poppins"/>
                <a:hlinkClick r:id="rId5"/>
              </a:rPr>
              <a:t>https://twitter.com/AutSpaces</a:t>
            </a:r>
            <a:endParaRPr>
              <a:solidFill>
                <a:srgbClr val="2C2C2C"/>
              </a:solidFill>
              <a:latin typeface="Poppins"/>
              <a:ea typeface="Poppins"/>
              <a:cs typeface="Poppins"/>
              <a:sym typeface="Poppins"/>
            </a:endParaRPr>
          </a:p>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25" name="Shape 325"/>
        <p:cNvGrpSpPr/>
        <p:nvPr/>
      </p:nvGrpSpPr>
      <p:grpSpPr>
        <a:xfrm>
          <a:off x="0" y="0"/>
          <a:ext cx="0" cy="0"/>
          <a:chOff x="0" y="0"/>
          <a:chExt cx="0" cy="0"/>
        </a:xfrm>
      </p:grpSpPr>
      <p:sp>
        <p:nvSpPr>
          <p:cNvPr id="326" name="Google Shape;326;p6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327" name="Google Shape;327;p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3">
    <p:spTree>
      <p:nvGrpSpPr>
        <p:cNvPr id="328" name="Shape 328"/>
        <p:cNvGrpSpPr/>
        <p:nvPr/>
      </p:nvGrpSpPr>
      <p:grpSpPr>
        <a:xfrm>
          <a:off x="0" y="0"/>
          <a:ext cx="0" cy="0"/>
          <a:chOff x="0" y="0"/>
          <a:chExt cx="0" cy="0"/>
        </a:xfrm>
      </p:grpSpPr>
      <p:sp>
        <p:nvSpPr>
          <p:cNvPr id="329" name="Google Shape;329;p6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0" name="Google Shape;330;p6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31" name="Google Shape;331;p6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32" name="Google Shape;332;p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3" name="Shape 333"/>
        <p:cNvGrpSpPr/>
        <p:nvPr/>
      </p:nvGrpSpPr>
      <p:grpSpPr>
        <a:xfrm>
          <a:off x="0" y="0"/>
          <a:ext cx="0" cy="0"/>
          <a:chOff x="0" y="0"/>
          <a:chExt cx="0" cy="0"/>
        </a:xfrm>
      </p:grpSpPr>
      <p:sp>
        <p:nvSpPr>
          <p:cNvPr id="334" name="Google Shape;334;p6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9" name="Shape 339"/>
        <p:cNvGrpSpPr/>
        <p:nvPr/>
      </p:nvGrpSpPr>
      <p:grpSpPr>
        <a:xfrm>
          <a:off x="0" y="0"/>
          <a:ext cx="0" cy="0"/>
          <a:chOff x="0" y="0"/>
          <a:chExt cx="0" cy="0"/>
        </a:xfrm>
      </p:grpSpPr>
      <p:sp>
        <p:nvSpPr>
          <p:cNvPr id="340" name="Google Shape;340;p68"/>
          <p:cNvSpPr/>
          <p:nvPr/>
        </p:nvSpPr>
        <p:spPr>
          <a:xfrm>
            <a:off x="0" y="-50"/>
            <a:ext cx="57117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68"/>
          <p:cNvSpPr txBox="1"/>
          <p:nvPr>
            <p:ph type="ctrTitle"/>
          </p:nvPr>
        </p:nvSpPr>
        <p:spPr>
          <a:xfrm>
            <a:off x="996600" y="2153575"/>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42" name="Google Shape;342;p68"/>
          <p:cNvSpPr txBox="1"/>
          <p:nvPr>
            <p:ph idx="1" type="subTitle"/>
          </p:nvPr>
        </p:nvSpPr>
        <p:spPr>
          <a:xfrm>
            <a:off x="920400" y="1245100"/>
            <a:ext cx="2967300" cy="438000"/>
          </a:xfrm>
          <a:prstGeom prst="rect">
            <a:avLst/>
          </a:prstGeom>
        </p:spPr>
        <p:txBody>
          <a:bodyPr anchorCtr="0" anchor="t" bIns="91425" lIns="91425" spcFirstLastPara="1" rIns="80200" wrap="square" tIns="91425">
            <a:spAutoFit/>
          </a:bodyPr>
          <a:lstStyle>
            <a:lvl1pPr lvl="0" rtl="0">
              <a:lnSpc>
                <a:spcPct val="100000"/>
              </a:lnSpc>
              <a:spcBef>
                <a:spcPts val="0"/>
              </a:spcBef>
              <a:spcAft>
                <a:spcPts val="0"/>
              </a:spcAft>
              <a:buClr>
                <a:srgbClr val="383838"/>
              </a:buClr>
              <a:buSzPts val="1800"/>
              <a:buFont typeface="Poppins"/>
              <a:buNone/>
              <a:defRPr>
                <a:solidFill>
                  <a:srgbClr val="383838"/>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43" name="Google Shape;343;p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cSld name="TITLE_3">
    <p:spTree>
      <p:nvGrpSpPr>
        <p:cNvPr id="344" name="Shape 344"/>
        <p:cNvGrpSpPr/>
        <p:nvPr/>
      </p:nvGrpSpPr>
      <p:grpSpPr>
        <a:xfrm>
          <a:off x="0" y="0"/>
          <a:ext cx="0" cy="0"/>
          <a:chOff x="0" y="0"/>
          <a:chExt cx="0" cy="0"/>
        </a:xfrm>
      </p:grpSpPr>
      <p:sp>
        <p:nvSpPr>
          <p:cNvPr id="345" name="Google Shape;345;p69"/>
          <p:cNvSpPr txBox="1"/>
          <p:nvPr>
            <p:ph type="ctrTitle"/>
          </p:nvPr>
        </p:nvSpPr>
        <p:spPr>
          <a:xfrm>
            <a:off x="996600" y="2153575"/>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46" name="Google Shape;346;p69"/>
          <p:cNvSpPr txBox="1"/>
          <p:nvPr>
            <p:ph idx="1" type="subTitle"/>
          </p:nvPr>
        </p:nvSpPr>
        <p:spPr>
          <a:xfrm>
            <a:off x="920400" y="1245100"/>
            <a:ext cx="2967300" cy="438000"/>
          </a:xfrm>
          <a:prstGeom prst="rect">
            <a:avLst/>
          </a:prstGeom>
        </p:spPr>
        <p:txBody>
          <a:bodyPr anchorCtr="0" anchor="t" bIns="91425" lIns="91425" spcFirstLastPara="1" rIns="80200" wrap="square" tIns="91425">
            <a:spAutoFit/>
          </a:bodyPr>
          <a:lstStyle>
            <a:lvl1pPr lvl="0" rtl="0">
              <a:lnSpc>
                <a:spcPct val="100000"/>
              </a:lnSpc>
              <a:spcBef>
                <a:spcPts val="0"/>
              </a:spcBef>
              <a:spcAft>
                <a:spcPts val="0"/>
              </a:spcAft>
              <a:buClr>
                <a:srgbClr val="383838"/>
              </a:buClr>
              <a:buSzPts val="1800"/>
              <a:buFont typeface="Poppins"/>
              <a:buNone/>
              <a:defRPr>
                <a:solidFill>
                  <a:srgbClr val="383838"/>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47" name="Google Shape;347;p6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348" name="Shape 348"/>
        <p:cNvGrpSpPr/>
        <p:nvPr/>
      </p:nvGrpSpPr>
      <p:grpSpPr>
        <a:xfrm>
          <a:off x="0" y="0"/>
          <a:ext cx="0" cy="0"/>
          <a:chOff x="0" y="0"/>
          <a:chExt cx="0" cy="0"/>
        </a:xfrm>
      </p:grpSpPr>
      <p:sp>
        <p:nvSpPr>
          <p:cNvPr id="349" name="Google Shape;349;p70"/>
          <p:cNvSpPr/>
          <p:nvPr/>
        </p:nvSpPr>
        <p:spPr>
          <a:xfrm>
            <a:off x="0" y="-50"/>
            <a:ext cx="57117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70"/>
          <p:cNvSpPr txBox="1"/>
          <p:nvPr>
            <p:ph type="ctrTitle"/>
          </p:nvPr>
        </p:nvSpPr>
        <p:spPr>
          <a:xfrm>
            <a:off x="996600" y="1715850"/>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51" name="Google Shape;351;p70"/>
          <p:cNvSpPr txBox="1"/>
          <p:nvPr>
            <p:ph idx="1" type="subTitle"/>
          </p:nvPr>
        </p:nvSpPr>
        <p:spPr>
          <a:xfrm>
            <a:off x="954775" y="3125350"/>
            <a:ext cx="2967300" cy="438000"/>
          </a:xfrm>
          <a:prstGeom prst="rect">
            <a:avLst/>
          </a:prstGeom>
        </p:spPr>
        <p:txBody>
          <a:bodyPr anchorCtr="0" anchor="t" bIns="91425" lIns="91425" spcFirstLastPara="1" rIns="91425" wrap="square" tIns="91425">
            <a:spAutoFit/>
          </a:bodyPr>
          <a:lstStyle>
            <a:lvl1pPr lvl="0" rtl="0">
              <a:lnSpc>
                <a:spcPct val="100000"/>
              </a:lnSpc>
              <a:spcBef>
                <a:spcPts val="0"/>
              </a:spcBef>
              <a:spcAft>
                <a:spcPts val="0"/>
              </a:spcAft>
              <a:buClr>
                <a:srgbClr val="272727"/>
              </a:buClr>
              <a:buSzPts val="1800"/>
              <a:buFont typeface="Poppins"/>
              <a:buNone/>
              <a:defRPr>
                <a:solidFill>
                  <a:srgbClr val="272727"/>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52" name="Google Shape;352;p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5">
    <p:spTree>
      <p:nvGrpSpPr>
        <p:cNvPr id="353" name="Shape 353"/>
        <p:cNvGrpSpPr/>
        <p:nvPr/>
      </p:nvGrpSpPr>
      <p:grpSpPr>
        <a:xfrm>
          <a:off x="0" y="0"/>
          <a:ext cx="0" cy="0"/>
          <a:chOff x="0" y="0"/>
          <a:chExt cx="0" cy="0"/>
        </a:xfrm>
      </p:grpSpPr>
      <p:sp>
        <p:nvSpPr>
          <p:cNvPr id="354" name="Google Shape;354;p7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2 1">
  <p:cSld name="TITLE_1_1">
    <p:spTree>
      <p:nvGrpSpPr>
        <p:cNvPr id="355" name="Shape 355"/>
        <p:cNvGrpSpPr/>
        <p:nvPr/>
      </p:nvGrpSpPr>
      <p:grpSpPr>
        <a:xfrm>
          <a:off x="0" y="0"/>
          <a:ext cx="0" cy="0"/>
          <a:chOff x="0" y="0"/>
          <a:chExt cx="0" cy="0"/>
        </a:xfrm>
      </p:grpSpPr>
      <p:sp>
        <p:nvSpPr>
          <p:cNvPr id="356" name="Google Shape;356;p72"/>
          <p:cNvSpPr txBox="1"/>
          <p:nvPr>
            <p:ph type="ctrTitle"/>
          </p:nvPr>
        </p:nvSpPr>
        <p:spPr>
          <a:xfrm>
            <a:off x="996600" y="1715850"/>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57" name="Google Shape;357;p72"/>
          <p:cNvSpPr txBox="1"/>
          <p:nvPr>
            <p:ph idx="1" type="subTitle"/>
          </p:nvPr>
        </p:nvSpPr>
        <p:spPr>
          <a:xfrm>
            <a:off x="954775" y="3125350"/>
            <a:ext cx="2967300" cy="438000"/>
          </a:xfrm>
          <a:prstGeom prst="rect">
            <a:avLst/>
          </a:prstGeom>
        </p:spPr>
        <p:txBody>
          <a:bodyPr anchorCtr="0" anchor="t" bIns="91425" lIns="91425" spcFirstLastPara="1" rIns="91425" wrap="square" tIns="91425">
            <a:spAutoFit/>
          </a:bodyPr>
          <a:lstStyle>
            <a:lvl1pPr lvl="0" rtl="0">
              <a:lnSpc>
                <a:spcPct val="100000"/>
              </a:lnSpc>
              <a:spcBef>
                <a:spcPts val="0"/>
              </a:spcBef>
              <a:spcAft>
                <a:spcPts val="0"/>
              </a:spcAft>
              <a:buClr>
                <a:srgbClr val="272727"/>
              </a:buClr>
              <a:buSzPts val="1800"/>
              <a:buFont typeface="Poppins"/>
              <a:buNone/>
              <a:defRPr>
                <a:solidFill>
                  <a:srgbClr val="272727"/>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58" name="Google Shape;358;p7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3">
  <p:cSld name="SECTION_HEADER_1_2">
    <p:spTree>
      <p:nvGrpSpPr>
        <p:cNvPr id="359" name="Shape 359"/>
        <p:cNvGrpSpPr/>
        <p:nvPr/>
      </p:nvGrpSpPr>
      <p:grpSpPr>
        <a:xfrm>
          <a:off x="0" y="0"/>
          <a:ext cx="0" cy="0"/>
          <a:chOff x="0" y="0"/>
          <a:chExt cx="0" cy="0"/>
        </a:xfrm>
      </p:grpSpPr>
      <p:sp>
        <p:nvSpPr>
          <p:cNvPr id="360" name="Google Shape;360;p73"/>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61" name="Google Shape;361;p7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62" name="Google Shape;362;p73"/>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3 1">
  <p:cSld name="SECTION_HEADER_1_2_3">
    <p:spTree>
      <p:nvGrpSpPr>
        <p:cNvPr id="363" name="Shape 363"/>
        <p:cNvGrpSpPr/>
        <p:nvPr/>
      </p:nvGrpSpPr>
      <p:grpSpPr>
        <a:xfrm>
          <a:off x="0" y="0"/>
          <a:ext cx="0" cy="0"/>
          <a:chOff x="0" y="0"/>
          <a:chExt cx="0" cy="0"/>
        </a:xfrm>
      </p:grpSpPr>
      <p:sp>
        <p:nvSpPr>
          <p:cNvPr id="364" name="Google Shape;364;p74"/>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65" name="Google Shape;365;p7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p:cSld name="CUSTOM_4">
    <p:spTree>
      <p:nvGrpSpPr>
        <p:cNvPr id="366" name="Shape 366"/>
        <p:cNvGrpSpPr/>
        <p:nvPr/>
      </p:nvGrpSpPr>
      <p:grpSpPr>
        <a:xfrm>
          <a:off x="0" y="0"/>
          <a:ext cx="0" cy="0"/>
          <a:chOff x="0" y="0"/>
          <a:chExt cx="0" cy="0"/>
        </a:xfrm>
      </p:grpSpPr>
      <p:sp>
        <p:nvSpPr>
          <p:cNvPr id="367" name="Google Shape;367;p75"/>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5"/>
          <p:cNvSpPr/>
          <p:nvPr/>
        </p:nvSpPr>
        <p:spPr>
          <a:xfrm>
            <a:off x="2420925" y="17018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369" name="Google Shape;369;p75"/>
          <p:cNvSpPr/>
          <p:nvPr/>
        </p:nvSpPr>
        <p:spPr>
          <a:xfrm>
            <a:off x="2420925" y="28160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370" name="Google Shape;370;p75"/>
          <p:cNvSpPr/>
          <p:nvPr/>
        </p:nvSpPr>
        <p:spPr>
          <a:xfrm>
            <a:off x="2420925" y="39302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371" name="Google Shape;371;p75"/>
          <p:cNvSpPr txBox="1"/>
          <p:nvPr/>
        </p:nvSpPr>
        <p:spPr>
          <a:xfrm>
            <a:off x="3240825" y="398125"/>
            <a:ext cx="22518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
        <p:nvSpPr>
          <p:cNvPr id="372" name="Google Shape;372;p75"/>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373" name="Google Shape;373;p75"/>
          <p:cNvSpPr txBox="1"/>
          <p:nvPr/>
        </p:nvSpPr>
        <p:spPr>
          <a:xfrm>
            <a:off x="3620250" y="28160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374" name="Google Shape;374;p75"/>
          <p:cNvSpPr txBox="1"/>
          <p:nvPr/>
        </p:nvSpPr>
        <p:spPr>
          <a:xfrm>
            <a:off x="3620250" y="39302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375" name="Google Shape;375;p75"/>
          <p:cNvSpPr txBox="1"/>
          <p:nvPr/>
        </p:nvSpPr>
        <p:spPr>
          <a:xfrm>
            <a:off x="2682225" y="180282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376" name="Google Shape;376;p75"/>
          <p:cNvSpPr txBox="1"/>
          <p:nvPr/>
        </p:nvSpPr>
        <p:spPr>
          <a:xfrm>
            <a:off x="2629938" y="291702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377" name="Google Shape;377;p75"/>
          <p:cNvSpPr txBox="1"/>
          <p:nvPr/>
        </p:nvSpPr>
        <p:spPr>
          <a:xfrm>
            <a:off x="2661375" y="403122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378" name="Google Shape;378;p75"/>
          <p:cNvSpPr txBox="1"/>
          <p:nvPr>
            <p:ph idx="1" type="body"/>
          </p:nvPr>
        </p:nvSpPr>
        <p:spPr>
          <a:xfrm>
            <a:off x="3627625" y="1714500"/>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79" name="Google Shape;379;p75"/>
          <p:cNvSpPr txBox="1"/>
          <p:nvPr>
            <p:ph idx="2" type="body"/>
          </p:nvPr>
        </p:nvSpPr>
        <p:spPr>
          <a:xfrm>
            <a:off x="3620250" y="2822388"/>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80" name="Google Shape;380;p75"/>
          <p:cNvSpPr txBox="1"/>
          <p:nvPr>
            <p:ph idx="3" type="body"/>
          </p:nvPr>
        </p:nvSpPr>
        <p:spPr>
          <a:xfrm>
            <a:off x="3696450" y="3987125"/>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2">
  <p:cSld name="CUSTOM_4_3">
    <p:spTree>
      <p:nvGrpSpPr>
        <p:cNvPr id="381" name="Shape 381"/>
        <p:cNvGrpSpPr/>
        <p:nvPr/>
      </p:nvGrpSpPr>
      <p:grpSpPr>
        <a:xfrm>
          <a:off x="0" y="0"/>
          <a:ext cx="0" cy="0"/>
          <a:chOff x="0" y="0"/>
          <a:chExt cx="0" cy="0"/>
        </a:xfrm>
      </p:grpSpPr>
      <p:sp>
        <p:nvSpPr>
          <p:cNvPr id="382" name="Google Shape;382;p76"/>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6"/>
          <p:cNvSpPr/>
          <p:nvPr/>
        </p:nvSpPr>
        <p:spPr>
          <a:xfrm>
            <a:off x="2420925" y="17018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384" name="Google Shape;384;p76"/>
          <p:cNvSpPr/>
          <p:nvPr/>
        </p:nvSpPr>
        <p:spPr>
          <a:xfrm>
            <a:off x="2420925" y="28160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385" name="Google Shape;385;p76"/>
          <p:cNvSpPr/>
          <p:nvPr/>
        </p:nvSpPr>
        <p:spPr>
          <a:xfrm>
            <a:off x="2420925" y="39302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386" name="Google Shape;386;p76"/>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387" name="Google Shape;387;p76"/>
          <p:cNvSpPr txBox="1"/>
          <p:nvPr/>
        </p:nvSpPr>
        <p:spPr>
          <a:xfrm>
            <a:off x="3620250" y="28160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388" name="Google Shape;388;p76"/>
          <p:cNvSpPr txBox="1"/>
          <p:nvPr/>
        </p:nvSpPr>
        <p:spPr>
          <a:xfrm>
            <a:off x="3620250" y="39302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389" name="Google Shape;389;p76"/>
          <p:cNvSpPr txBox="1"/>
          <p:nvPr/>
        </p:nvSpPr>
        <p:spPr>
          <a:xfrm>
            <a:off x="2682225" y="180282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390" name="Google Shape;390;p76"/>
          <p:cNvSpPr txBox="1"/>
          <p:nvPr/>
        </p:nvSpPr>
        <p:spPr>
          <a:xfrm>
            <a:off x="2629938" y="291702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391" name="Google Shape;391;p76"/>
          <p:cNvSpPr txBox="1"/>
          <p:nvPr/>
        </p:nvSpPr>
        <p:spPr>
          <a:xfrm>
            <a:off x="2661375" y="403122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392" name="Google Shape;392;p76"/>
          <p:cNvSpPr txBox="1"/>
          <p:nvPr>
            <p:ph idx="1" type="body"/>
          </p:nvPr>
        </p:nvSpPr>
        <p:spPr>
          <a:xfrm>
            <a:off x="3627625" y="1714500"/>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93" name="Google Shape;393;p76"/>
          <p:cNvSpPr txBox="1"/>
          <p:nvPr>
            <p:ph idx="2" type="body"/>
          </p:nvPr>
        </p:nvSpPr>
        <p:spPr>
          <a:xfrm>
            <a:off x="3620250" y="2822388"/>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94" name="Google Shape;394;p76"/>
          <p:cNvSpPr txBox="1"/>
          <p:nvPr>
            <p:ph idx="3" type="body"/>
          </p:nvPr>
        </p:nvSpPr>
        <p:spPr>
          <a:xfrm>
            <a:off x="3696450" y="3987125"/>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95" name="Google Shape;395;p76"/>
          <p:cNvSpPr txBox="1"/>
          <p:nvPr>
            <p:ph idx="4" type="subTitle"/>
          </p:nvPr>
        </p:nvSpPr>
        <p:spPr>
          <a:xfrm>
            <a:off x="3783450" y="395475"/>
            <a:ext cx="2352300" cy="779100"/>
          </a:xfrm>
          <a:prstGeom prst="rect">
            <a:avLst/>
          </a:prstGeom>
          <a:ln cap="flat" cmpd="sng" w="38100">
            <a:solidFill>
              <a:srgbClr val="383838"/>
            </a:solidFill>
            <a:prstDash val="solid"/>
            <a:round/>
            <a:headEnd len="sm" w="sm" type="none"/>
            <a:tailEnd len="sm" w="sm" type="none"/>
          </a:ln>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1">
  <p:cSld name="CUSTOM_4_2">
    <p:spTree>
      <p:nvGrpSpPr>
        <p:cNvPr id="396" name="Shape 396"/>
        <p:cNvGrpSpPr/>
        <p:nvPr/>
      </p:nvGrpSpPr>
      <p:grpSpPr>
        <a:xfrm>
          <a:off x="0" y="0"/>
          <a:ext cx="0" cy="0"/>
          <a:chOff x="0" y="0"/>
          <a:chExt cx="0" cy="0"/>
        </a:xfrm>
      </p:grpSpPr>
      <p:sp>
        <p:nvSpPr>
          <p:cNvPr id="397" name="Google Shape;397;p77"/>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77"/>
          <p:cNvSpPr txBox="1"/>
          <p:nvPr/>
        </p:nvSpPr>
        <p:spPr>
          <a:xfrm>
            <a:off x="3240825" y="398125"/>
            <a:ext cx="22518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1 1">
  <p:cSld name="CUSTOM_4_2_1">
    <p:spTree>
      <p:nvGrpSpPr>
        <p:cNvPr id="399" name="Shape 399"/>
        <p:cNvGrpSpPr/>
        <p:nvPr/>
      </p:nvGrpSpPr>
      <p:grpSpPr>
        <a:xfrm>
          <a:off x="0" y="0"/>
          <a:ext cx="0" cy="0"/>
          <a:chOff x="0" y="0"/>
          <a:chExt cx="0" cy="0"/>
        </a:xfrm>
      </p:grpSpPr>
      <p:sp>
        <p:nvSpPr>
          <p:cNvPr id="400" name="Google Shape;400;p78"/>
          <p:cNvSpPr txBox="1"/>
          <p:nvPr/>
        </p:nvSpPr>
        <p:spPr>
          <a:xfrm>
            <a:off x="3479550" y="398125"/>
            <a:ext cx="21849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2 1">
  <p:cSld name="CUSTOM_4_3_1">
    <p:spTree>
      <p:nvGrpSpPr>
        <p:cNvPr id="401" name="Shape 401"/>
        <p:cNvGrpSpPr/>
        <p:nvPr/>
      </p:nvGrpSpPr>
      <p:grpSpPr>
        <a:xfrm>
          <a:off x="0" y="0"/>
          <a:ext cx="0" cy="0"/>
          <a:chOff x="0" y="0"/>
          <a:chExt cx="0" cy="0"/>
        </a:xfrm>
      </p:grpSpPr>
      <p:sp>
        <p:nvSpPr>
          <p:cNvPr id="402" name="Google Shape;402;p79"/>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403" name="Google Shape;403;p79"/>
          <p:cNvSpPr txBox="1"/>
          <p:nvPr>
            <p:ph idx="1" type="subTitle"/>
          </p:nvPr>
        </p:nvSpPr>
        <p:spPr>
          <a:xfrm>
            <a:off x="1129050" y="416375"/>
            <a:ext cx="6774300" cy="779100"/>
          </a:xfrm>
          <a:prstGeom prst="rect">
            <a:avLst/>
          </a:prstGeom>
          <a:ln cap="flat" cmpd="sng" w="38100">
            <a:solidFill>
              <a:srgbClr val="383838"/>
            </a:solidFill>
            <a:prstDash val="solid"/>
            <a:round/>
            <a:headEnd len="sm" w="sm" type="none"/>
            <a:tailEnd len="sm" w="sm" type="none"/>
          </a:ln>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2 - Progress Bar">
  <p:cSld name="CUSTOM_1">
    <p:spTree>
      <p:nvGrpSpPr>
        <p:cNvPr id="404" name="Shape 404"/>
        <p:cNvGrpSpPr/>
        <p:nvPr/>
      </p:nvGrpSpPr>
      <p:grpSpPr>
        <a:xfrm>
          <a:off x="0" y="0"/>
          <a:ext cx="0" cy="0"/>
          <a:chOff x="0" y="0"/>
          <a:chExt cx="0" cy="0"/>
        </a:xfrm>
      </p:grpSpPr>
      <p:sp>
        <p:nvSpPr>
          <p:cNvPr id="405" name="Google Shape;405;p80"/>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406" name="Google Shape;406;p80"/>
          <p:cNvSpPr/>
          <p:nvPr/>
        </p:nvSpPr>
        <p:spPr>
          <a:xfrm>
            <a:off x="0" y="5013600"/>
            <a:ext cx="7593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80"/>
          <p:cNvSpPr txBox="1"/>
          <p:nvPr>
            <p:ph idx="1" type="subTitle"/>
          </p:nvPr>
        </p:nvSpPr>
        <p:spPr>
          <a:xfrm>
            <a:off x="1071750" y="159367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408" name="Google Shape;408;p80"/>
          <p:cNvSpPr txBox="1"/>
          <p:nvPr>
            <p:ph idx="2" type="subTitle"/>
          </p:nvPr>
        </p:nvSpPr>
        <p:spPr>
          <a:xfrm>
            <a:off x="356975" y="16301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409" name="Google Shape;409;p80"/>
          <p:cNvSpPr txBox="1"/>
          <p:nvPr>
            <p:ph idx="3" type="subTitle"/>
          </p:nvPr>
        </p:nvSpPr>
        <p:spPr>
          <a:xfrm>
            <a:off x="356975" y="26069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410" name="Google Shape;410;p80"/>
          <p:cNvSpPr txBox="1"/>
          <p:nvPr>
            <p:ph idx="4" type="subTitle"/>
          </p:nvPr>
        </p:nvSpPr>
        <p:spPr>
          <a:xfrm>
            <a:off x="464250" y="364847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411" name="Google Shape;411;p80"/>
          <p:cNvSpPr txBox="1"/>
          <p:nvPr>
            <p:ph idx="5" type="subTitle"/>
          </p:nvPr>
        </p:nvSpPr>
        <p:spPr>
          <a:xfrm>
            <a:off x="1071750" y="257047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412" name="Google Shape;412;p80"/>
          <p:cNvSpPr txBox="1"/>
          <p:nvPr>
            <p:ph idx="6" type="subTitle"/>
          </p:nvPr>
        </p:nvSpPr>
        <p:spPr>
          <a:xfrm>
            <a:off x="1071750" y="361202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2 - Progress Bar 1">
  <p:cSld name="CUSTOM_1_1">
    <p:spTree>
      <p:nvGrpSpPr>
        <p:cNvPr id="413" name="Shape 413"/>
        <p:cNvGrpSpPr/>
        <p:nvPr/>
      </p:nvGrpSpPr>
      <p:grpSpPr>
        <a:xfrm>
          <a:off x="0" y="0"/>
          <a:ext cx="0" cy="0"/>
          <a:chOff x="0" y="0"/>
          <a:chExt cx="0" cy="0"/>
        </a:xfrm>
      </p:grpSpPr>
      <p:sp>
        <p:nvSpPr>
          <p:cNvPr id="414" name="Google Shape;414;p81"/>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415" name="Google Shape;415;p81"/>
          <p:cNvSpPr txBox="1"/>
          <p:nvPr/>
        </p:nvSpPr>
        <p:spPr>
          <a:xfrm>
            <a:off x="1194875" y="15346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416" name="Google Shape;416;p81"/>
          <p:cNvSpPr txBox="1"/>
          <p:nvPr/>
        </p:nvSpPr>
        <p:spPr>
          <a:xfrm>
            <a:off x="1194875" y="26488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417" name="Google Shape;417;p81"/>
          <p:cNvSpPr txBox="1"/>
          <p:nvPr/>
        </p:nvSpPr>
        <p:spPr>
          <a:xfrm>
            <a:off x="1194875" y="37630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418" name="Google Shape;418;p81"/>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419" name="Google Shape;419;p81"/>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420" name="Google Shape;420;p81"/>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421" name="Google Shape;421;p81"/>
          <p:cNvSpPr/>
          <p:nvPr/>
        </p:nvSpPr>
        <p:spPr>
          <a:xfrm>
            <a:off x="0" y="5013600"/>
            <a:ext cx="7593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81"/>
          <p:cNvSpPr txBox="1"/>
          <p:nvPr>
            <p:ph idx="1" type="subTitle"/>
          </p:nvPr>
        </p:nvSpPr>
        <p:spPr>
          <a:xfrm>
            <a:off x="1071750" y="159367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423" name="Google Shape;423;p81"/>
          <p:cNvSpPr txBox="1"/>
          <p:nvPr>
            <p:ph idx="2" type="subTitle"/>
          </p:nvPr>
        </p:nvSpPr>
        <p:spPr>
          <a:xfrm>
            <a:off x="356975" y="16301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424" name="Google Shape;424;p81"/>
          <p:cNvSpPr txBox="1"/>
          <p:nvPr>
            <p:ph idx="3" type="subTitle"/>
          </p:nvPr>
        </p:nvSpPr>
        <p:spPr>
          <a:xfrm>
            <a:off x="356975" y="26069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425" name="Google Shape;425;p81"/>
          <p:cNvSpPr txBox="1"/>
          <p:nvPr>
            <p:ph idx="4" type="subTitle"/>
          </p:nvPr>
        </p:nvSpPr>
        <p:spPr>
          <a:xfrm>
            <a:off x="464250" y="364847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426" name="Google Shape;426;p81"/>
          <p:cNvSpPr txBox="1"/>
          <p:nvPr>
            <p:ph idx="5" type="subTitle"/>
          </p:nvPr>
        </p:nvSpPr>
        <p:spPr>
          <a:xfrm>
            <a:off x="1071750" y="257047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427" name="Google Shape;427;p81"/>
          <p:cNvSpPr txBox="1"/>
          <p:nvPr>
            <p:ph idx="6" type="subTitle"/>
          </p:nvPr>
        </p:nvSpPr>
        <p:spPr>
          <a:xfrm>
            <a:off x="1071750" y="361202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Option 1- Progress Bar">
  <p:cSld name="CUSTOM_1_1_2">
    <p:spTree>
      <p:nvGrpSpPr>
        <p:cNvPr id="428" name="Shape 428"/>
        <p:cNvGrpSpPr/>
        <p:nvPr/>
      </p:nvGrpSpPr>
      <p:grpSpPr>
        <a:xfrm>
          <a:off x="0" y="0"/>
          <a:ext cx="0" cy="0"/>
          <a:chOff x="0" y="0"/>
          <a:chExt cx="0" cy="0"/>
        </a:xfrm>
      </p:grpSpPr>
      <p:sp>
        <p:nvSpPr>
          <p:cNvPr id="429" name="Google Shape;429;p82"/>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430" name="Google Shape;430;p82"/>
          <p:cNvSpPr txBox="1"/>
          <p:nvPr/>
        </p:nvSpPr>
        <p:spPr>
          <a:xfrm>
            <a:off x="1194875" y="15346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highlight>
                  <a:srgbClr val="FFC17A"/>
                </a:highlight>
                <a:latin typeface="Poppins Medium"/>
                <a:ea typeface="Poppins Medium"/>
                <a:cs typeface="Poppins Medium"/>
                <a:sym typeface="Poppins Medium"/>
              </a:rPr>
              <a:t>Part 1</a:t>
            </a:r>
            <a:endParaRPr sz="1600">
              <a:solidFill>
                <a:srgbClr val="2C2C2C"/>
              </a:solidFill>
              <a:highlight>
                <a:srgbClr val="FFC17A"/>
              </a:highlight>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highlight>
                  <a:srgbClr val="FFC17A"/>
                </a:highlight>
                <a:latin typeface="Poppins Light"/>
                <a:ea typeface="Poppins Light"/>
                <a:cs typeface="Poppins Light"/>
                <a:sym typeface="Poppins Light"/>
              </a:rPr>
              <a:t>This is a description</a:t>
            </a:r>
            <a:endParaRPr sz="1600">
              <a:solidFill>
                <a:srgbClr val="2C2C2C"/>
              </a:solidFill>
              <a:highlight>
                <a:srgbClr val="FFC17A"/>
              </a:highlight>
              <a:latin typeface="Poppins Light"/>
              <a:ea typeface="Poppins Light"/>
              <a:cs typeface="Poppins Light"/>
              <a:sym typeface="Poppins Light"/>
            </a:endParaRPr>
          </a:p>
        </p:txBody>
      </p:sp>
      <p:sp>
        <p:nvSpPr>
          <p:cNvPr id="431" name="Google Shape;431;p82"/>
          <p:cNvSpPr txBox="1"/>
          <p:nvPr/>
        </p:nvSpPr>
        <p:spPr>
          <a:xfrm>
            <a:off x="1194875" y="26488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Part 2</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432" name="Google Shape;432;p82"/>
          <p:cNvSpPr txBox="1"/>
          <p:nvPr/>
        </p:nvSpPr>
        <p:spPr>
          <a:xfrm>
            <a:off x="1194875" y="37630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Part 3</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433" name="Google Shape;433;p82"/>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434" name="Google Shape;434;p82"/>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435" name="Google Shape;435;p82"/>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436" name="Google Shape;436;p82"/>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Option 1">
  <p:cSld name="CUSTOM_1_1_2_1">
    <p:spTree>
      <p:nvGrpSpPr>
        <p:cNvPr id="437" name="Shape 437"/>
        <p:cNvGrpSpPr/>
        <p:nvPr/>
      </p:nvGrpSpPr>
      <p:grpSpPr>
        <a:xfrm>
          <a:off x="0" y="0"/>
          <a:ext cx="0" cy="0"/>
          <a:chOff x="0" y="0"/>
          <a:chExt cx="0" cy="0"/>
        </a:xfrm>
      </p:grpSpPr>
      <p:sp>
        <p:nvSpPr>
          <p:cNvPr id="438" name="Google Shape;438;p83"/>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p:cSld name="CUSTOM_1_1_1_2">
    <p:spTree>
      <p:nvGrpSpPr>
        <p:cNvPr id="439" name="Shape 439"/>
        <p:cNvGrpSpPr/>
        <p:nvPr/>
      </p:nvGrpSpPr>
      <p:grpSpPr>
        <a:xfrm>
          <a:off x="0" y="0"/>
          <a:ext cx="0" cy="0"/>
          <a:chOff x="0" y="0"/>
          <a:chExt cx="0" cy="0"/>
        </a:xfrm>
      </p:grpSpPr>
      <p:sp>
        <p:nvSpPr>
          <p:cNvPr id="440" name="Google Shape;440;p84"/>
          <p:cNvSpPr txBox="1"/>
          <p:nvPr/>
        </p:nvSpPr>
        <p:spPr>
          <a:xfrm>
            <a:off x="1845000" y="1518900"/>
            <a:ext cx="54540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Section 1</a:t>
            </a:r>
            <a:endParaRPr sz="35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3500">
                <a:solidFill>
                  <a:srgbClr val="2C2C2C"/>
                </a:solidFill>
                <a:latin typeface="Poppins Light"/>
                <a:ea typeface="Poppins Light"/>
                <a:cs typeface="Poppins Light"/>
                <a:sym typeface="Poppins Light"/>
              </a:rPr>
              <a:t>This is a description of this section.</a:t>
            </a:r>
            <a:endParaRPr sz="3500">
              <a:solidFill>
                <a:srgbClr val="2C2C2C"/>
              </a:solidFill>
              <a:latin typeface="Poppins Light"/>
              <a:ea typeface="Poppins Light"/>
              <a:cs typeface="Poppins Light"/>
              <a:sym typeface="Poppins Light"/>
            </a:endParaRPr>
          </a:p>
        </p:txBody>
      </p:sp>
      <p:sp>
        <p:nvSpPr>
          <p:cNvPr id="441" name="Google Shape;441;p84"/>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1">
  <p:cSld name="CUSTOM_1_1_1_2_1">
    <p:spTree>
      <p:nvGrpSpPr>
        <p:cNvPr id="442" name="Shape 442"/>
        <p:cNvGrpSpPr/>
        <p:nvPr/>
      </p:nvGrpSpPr>
      <p:grpSpPr>
        <a:xfrm>
          <a:off x="0" y="0"/>
          <a:ext cx="0" cy="0"/>
          <a:chOff x="0" y="0"/>
          <a:chExt cx="0" cy="0"/>
        </a:xfrm>
      </p:grpSpPr>
      <p:sp>
        <p:nvSpPr>
          <p:cNvPr id="443" name="Google Shape;443;p85"/>
          <p:cNvSpPr txBox="1"/>
          <p:nvPr>
            <p:ph idx="1" type="subTitle"/>
          </p:nvPr>
        </p:nvSpPr>
        <p:spPr>
          <a:xfrm>
            <a:off x="1903400" y="1700400"/>
            <a:ext cx="4818600" cy="174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1 1">
  <p:cSld name="CUSTOM_1_1_1_2_1_1">
    <p:spTree>
      <p:nvGrpSpPr>
        <p:cNvPr id="444" name="Shape 444"/>
        <p:cNvGrpSpPr/>
        <p:nvPr/>
      </p:nvGrpSpPr>
      <p:grpSpPr>
        <a:xfrm>
          <a:off x="0" y="0"/>
          <a:ext cx="0" cy="0"/>
          <a:chOff x="0" y="0"/>
          <a:chExt cx="0" cy="0"/>
        </a:xfrm>
      </p:grpSpPr>
      <p:sp>
        <p:nvSpPr>
          <p:cNvPr id="445" name="Google Shape;445;p86"/>
          <p:cNvSpPr txBox="1"/>
          <p:nvPr>
            <p:ph idx="1" type="subTitle"/>
          </p:nvPr>
        </p:nvSpPr>
        <p:spPr>
          <a:xfrm>
            <a:off x="1903400" y="1505675"/>
            <a:ext cx="4818600" cy="135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446" name="Google Shape;446;p86"/>
          <p:cNvSpPr txBox="1"/>
          <p:nvPr>
            <p:ph idx="2" type="subTitle"/>
          </p:nvPr>
        </p:nvSpPr>
        <p:spPr>
          <a:xfrm>
            <a:off x="1895950" y="2806100"/>
            <a:ext cx="4818600" cy="135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2 - Progress Bar 1">
  <p:cSld name="CUSTOM_1_1_1_1_1_2">
    <p:spTree>
      <p:nvGrpSpPr>
        <p:cNvPr id="447" name="Shape 447"/>
        <p:cNvGrpSpPr/>
        <p:nvPr/>
      </p:nvGrpSpPr>
      <p:grpSpPr>
        <a:xfrm>
          <a:off x="0" y="0"/>
          <a:ext cx="0" cy="0"/>
          <a:chOff x="0" y="0"/>
          <a:chExt cx="0" cy="0"/>
        </a:xfrm>
      </p:grpSpPr>
      <p:sp>
        <p:nvSpPr>
          <p:cNvPr id="448" name="Google Shape;448;p87"/>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87"/>
          <p:cNvSpPr txBox="1"/>
          <p:nvPr>
            <p:ph type="title"/>
          </p:nvPr>
        </p:nvSpPr>
        <p:spPr>
          <a:xfrm>
            <a:off x="1055875" y="2237225"/>
            <a:ext cx="7334700" cy="4929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4" type="secHead">
  <p:cSld name="SECTION_HEADER">
    <p:spTree>
      <p:nvGrpSpPr>
        <p:cNvPr id="450" name="Shape 450"/>
        <p:cNvGrpSpPr/>
        <p:nvPr/>
      </p:nvGrpSpPr>
      <p:grpSpPr>
        <a:xfrm>
          <a:off x="0" y="0"/>
          <a:ext cx="0" cy="0"/>
          <a:chOff x="0" y="0"/>
          <a:chExt cx="0" cy="0"/>
        </a:xfrm>
      </p:grpSpPr>
      <p:sp>
        <p:nvSpPr>
          <p:cNvPr id="451" name="Google Shape;451;p88"/>
          <p:cNvSpPr/>
          <p:nvPr/>
        </p:nvSpPr>
        <p:spPr>
          <a:xfrm>
            <a:off x="1106400" y="1302300"/>
            <a:ext cx="6931200" cy="2538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88"/>
          <p:cNvSpPr txBox="1"/>
          <p:nvPr>
            <p:ph type="title"/>
          </p:nvPr>
        </p:nvSpPr>
        <p:spPr>
          <a:xfrm>
            <a:off x="1275425" y="1502700"/>
            <a:ext cx="6534000" cy="2135400"/>
          </a:xfrm>
          <a:prstGeom prst="rect">
            <a:avLst/>
          </a:prstGeom>
          <a:ln cap="flat" cmpd="sng" w="38100">
            <a:solidFill>
              <a:srgbClr val="383838"/>
            </a:solidFill>
            <a:prstDash val="solid"/>
            <a:round/>
            <a:headEnd len="sm" w="sm" type="none"/>
            <a:tailEnd len="sm" w="sm" type="none"/>
          </a:ln>
        </p:spPr>
        <p:txBody>
          <a:bodyPr anchorCtr="0" anchor="ctr" bIns="91425" lIns="91425" spcFirstLastPara="1" rIns="91425" wrap="square" tIns="91425">
            <a:sp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53" name="Google Shape;453;p8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54" name="Google Shape;454;p88"/>
          <p:cNvSpPr txBox="1"/>
          <p:nvPr/>
        </p:nvSpPr>
        <p:spPr>
          <a:xfrm>
            <a:off x="2310400" y="1421775"/>
            <a:ext cx="602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5">
  <p:cSld name="SECTION_HEADER_1_2_1">
    <p:spTree>
      <p:nvGrpSpPr>
        <p:cNvPr id="455" name="Shape 455"/>
        <p:cNvGrpSpPr/>
        <p:nvPr/>
      </p:nvGrpSpPr>
      <p:grpSpPr>
        <a:xfrm>
          <a:off x="0" y="0"/>
          <a:ext cx="0" cy="0"/>
          <a:chOff x="0" y="0"/>
          <a:chExt cx="0" cy="0"/>
        </a:xfrm>
      </p:grpSpPr>
      <p:sp>
        <p:nvSpPr>
          <p:cNvPr id="456" name="Google Shape;456;p89"/>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57" name="Google Shape;457;p8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58" name="Google Shape;458;p89"/>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Content Option 2">
  <p:cSld name="CUSTOM_2_1">
    <p:spTree>
      <p:nvGrpSpPr>
        <p:cNvPr id="459" name="Shape 459"/>
        <p:cNvGrpSpPr/>
        <p:nvPr/>
      </p:nvGrpSpPr>
      <p:grpSpPr>
        <a:xfrm>
          <a:off x="0" y="0"/>
          <a:ext cx="0" cy="0"/>
          <a:chOff x="0" y="0"/>
          <a:chExt cx="0" cy="0"/>
        </a:xfrm>
      </p:grpSpPr>
      <p:sp>
        <p:nvSpPr>
          <p:cNvPr id="460" name="Google Shape;460;p90"/>
          <p:cNvSpPr/>
          <p:nvPr/>
        </p:nvSpPr>
        <p:spPr>
          <a:xfrm>
            <a:off x="522825" y="19210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90"/>
          <p:cNvSpPr txBox="1"/>
          <p:nvPr>
            <p:ph idx="1" type="body"/>
          </p:nvPr>
        </p:nvSpPr>
        <p:spPr>
          <a:xfrm>
            <a:off x="397250" y="2425400"/>
            <a:ext cx="4108500" cy="23835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highlight>
                  <a:srgbClr val="FFC17A"/>
                </a:highlight>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462" name="Google Shape;462;p90"/>
          <p:cNvSpPr txBox="1"/>
          <p:nvPr>
            <p:ph idx="2" type="subTitle"/>
          </p:nvPr>
        </p:nvSpPr>
        <p:spPr>
          <a:xfrm>
            <a:off x="386800" y="1055875"/>
            <a:ext cx="7830300" cy="7422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type="tx">
  <p:cSld name="TITLE_AND_BODY">
    <p:spTree>
      <p:nvGrpSpPr>
        <p:cNvPr id="463" name="Shape 463"/>
        <p:cNvGrpSpPr/>
        <p:nvPr/>
      </p:nvGrpSpPr>
      <p:grpSpPr>
        <a:xfrm>
          <a:off x="0" y="0"/>
          <a:ext cx="0" cy="0"/>
          <a:chOff x="0" y="0"/>
          <a:chExt cx="0" cy="0"/>
        </a:xfrm>
      </p:grpSpPr>
      <p:sp>
        <p:nvSpPr>
          <p:cNvPr id="464" name="Google Shape;464;p9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5" name="Google Shape;465;p9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66" name="Google Shape;466;p91"/>
          <p:cNvSpPr txBox="1"/>
          <p:nvPr>
            <p:ph idx="1" type="body"/>
          </p:nvPr>
        </p:nvSpPr>
        <p:spPr>
          <a:xfrm>
            <a:off x="311700" y="1494975"/>
            <a:ext cx="4831800" cy="33141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CUSTOM_3">
    <p:spTree>
      <p:nvGrpSpPr>
        <p:cNvPr id="467" name="Shape 467"/>
        <p:cNvGrpSpPr/>
        <p:nvPr/>
      </p:nvGrpSpPr>
      <p:grpSpPr>
        <a:xfrm>
          <a:off x="0" y="0"/>
          <a:ext cx="0" cy="0"/>
          <a:chOff x="0" y="0"/>
          <a:chExt cx="0" cy="0"/>
        </a:xfrm>
      </p:grpSpPr>
      <p:sp>
        <p:nvSpPr>
          <p:cNvPr id="468" name="Google Shape;468;p92"/>
          <p:cNvSpPr/>
          <p:nvPr/>
        </p:nvSpPr>
        <p:spPr>
          <a:xfrm>
            <a:off x="0" y="1850400"/>
            <a:ext cx="9144000" cy="28854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92"/>
          <p:cNvSpPr txBox="1"/>
          <p:nvPr>
            <p:ph idx="1" type="subTitle"/>
          </p:nvPr>
        </p:nvSpPr>
        <p:spPr>
          <a:xfrm>
            <a:off x="4819450" y="2280425"/>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70" name="Google Shape;470;p92"/>
          <p:cNvSpPr txBox="1"/>
          <p:nvPr>
            <p:ph idx="2" type="body"/>
          </p:nvPr>
        </p:nvSpPr>
        <p:spPr>
          <a:xfrm>
            <a:off x="4819450" y="335582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p:cSld name="CUSTOM_3_2">
    <p:spTree>
      <p:nvGrpSpPr>
        <p:cNvPr id="471" name="Shape 471"/>
        <p:cNvGrpSpPr/>
        <p:nvPr/>
      </p:nvGrpSpPr>
      <p:grpSpPr>
        <a:xfrm>
          <a:off x="0" y="0"/>
          <a:ext cx="0" cy="0"/>
          <a:chOff x="0" y="0"/>
          <a:chExt cx="0" cy="0"/>
        </a:xfrm>
      </p:grpSpPr>
      <p:sp>
        <p:nvSpPr>
          <p:cNvPr id="472" name="Google Shape;472;p93"/>
          <p:cNvSpPr txBox="1"/>
          <p:nvPr>
            <p:ph idx="1" type="subTitle"/>
          </p:nvPr>
        </p:nvSpPr>
        <p:spPr>
          <a:xfrm>
            <a:off x="4819450" y="2280425"/>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73" name="Google Shape;473;p93"/>
          <p:cNvSpPr txBox="1"/>
          <p:nvPr>
            <p:ph idx="2" type="body"/>
          </p:nvPr>
        </p:nvSpPr>
        <p:spPr>
          <a:xfrm>
            <a:off x="4819450" y="335582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CUSTOM_3_1">
    <p:spTree>
      <p:nvGrpSpPr>
        <p:cNvPr id="474" name="Shape 474"/>
        <p:cNvGrpSpPr/>
        <p:nvPr/>
      </p:nvGrpSpPr>
      <p:grpSpPr>
        <a:xfrm>
          <a:off x="0" y="0"/>
          <a:ext cx="0" cy="0"/>
          <a:chOff x="0" y="0"/>
          <a:chExt cx="0" cy="0"/>
        </a:xfrm>
      </p:grpSpPr>
      <p:sp>
        <p:nvSpPr>
          <p:cNvPr id="475" name="Google Shape;475;p94"/>
          <p:cNvSpPr/>
          <p:nvPr/>
        </p:nvSpPr>
        <p:spPr>
          <a:xfrm>
            <a:off x="0" y="1850400"/>
            <a:ext cx="9144000" cy="28854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94"/>
          <p:cNvSpPr txBox="1"/>
          <p:nvPr>
            <p:ph idx="1" type="subTitle"/>
          </p:nvPr>
        </p:nvSpPr>
        <p:spPr>
          <a:xfrm>
            <a:off x="585475" y="2238600"/>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77" name="Google Shape;477;p94"/>
          <p:cNvSpPr txBox="1"/>
          <p:nvPr>
            <p:ph idx="2" type="body"/>
          </p:nvPr>
        </p:nvSpPr>
        <p:spPr>
          <a:xfrm>
            <a:off x="585475" y="332447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1">
  <p:cSld name="CUSTOM_3_1_1">
    <p:spTree>
      <p:nvGrpSpPr>
        <p:cNvPr id="478" name="Shape 478"/>
        <p:cNvGrpSpPr/>
        <p:nvPr/>
      </p:nvGrpSpPr>
      <p:grpSpPr>
        <a:xfrm>
          <a:off x="0" y="0"/>
          <a:ext cx="0" cy="0"/>
          <a:chOff x="0" y="0"/>
          <a:chExt cx="0" cy="0"/>
        </a:xfrm>
      </p:grpSpPr>
      <p:sp>
        <p:nvSpPr>
          <p:cNvPr id="479" name="Google Shape;479;p95"/>
          <p:cNvSpPr txBox="1"/>
          <p:nvPr>
            <p:ph idx="1" type="subTitle"/>
          </p:nvPr>
        </p:nvSpPr>
        <p:spPr>
          <a:xfrm>
            <a:off x="585475" y="2238600"/>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80" name="Google Shape;480;p95"/>
          <p:cNvSpPr txBox="1"/>
          <p:nvPr>
            <p:ph idx="2" type="body"/>
          </p:nvPr>
        </p:nvSpPr>
        <p:spPr>
          <a:xfrm>
            <a:off x="585475" y="332447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TITLE_AND_BODY_1_1">
    <p:spTree>
      <p:nvGrpSpPr>
        <p:cNvPr id="481" name="Shape 481"/>
        <p:cNvGrpSpPr/>
        <p:nvPr/>
      </p:nvGrpSpPr>
      <p:grpSpPr>
        <a:xfrm>
          <a:off x="0" y="0"/>
          <a:ext cx="0" cy="0"/>
          <a:chOff x="0" y="0"/>
          <a:chExt cx="0" cy="0"/>
        </a:xfrm>
      </p:grpSpPr>
      <p:sp>
        <p:nvSpPr>
          <p:cNvPr id="482" name="Google Shape;482;p96"/>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9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84" name="Google Shape;484;p96"/>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85" name="Google Shape;485;p96"/>
          <p:cNvSpPr/>
          <p:nvPr/>
        </p:nvSpPr>
        <p:spPr>
          <a:xfrm>
            <a:off x="3929100" y="12128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96"/>
          <p:cNvSpPr txBox="1"/>
          <p:nvPr>
            <p:ph idx="2" type="body"/>
          </p:nvPr>
        </p:nvSpPr>
        <p:spPr>
          <a:xfrm>
            <a:off x="623700" y="1599450"/>
            <a:ext cx="7848900" cy="3010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Columns">
  <p:cSld name="TITLE_AND_BODY_1_1_1_1">
    <p:spTree>
      <p:nvGrpSpPr>
        <p:cNvPr id="487" name="Shape 487"/>
        <p:cNvGrpSpPr/>
        <p:nvPr/>
      </p:nvGrpSpPr>
      <p:grpSpPr>
        <a:xfrm>
          <a:off x="0" y="0"/>
          <a:ext cx="0" cy="0"/>
          <a:chOff x="0" y="0"/>
          <a:chExt cx="0" cy="0"/>
        </a:xfrm>
      </p:grpSpPr>
      <p:sp>
        <p:nvSpPr>
          <p:cNvPr id="488" name="Google Shape;488;p97"/>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9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90" name="Google Shape;490;p97"/>
          <p:cNvSpPr txBox="1"/>
          <p:nvPr>
            <p:ph idx="1" type="subTitle"/>
          </p:nvPr>
        </p:nvSpPr>
        <p:spPr>
          <a:xfrm>
            <a:off x="1839950" y="7304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cxnSp>
        <p:nvCxnSpPr>
          <p:cNvPr id="491" name="Google Shape;491;p97"/>
          <p:cNvCxnSpPr/>
          <p:nvPr/>
        </p:nvCxnSpPr>
        <p:spPr>
          <a:xfrm>
            <a:off x="4566750" y="1929600"/>
            <a:ext cx="10500" cy="1589100"/>
          </a:xfrm>
          <a:prstGeom prst="straightConnector1">
            <a:avLst/>
          </a:prstGeom>
          <a:noFill/>
          <a:ln cap="flat" cmpd="sng" w="38100">
            <a:solidFill>
              <a:srgbClr val="FFC17A"/>
            </a:solidFill>
            <a:prstDash val="solid"/>
            <a:round/>
            <a:headEnd len="med" w="med" type="none"/>
            <a:tailEnd len="med" w="med" type="none"/>
          </a:ln>
        </p:spPr>
      </p:cxnSp>
      <p:sp>
        <p:nvSpPr>
          <p:cNvPr id="492" name="Google Shape;492;p97"/>
          <p:cNvSpPr txBox="1"/>
          <p:nvPr>
            <p:ph idx="2" type="body"/>
          </p:nvPr>
        </p:nvSpPr>
        <p:spPr>
          <a:xfrm>
            <a:off x="937850" y="2009550"/>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93" name="Google Shape;493;p97"/>
          <p:cNvSpPr txBox="1"/>
          <p:nvPr>
            <p:ph idx="3" type="body"/>
          </p:nvPr>
        </p:nvSpPr>
        <p:spPr>
          <a:xfrm>
            <a:off x="5201375" y="2009550"/>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94" name="Shape 494"/>
        <p:cNvGrpSpPr/>
        <p:nvPr/>
      </p:nvGrpSpPr>
      <p:grpSpPr>
        <a:xfrm>
          <a:off x="0" y="0"/>
          <a:ext cx="0" cy="0"/>
          <a:chOff x="0" y="0"/>
          <a:chExt cx="0" cy="0"/>
        </a:xfrm>
      </p:grpSpPr>
      <p:sp>
        <p:nvSpPr>
          <p:cNvPr id="495" name="Google Shape;495;p98"/>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98"/>
          <p:cNvSpPr txBox="1"/>
          <p:nvPr>
            <p:ph type="title"/>
          </p:nvPr>
        </p:nvSpPr>
        <p:spPr>
          <a:xfrm>
            <a:off x="311700" y="445025"/>
            <a:ext cx="41418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7" name="Google Shape;497;p9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98" name="Google Shape;498;p98"/>
          <p:cNvSpPr/>
          <p:nvPr/>
        </p:nvSpPr>
        <p:spPr>
          <a:xfrm>
            <a:off x="426900" y="1892325"/>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98"/>
          <p:cNvSpPr txBox="1"/>
          <p:nvPr>
            <p:ph idx="1" type="body"/>
          </p:nvPr>
        </p:nvSpPr>
        <p:spPr>
          <a:xfrm>
            <a:off x="311700" y="2550850"/>
            <a:ext cx="37236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500" name="Google Shape;500;p98"/>
          <p:cNvSpPr txBox="1"/>
          <p:nvPr>
            <p:ph idx="2" type="body"/>
          </p:nvPr>
        </p:nvSpPr>
        <p:spPr>
          <a:xfrm>
            <a:off x="4955550" y="2550850"/>
            <a:ext cx="38157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3">
    <p:spTree>
      <p:nvGrpSpPr>
        <p:cNvPr id="501" name="Shape 501"/>
        <p:cNvGrpSpPr/>
        <p:nvPr/>
      </p:nvGrpSpPr>
      <p:grpSpPr>
        <a:xfrm>
          <a:off x="0" y="0"/>
          <a:ext cx="0" cy="0"/>
          <a:chOff x="0" y="0"/>
          <a:chExt cx="0" cy="0"/>
        </a:xfrm>
      </p:grpSpPr>
      <p:sp>
        <p:nvSpPr>
          <p:cNvPr id="502" name="Google Shape;502;p99"/>
          <p:cNvSpPr txBox="1"/>
          <p:nvPr>
            <p:ph type="title"/>
          </p:nvPr>
        </p:nvSpPr>
        <p:spPr>
          <a:xfrm>
            <a:off x="311700" y="445025"/>
            <a:ext cx="41418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3" name="Google Shape;503;p9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04" name="Google Shape;504;p99"/>
          <p:cNvSpPr/>
          <p:nvPr/>
        </p:nvSpPr>
        <p:spPr>
          <a:xfrm>
            <a:off x="426900" y="1892325"/>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99"/>
          <p:cNvSpPr txBox="1"/>
          <p:nvPr>
            <p:ph idx="1" type="body"/>
          </p:nvPr>
        </p:nvSpPr>
        <p:spPr>
          <a:xfrm>
            <a:off x="311700" y="2550850"/>
            <a:ext cx="37236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506" name="Google Shape;506;p99"/>
          <p:cNvSpPr txBox="1"/>
          <p:nvPr>
            <p:ph idx="2" type="body"/>
          </p:nvPr>
        </p:nvSpPr>
        <p:spPr>
          <a:xfrm>
            <a:off x="4955550" y="2550850"/>
            <a:ext cx="38157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Slide" type="titleOnly">
  <p:cSld name="TITLE_ONLY">
    <p:bg>
      <p:bgPr>
        <a:blipFill>
          <a:blip r:embed="rId2">
            <a:alphaModFix/>
          </a:blip>
          <a:stretch>
            <a:fillRect/>
          </a:stretch>
        </a:blipFill>
      </p:bgPr>
    </p:bg>
    <p:spTree>
      <p:nvGrpSpPr>
        <p:cNvPr id="507" name="Shape 507"/>
        <p:cNvGrpSpPr/>
        <p:nvPr/>
      </p:nvGrpSpPr>
      <p:grpSpPr>
        <a:xfrm>
          <a:off x="0" y="0"/>
          <a:ext cx="0" cy="0"/>
          <a:chOff x="0" y="0"/>
          <a:chExt cx="0" cy="0"/>
        </a:xfrm>
      </p:grpSpPr>
      <p:sp>
        <p:nvSpPr>
          <p:cNvPr id="508" name="Google Shape;508;p10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09" name="Google Shape;509;p100"/>
          <p:cNvSpPr/>
          <p:nvPr/>
        </p:nvSpPr>
        <p:spPr>
          <a:xfrm>
            <a:off x="541900" y="4359125"/>
            <a:ext cx="7545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00"/>
          <p:cNvSpPr txBox="1"/>
          <p:nvPr>
            <p:ph idx="1" type="subTitle"/>
          </p:nvPr>
        </p:nvSpPr>
        <p:spPr>
          <a:xfrm>
            <a:off x="449525" y="3523100"/>
            <a:ext cx="3324600" cy="7632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800"/>
              <a:buFont typeface="Poppins SemiBold"/>
              <a:buNone/>
              <a:defRPr>
                <a:solidFill>
                  <a:schemeClr val="lt1"/>
                </a:solidFill>
                <a:latin typeface="Poppins SemiBold"/>
                <a:ea typeface="Poppins SemiBold"/>
                <a:cs typeface="Poppins SemiBold"/>
                <a:sym typeface="Poppins SemiBold"/>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Slide 1">
  <p:cSld name="TITLE_ONLY_1">
    <p:bg>
      <p:bgPr>
        <a:blipFill>
          <a:blip r:embed="rId2">
            <a:alphaModFix/>
          </a:blip>
          <a:stretch>
            <a:fillRect/>
          </a:stretch>
        </a:blipFill>
      </p:bgPr>
    </p:bg>
    <p:spTree>
      <p:nvGrpSpPr>
        <p:cNvPr id="511" name="Shape 511"/>
        <p:cNvGrpSpPr/>
        <p:nvPr/>
      </p:nvGrpSpPr>
      <p:grpSpPr>
        <a:xfrm>
          <a:off x="0" y="0"/>
          <a:ext cx="0" cy="0"/>
          <a:chOff x="0" y="0"/>
          <a:chExt cx="0" cy="0"/>
        </a:xfrm>
      </p:grpSpPr>
      <p:sp>
        <p:nvSpPr>
          <p:cNvPr id="512" name="Google Shape;512;p10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13" name="Google Shape;513;p101"/>
          <p:cNvSpPr txBox="1"/>
          <p:nvPr>
            <p:ph idx="1" type="subTitle"/>
          </p:nvPr>
        </p:nvSpPr>
        <p:spPr>
          <a:xfrm>
            <a:off x="449525" y="3523100"/>
            <a:ext cx="3324600" cy="7632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800"/>
              <a:buFont typeface="Poppins SemiBold"/>
              <a:buNone/>
              <a:defRPr>
                <a:solidFill>
                  <a:schemeClr val="lt1"/>
                </a:solidFill>
                <a:latin typeface="Poppins SemiBold"/>
                <a:ea typeface="Poppins SemiBold"/>
                <a:cs typeface="Poppins SemiBold"/>
                <a:sym typeface="Poppins SemiBold"/>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514" name="Shape 514"/>
        <p:cNvGrpSpPr/>
        <p:nvPr/>
      </p:nvGrpSpPr>
      <p:grpSpPr>
        <a:xfrm>
          <a:off x="0" y="0"/>
          <a:ext cx="0" cy="0"/>
          <a:chOff x="0" y="0"/>
          <a:chExt cx="0" cy="0"/>
        </a:xfrm>
      </p:grpSpPr>
      <p:sp>
        <p:nvSpPr>
          <p:cNvPr id="515" name="Google Shape;515;p102"/>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0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17" name="Google Shape;517;p102"/>
          <p:cNvSpPr txBox="1"/>
          <p:nvPr/>
        </p:nvSpPr>
        <p:spPr>
          <a:xfrm>
            <a:off x="5049400" y="951325"/>
            <a:ext cx="37044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1</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This layout is also super useful for showing and describing infographic information.</a:t>
            </a:r>
            <a:endParaRPr sz="1600">
              <a:solidFill>
                <a:srgbClr val="272727"/>
              </a:solidFill>
              <a:latin typeface="Poppins"/>
              <a:ea typeface="Poppins"/>
              <a:cs typeface="Poppins"/>
              <a:sym typeface="Poppins"/>
            </a:endParaRPr>
          </a:p>
          <a:p>
            <a:pPr indent="0" lvl="0" marL="0" rtl="0" algn="l">
              <a:spcBef>
                <a:spcPts val="0"/>
              </a:spcBef>
              <a:spcAft>
                <a:spcPts val="0"/>
              </a:spcAft>
              <a:buNone/>
            </a:pPr>
            <a:r>
              <a:t/>
            </a:r>
            <a:endParaRPr sz="1600">
              <a:solidFill>
                <a:srgbClr val="272727"/>
              </a:solidFill>
              <a:latin typeface="Poppins"/>
              <a:ea typeface="Poppins"/>
              <a:cs typeface="Poppins"/>
              <a:sym typeface="Poppins"/>
            </a:endParaRPr>
          </a:p>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2</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You can emphasize things this way by using titles. </a:t>
            </a:r>
            <a:endParaRPr sz="1600">
              <a:solidFill>
                <a:srgbClr val="272727"/>
              </a:solidFill>
              <a:latin typeface="Poppins"/>
              <a:ea typeface="Poppins"/>
              <a:cs typeface="Poppins"/>
              <a:sym typeface="Poppins"/>
            </a:endParaRPr>
          </a:p>
          <a:p>
            <a:pPr indent="0" lvl="0" marL="0" rtl="0" algn="l">
              <a:spcBef>
                <a:spcPts val="0"/>
              </a:spcBef>
              <a:spcAft>
                <a:spcPts val="0"/>
              </a:spcAft>
              <a:buNone/>
            </a:pPr>
            <a:r>
              <a:t/>
            </a:r>
            <a:endParaRPr sz="1600">
              <a:solidFill>
                <a:srgbClr val="272727"/>
              </a:solidFill>
              <a:latin typeface="Poppins"/>
              <a:ea typeface="Poppins"/>
              <a:cs typeface="Poppins"/>
              <a:sym typeface="Poppins"/>
            </a:endParaRPr>
          </a:p>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3</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Which may help audience members visually scan for important info.</a:t>
            </a:r>
            <a:endParaRPr sz="1600">
              <a:solidFill>
                <a:srgbClr val="272727"/>
              </a:solidFill>
              <a:latin typeface="Poppins"/>
              <a:ea typeface="Poppins"/>
              <a:cs typeface="Poppins"/>
              <a:sym typeface="Poppins"/>
            </a:endParaRPr>
          </a:p>
        </p:txBody>
      </p:sp>
      <p:pic>
        <p:nvPicPr>
          <p:cNvPr id="518" name="Google Shape;518;p102"/>
          <p:cNvPicPr preferRelativeResize="0"/>
          <p:nvPr/>
        </p:nvPicPr>
        <p:blipFill rotWithShape="1">
          <a:blip r:embed="rId2">
            <a:alphaModFix/>
          </a:blip>
          <a:srcRect b="0" l="0" r="38157" t="0"/>
          <a:stretch/>
        </p:blipFill>
        <p:spPr>
          <a:xfrm>
            <a:off x="319675" y="1067414"/>
            <a:ext cx="3496683" cy="3154225"/>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1">
  <p:cSld name="TITLE_AND_TWO_COLUMNS_2_1">
    <p:spTree>
      <p:nvGrpSpPr>
        <p:cNvPr id="519" name="Shape 519"/>
        <p:cNvGrpSpPr/>
        <p:nvPr/>
      </p:nvGrpSpPr>
      <p:grpSpPr>
        <a:xfrm>
          <a:off x="0" y="0"/>
          <a:ext cx="0" cy="0"/>
          <a:chOff x="0" y="0"/>
          <a:chExt cx="0" cy="0"/>
        </a:xfrm>
      </p:grpSpPr>
      <p:sp>
        <p:nvSpPr>
          <p:cNvPr id="520" name="Google Shape;520;p103"/>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0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22" name="Google Shape;522;p103"/>
          <p:cNvSpPr txBox="1"/>
          <p:nvPr>
            <p:ph idx="1" type="body"/>
          </p:nvPr>
        </p:nvSpPr>
        <p:spPr>
          <a:xfrm>
            <a:off x="4871700" y="951350"/>
            <a:ext cx="3962100" cy="35232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1 1">
  <p:cSld name="TITLE_AND_TWO_COLUMNS_2_1_1">
    <p:spTree>
      <p:nvGrpSpPr>
        <p:cNvPr id="523" name="Shape 523"/>
        <p:cNvGrpSpPr/>
        <p:nvPr/>
      </p:nvGrpSpPr>
      <p:grpSpPr>
        <a:xfrm>
          <a:off x="0" y="0"/>
          <a:ext cx="0" cy="0"/>
          <a:chOff x="0" y="0"/>
          <a:chExt cx="0" cy="0"/>
        </a:xfrm>
      </p:grpSpPr>
      <p:sp>
        <p:nvSpPr>
          <p:cNvPr id="524" name="Google Shape;524;p104"/>
          <p:cNvSpPr/>
          <p:nvPr/>
        </p:nvSpPr>
        <p:spPr>
          <a:xfrm>
            <a:off x="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0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1">
  <p:cSld name="MAIN_POINT">
    <p:bg>
      <p:bgPr>
        <a:solidFill>
          <a:srgbClr val="FFC17A"/>
        </a:solidFill>
      </p:bgPr>
    </p:bg>
    <p:spTree>
      <p:nvGrpSpPr>
        <p:cNvPr id="526" name="Shape 526"/>
        <p:cNvGrpSpPr/>
        <p:nvPr/>
      </p:nvGrpSpPr>
      <p:grpSpPr>
        <a:xfrm>
          <a:off x="0" y="0"/>
          <a:ext cx="0" cy="0"/>
          <a:chOff x="0" y="0"/>
          <a:chExt cx="0" cy="0"/>
        </a:xfrm>
      </p:grpSpPr>
      <p:sp>
        <p:nvSpPr>
          <p:cNvPr id="527" name="Google Shape;527;p105"/>
          <p:cNvSpPr/>
          <p:nvPr/>
        </p:nvSpPr>
        <p:spPr>
          <a:xfrm>
            <a:off x="1336350" y="684750"/>
            <a:ext cx="6471300" cy="377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29" name="Google Shape;529;p105"/>
          <p:cNvSpPr/>
          <p:nvPr/>
        </p:nvSpPr>
        <p:spPr>
          <a:xfrm>
            <a:off x="0" y="1393900"/>
            <a:ext cx="1773600" cy="3477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05"/>
          <p:cNvSpPr txBox="1"/>
          <p:nvPr>
            <p:ph type="title"/>
          </p:nvPr>
        </p:nvSpPr>
        <p:spPr>
          <a:xfrm>
            <a:off x="2017650" y="1180250"/>
            <a:ext cx="5540700" cy="10146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531" name="Google Shape;531;p105"/>
          <p:cNvSpPr txBox="1"/>
          <p:nvPr>
            <p:ph idx="1" type="body"/>
          </p:nvPr>
        </p:nvSpPr>
        <p:spPr>
          <a:xfrm>
            <a:off x="2132675" y="2550850"/>
            <a:ext cx="5289900" cy="15159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2">
  <p:cSld name="MAIN_POINT_1">
    <p:bg>
      <p:bgPr>
        <a:solidFill>
          <a:srgbClr val="FFC17A"/>
        </a:solidFill>
      </p:bgPr>
    </p:bg>
    <p:spTree>
      <p:nvGrpSpPr>
        <p:cNvPr id="532" name="Shape 532"/>
        <p:cNvGrpSpPr/>
        <p:nvPr/>
      </p:nvGrpSpPr>
      <p:grpSpPr>
        <a:xfrm>
          <a:off x="0" y="0"/>
          <a:ext cx="0" cy="0"/>
          <a:chOff x="0" y="0"/>
          <a:chExt cx="0" cy="0"/>
        </a:xfrm>
      </p:grpSpPr>
      <p:sp>
        <p:nvSpPr>
          <p:cNvPr id="533" name="Google Shape;533;p10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34" name="Google Shape;534;p106"/>
          <p:cNvSpPr txBox="1"/>
          <p:nvPr>
            <p:ph type="title"/>
          </p:nvPr>
        </p:nvSpPr>
        <p:spPr>
          <a:xfrm>
            <a:off x="296250" y="1944450"/>
            <a:ext cx="8551500" cy="1254600"/>
          </a:xfrm>
          <a:prstGeom prst="rect">
            <a:avLst/>
          </a:prstGeom>
        </p:spPr>
        <p:txBody>
          <a:bodyPr anchorCtr="0" anchor="t" bIns="91425" lIns="91425" spcFirstLastPara="1" rIns="91425" wrap="square" tIns="91425">
            <a:normAutofit/>
          </a:bodyPr>
          <a:lstStyle>
            <a:lvl1pPr lvl="0" rtl="0">
              <a:spcBef>
                <a:spcPts val="0"/>
              </a:spcBef>
              <a:spcAft>
                <a:spcPts val="0"/>
              </a:spcAft>
              <a:buSzPts val="4500"/>
              <a:buFont typeface="Poppins"/>
              <a:buNone/>
              <a:defRPr b="1" sz="4500">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TITLE_2">
    <p:spTree>
      <p:nvGrpSpPr>
        <p:cNvPr id="535" name="Shape 535"/>
        <p:cNvGrpSpPr/>
        <p:nvPr/>
      </p:nvGrpSpPr>
      <p:grpSpPr>
        <a:xfrm>
          <a:off x="0" y="0"/>
          <a:ext cx="0" cy="0"/>
          <a:chOff x="0" y="0"/>
          <a:chExt cx="0" cy="0"/>
        </a:xfrm>
      </p:grpSpPr>
      <p:sp>
        <p:nvSpPr>
          <p:cNvPr id="536" name="Google Shape;536;p107"/>
          <p:cNvSpPr/>
          <p:nvPr/>
        </p:nvSpPr>
        <p:spPr>
          <a:xfrm>
            <a:off x="0" y="4035350"/>
            <a:ext cx="9144000" cy="1107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0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38" name="Google Shape;538;p107"/>
          <p:cNvSpPr txBox="1"/>
          <p:nvPr/>
        </p:nvSpPr>
        <p:spPr>
          <a:xfrm>
            <a:off x="2906275" y="607225"/>
            <a:ext cx="24357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Thank You!</a:t>
            </a:r>
            <a:endParaRPr sz="2800">
              <a:solidFill>
                <a:srgbClr val="2C2C2C"/>
              </a:solidFill>
              <a:latin typeface="Poppins Medium"/>
              <a:ea typeface="Poppins Medium"/>
              <a:cs typeface="Poppins Medium"/>
              <a:sym typeface="Poppins Medium"/>
            </a:endParaRPr>
          </a:p>
        </p:txBody>
      </p:sp>
      <p:sp>
        <p:nvSpPr>
          <p:cNvPr id="539" name="Google Shape;539;p107"/>
          <p:cNvSpPr txBox="1"/>
          <p:nvPr/>
        </p:nvSpPr>
        <p:spPr>
          <a:xfrm>
            <a:off x="1189975" y="2048400"/>
            <a:ext cx="6964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Connect with us on Twitter </a:t>
            </a:r>
            <a:r>
              <a:rPr lang="en" u="sng">
                <a:solidFill>
                  <a:schemeClr val="hlink"/>
                </a:solidFill>
                <a:latin typeface="Poppins"/>
                <a:ea typeface="Poppins"/>
                <a:cs typeface="Poppins"/>
                <a:sym typeface="Poppins"/>
                <a:hlinkClick r:id="rId2"/>
              </a:rPr>
              <a:t>@AutSpaces</a:t>
            </a:r>
            <a:endParaRPr>
              <a:solidFill>
                <a:srgbClr val="2C2C2C"/>
              </a:solidFill>
              <a:latin typeface="Poppins"/>
              <a:ea typeface="Poppins"/>
              <a:cs typeface="Poppins"/>
              <a:sym typeface="Poppins"/>
            </a:endParaRPr>
          </a:p>
          <a:p>
            <a:pPr indent="0" lvl="0" marL="0" rtl="0" algn="l">
              <a:spcBef>
                <a:spcPts val="0"/>
              </a:spcBef>
              <a:spcAft>
                <a:spcPts val="0"/>
              </a:spcAft>
              <a:buNone/>
            </a:pPr>
            <a:r>
              <a:rPr lang="en">
                <a:solidFill>
                  <a:srgbClr val="2C2C2C"/>
                </a:solidFill>
                <a:latin typeface="Poppins"/>
                <a:ea typeface="Poppins"/>
                <a:cs typeface="Poppins"/>
                <a:sym typeface="Poppins"/>
              </a:rPr>
              <a:t>Stay in touch with our Newsletter </a:t>
            </a:r>
            <a:r>
              <a:rPr lang="en" u="sng">
                <a:solidFill>
                  <a:schemeClr val="hlink"/>
                </a:solidFill>
                <a:latin typeface="Poppins"/>
                <a:ea typeface="Poppins"/>
                <a:cs typeface="Poppins"/>
                <a:sym typeface="Poppins"/>
                <a:hlinkClick r:id="rId3"/>
              </a:rPr>
              <a:t>here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0" lvl="0" marL="0" rtl="0" algn="l">
              <a:spcBef>
                <a:spcPts val="0"/>
              </a:spcBef>
              <a:spcAft>
                <a:spcPts val="0"/>
              </a:spcAft>
              <a:buNone/>
            </a:pPr>
            <a:r>
              <a:rPr lang="en">
                <a:solidFill>
                  <a:srgbClr val="2C2C2C"/>
                </a:solidFill>
                <a:latin typeface="Poppins"/>
                <a:ea typeface="Poppins"/>
                <a:cs typeface="Poppins"/>
                <a:sym typeface="Poppins"/>
              </a:rPr>
              <a:t>Checkout our GitHub Repositories </a:t>
            </a:r>
            <a:r>
              <a:rPr lang="en" u="sng">
                <a:solidFill>
                  <a:schemeClr val="hlink"/>
                </a:solidFill>
                <a:latin typeface="Poppins"/>
                <a:ea typeface="Poppins"/>
                <a:cs typeface="Poppins"/>
                <a:sym typeface="Poppins"/>
                <a:hlinkClick r:id="rId4"/>
              </a:rPr>
              <a:t>/AutSPACEs</a:t>
            </a:r>
            <a:r>
              <a:rPr lang="en">
                <a:solidFill>
                  <a:srgbClr val="2C2C2C"/>
                </a:solidFill>
                <a:latin typeface="Poppins"/>
                <a:ea typeface="Poppins"/>
                <a:cs typeface="Poppins"/>
                <a:sym typeface="Poppins"/>
              </a:rPr>
              <a:t> and </a:t>
            </a:r>
            <a:r>
              <a:rPr lang="en" u="sng">
                <a:solidFill>
                  <a:schemeClr val="hlink"/>
                </a:solidFill>
                <a:latin typeface="Poppins"/>
                <a:ea typeface="Poppins"/>
                <a:cs typeface="Poppins"/>
                <a:sym typeface="Poppins"/>
                <a:hlinkClick r:id="rId5"/>
              </a:rPr>
              <a:t>/AutisticaCitizenScience</a:t>
            </a:r>
            <a:endParaRPr>
              <a:solidFill>
                <a:srgbClr val="2C2C2C"/>
              </a:solidFill>
              <a:latin typeface="Poppins"/>
              <a:ea typeface="Poppins"/>
              <a:cs typeface="Poppins"/>
              <a:sym typeface="Poppins"/>
            </a:endParaRPr>
          </a:p>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1">
  <p:cSld name="CUSTOM_4_1">
    <p:spTree>
      <p:nvGrpSpPr>
        <p:cNvPr id="540" name="Shape 540"/>
        <p:cNvGrpSpPr/>
        <p:nvPr/>
      </p:nvGrpSpPr>
      <p:grpSpPr>
        <a:xfrm>
          <a:off x="0" y="0"/>
          <a:ext cx="0" cy="0"/>
          <a:chOff x="0" y="0"/>
          <a:chExt cx="0" cy="0"/>
        </a:xfrm>
      </p:grpSpPr>
      <p:sp>
        <p:nvSpPr>
          <p:cNvPr id="541" name="Google Shape;541;p108"/>
          <p:cNvSpPr txBox="1"/>
          <p:nvPr/>
        </p:nvSpPr>
        <p:spPr>
          <a:xfrm>
            <a:off x="4765713" y="846800"/>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Thank You!</a:t>
            </a:r>
            <a:endParaRPr sz="3500">
              <a:latin typeface="Poppins Medium"/>
              <a:ea typeface="Poppins Medium"/>
              <a:cs typeface="Poppins Medium"/>
              <a:sym typeface="Poppins Medium"/>
            </a:endParaRPr>
          </a:p>
        </p:txBody>
      </p:sp>
      <p:sp>
        <p:nvSpPr>
          <p:cNvPr id="542" name="Google Shape;542;p108"/>
          <p:cNvSpPr/>
          <p:nvPr/>
        </p:nvSpPr>
        <p:spPr>
          <a:xfrm>
            <a:off x="4891288" y="1701475"/>
            <a:ext cx="9093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08"/>
          <p:cNvSpPr txBox="1"/>
          <p:nvPr/>
        </p:nvSpPr>
        <p:spPr>
          <a:xfrm>
            <a:off x="5378100" y="2341925"/>
            <a:ext cx="3215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2"/>
              </a:rPr>
              <a:t>@AutSpaces</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3"/>
              </a:rPr>
              <a:t>/AutSPACEs</a:t>
            </a:r>
            <a:r>
              <a:rPr lang="en" sz="1900">
                <a:solidFill>
                  <a:srgbClr val="2C2C2C"/>
                </a:solidFill>
                <a:latin typeface="Poppins"/>
                <a:ea typeface="Poppins"/>
                <a:cs typeface="Poppins"/>
                <a:sym typeface="Poppins"/>
              </a:rPr>
              <a:t>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4"/>
              </a:rPr>
              <a:t>/AutisticaCitizenScience</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lnSpc>
                <a:spcPct val="115000"/>
              </a:lnSpc>
              <a:spcBef>
                <a:spcPts val="0"/>
              </a:spcBef>
              <a:spcAft>
                <a:spcPts val="0"/>
              </a:spcAft>
              <a:buNone/>
            </a:pPr>
            <a:r>
              <a:t/>
            </a:r>
            <a:endParaRPr sz="1900">
              <a:latin typeface="Poppins"/>
              <a:ea typeface="Poppins"/>
              <a:cs typeface="Poppins"/>
              <a:sym typeface="Poppins"/>
            </a:endParaRPr>
          </a:p>
        </p:txBody>
      </p:sp>
      <p:pic>
        <p:nvPicPr>
          <p:cNvPr id="544" name="Google Shape;544;p108"/>
          <p:cNvPicPr preferRelativeResize="0"/>
          <p:nvPr/>
        </p:nvPicPr>
        <p:blipFill>
          <a:blip r:embed="rId5">
            <a:alphaModFix/>
          </a:blip>
          <a:stretch>
            <a:fillRect/>
          </a:stretch>
        </p:blipFill>
        <p:spPr>
          <a:xfrm>
            <a:off x="442125" y="951350"/>
            <a:ext cx="3794900" cy="3794900"/>
          </a:xfrm>
          <a:prstGeom prst="rect">
            <a:avLst/>
          </a:prstGeom>
          <a:noFill/>
          <a:ln>
            <a:noFill/>
          </a:ln>
        </p:spPr>
      </p:pic>
      <p:pic>
        <p:nvPicPr>
          <p:cNvPr id="545" name="Google Shape;545;p108"/>
          <p:cNvPicPr preferRelativeResize="0"/>
          <p:nvPr/>
        </p:nvPicPr>
        <p:blipFill>
          <a:blip r:embed="rId6">
            <a:alphaModFix/>
          </a:blip>
          <a:stretch>
            <a:fillRect/>
          </a:stretch>
        </p:blipFill>
        <p:spPr>
          <a:xfrm>
            <a:off x="4891300" y="3104888"/>
            <a:ext cx="413573" cy="413573"/>
          </a:xfrm>
          <a:prstGeom prst="rect">
            <a:avLst/>
          </a:prstGeom>
          <a:noFill/>
          <a:ln>
            <a:noFill/>
          </a:ln>
        </p:spPr>
      </p:pic>
      <p:pic>
        <p:nvPicPr>
          <p:cNvPr id="546" name="Google Shape;546;p108"/>
          <p:cNvPicPr preferRelativeResize="0"/>
          <p:nvPr/>
        </p:nvPicPr>
        <p:blipFill>
          <a:blip r:embed="rId7">
            <a:alphaModFix/>
          </a:blip>
          <a:stretch>
            <a:fillRect/>
          </a:stretch>
        </p:blipFill>
        <p:spPr>
          <a:xfrm>
            <a:off x="4891294" y="2441169"/>
            <a:ext cx="413575" cy="413575"/>
          </a:xfrm>
          <a:prstGeom prst="rect">
            <a:avLst/>
          </a:prstGeom>
          <a:noFill/>
          <a:ln>
            <a:noFill/>
          </a:ln>
        </p:spPr>
      </p:pic>
      <p:sp>
        <p:nvSpPr>
          <p:cNvPr id="547" name="Google Shape;547;p108"/>
          <p:cNvSpPr txBox="1"/>
          <p:nvPr/>
        </p:nvSpPr>
        <p:spPr>
          <a:xfrm>
            <a:off x="0" y="4835700"/>
            <a:ext cx="4554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 Storyset Icons</a:t>
            </a:r>
            <a:endParaRPr sz="800">
              <a:latin typeface="Poppins Light"/>
              <a:ea typeface="Poppins Light"/>
              <a:cs typeface="Poppins Light"/>
              <a:sym typeface="Poppins Light"/>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1 1">
  <p:cSld name="CUSTOM_4_1_1">
    <p:spTree>
      <p:nvGrpSpPr>
        <p:cNvPr id="548" name="Shape 548"/>
        <p:cNvGrpSpPr/>
        <p:nvPr/>
      </p:nvGrpSpPr>
      <p:grpSpPr>
        <a:xfrm>
          <a:off x="0" y="0"/>
          <a:ext cx="0" cy="0"/>
          <a:chOff x="0" y="0"/>
          <a:chExt cx="0" cy="0"/>
        </a:xfrm>
      </p:grpSpPr>
      <p:sp>
        <p:nvSpPr>
          <p:cNvPr id="549" name="Google Shape;549;p109"/>
          <p:cNvSpPr txBox="1"/>
          <p:nvPr/>
        </p:nvSpPr>
        <p:spPr>
          <a:xfrm>
            <a:off x="4765713" y="846800"/>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Thank You!</a:t>
            </a:r>
            <a:endParaRPr sz="3500">
              <a:latin typeface="Poppins Medium"/>
              <a:ea typeface="Poppins Medium"/>
              <a:cs typeface="Poppins Medium"/>
              <a:sym typeface="Poppins Medium"/>
            </a:endParaRPr>
          </a:p>
        </p:txBody>
      </p:sp>
      <p:sp>
        <p:nvSpPr>
          <p:cNvPr id="550" name="Google Shape;550;p109"/>
          <p:cNvSpPr/>
          <p:nvPr/>
        </p:nvSpPr>
        <p:spPr>
          <a:xfrm>
            <a:off x="4891288" y="1701475"/>
            <a:ext cx="9093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09"/>
          <p:cNvSpPr txBox="1"/>
          <p:nvPr/>
        </p:nvSpPr>
        <p:spPr>
          <a:xfrm>
            <a:off x="5378100" y="2341925"/>
            <a:ext cx="3215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2"/>
              </a:rPr>
              <a:t>@AutSpaces</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3"/>
              </a:rPr>
              <a:t>/AutSPACEs</a:t>
            </a:r>
            <a:r>
              <a:rPr lang="en" sz="1900">
                <a:solidFill>
                  <a:srgbClr val="2C2C2C"/>
                </a:solidFill>
                <a:latin typeface="Poppins"/>
                <a:ea typeface="Poppins"/>
                <a:cs typeface="Poppins"/>
                <a:sym typeface="Poppins"/>
              </a:rPr>
              <a:t>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4"/>
              </a:rPr>
              <a:t>/AutisticaCitizenScience</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lnSpc>
                <a:spcPct val="115000"/>
              </a:lnSpc>
              <a:spcBef>
                <a:spcPts val="0"/>
              </a:spcBef>
              <a:spcAft>
                <a:spcPts val="0"/>
              </a:spcAft>
              <a:buNone/>
            </a:pPr>
            <a:r>
              <a:t/>
            </a:r>
            <a:endParaRPr sz="1900">
              <a:latin typeface="Poppins"/>
              <a:ea typeface="Poppins"/>
              <a:cs typeface="Poppins"/>
              <a:sym typeface="Poppins"/>
            </a:endParaRPr>
          </a:p>
        </p:txBody>
      </p:sp>
      <p:pic>
        <p:nvPicPr>
          <p:cNvPr id="552" name="Google Shape;552;p109"/>
          <p:cNvPicPr preferRelativeResize="0"/>
          <p:nvPr/>
        </p:nvPicPr>
        <p:blipFill>
          <a:blip r:embed="rId5">
            <a:alphaModFix/>
          </a:blip>
          <a:stretch>
            <a:fillRect/>
          </a:stretch>
        </p:blipFill>
        <p:spPr>
          <a:xfrm>
            <a:off x="4891300" y="3104888"/>
            <a:ext cx="413573" cy="413573"/>
          </a:xfrm>
          <a:prstGeom prst="rect">
            <a:avLst/>
          </a:prstGeom>
          <a:noFill/>
          <a:ln>
            <a:noFill/>
          </a:ln>
        </p:spPr>
      </p:pic>
      <p:pic>
        <p:nvPicPr>
          <p:cNvPr id="553" name="Google Shape;553;p109"/>
          <p:cNvPicPr preferRelativeResize="0"/>
          <p:nvPr/>
        </p:nvPicPr>
        <p:blipFill>
          <a:blip r:embed="rId6">
            <a:alphaModFix/>
          </a:blip>
          <a:stretch>
            <a:fillRect/>
          </a:stretch>
        </p:blipFill>
        <p:spPr>
          <a:xfrm>
            <a:off x="4891294" y="2441169"/>
            <a:ext cx="413575" cy="413575"/>
          </a:xfrm>
          <a:prstGeom prst="rect">
            <a:avLst/>
          </a:prstGeom>
          <a:noFill/>
          <a:ln>
            <a:noFill/>
          </a:ln>
        </p:spPr>
      </p:pic>
      <p:sp>
        <p:nvSpPr>
          <p:cNvPr id="554" name="Google Shape;554;p109"/>
          <p:cNvSpPr txBox="1"/>
          <p:nvPr/>
        </p:nvSpPr>
        <p:spPr>
          <a:xfrm>
            <a:off x="0" y="4835700"/>
            <a:ext cx="4554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a:t>
            </a:r>
            <a:endParaRPr sz="800">
              <a:latin typeface="Poppins Light"/>
              <a:ea typeface="Poppins Light"/>
              <a:cs typeface="Poppins Light"/>
              <a:sym typeface="Poppins Light"/>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Links">
  <p:cSld name="TITLE_2_1">
    <p:spTree>
      <p:nvGrpSpPr>
        <p:cNvPr id="555" name="Shape 555"/>
        <p:cNvGrpSpPr/>
        <p:nvPr/>
      </p:nvGrpSpPr>
      <p:grpSpPr>
        <a:xfrm>
          <a:off x="0" y="0"/>
          <a:ext cx="0" cy="0"/>
          <a:chOff x="0" y="0"/>
          <a:chExt cx="0" cy="0"/>
        </a:xfrm>
      </p:grpSpPr>
      <p:sp>
        <p:nvSpPr>
          <p:cNvPr id="556" name="Google Shape;556;p110"/>
          <p:cNvSpPr/>
          <p:nvPr/>
        </p:nvSpPr>
        <p:spPr>
          <a:xfrm>
            <a:off x="0" y="4035350"/>
            <a:ext cx="9144000" cy="1107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58" name="Google Shape;558;p110"/>
          <p:cNvSpPr txBox="1"/>
          <p:nvPr/>
        </p:nvSpPr>
        <p:spPr>
          <a:xfrm>
            <a:off x="2906275" y="398125"/>
            <a:ext cx="24357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Thank You!</a:t>
            </a:r>
            <a:endParaRPr sz="2800">
              <a:solidFill>
                <a:srgbClr val="2C2C2C"/>
              </a:solidFill>
              <a:latin typeface="Poppins Medium"/>
              <a:ea typeface="Poppins Medium"/>
              <a:cs typeface="Poppins Medium"/>
              <a:sym typeface="Poppins Medium"/>
            </a:endParaRPr>
          </a:p>
        </p:txBody>
      </p:sp>
      <p:sp>
        <p:nvSpPr>
          <p:cNvPr id="559" name="Google Shape;559;p110"/>
          <p:cNvSpPr txBox="1"/>
          <p:nvPr/>
        </p:nvSpPr>
        <p:spPr>
          <a:xfrm>
            <a:off x="1189975" y="1695650"/>
            <a:ext cx="6136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Put information about how to get in touch here. </a:t>
            </a:r>
            <a:endParaRPr>
              <a:solidFill>
                <a:srgbClr val="2C2C2C"/>
              </a:solidFill>
              <a:latin typeface="Poppins"/>
              <a:ea typeface="Poppins"/>
              <a:cs typeface="Poppins"/>
              <a:sym typeface="Poppins"/>
            </a:endParaRPr>
          </a:p>
          <a:p>
            <a:pPr indent="-317500" lvl="0" marL="457200" rtl="0" algn="l">
              <a:spcBef>
                <a:spcPts val="0"/>
              </a:spcBef>
              <a:spcAft>
                <a:spcPts val="0"/>
              </a:spcAft>
              <a:buClr>
                <a:srgbClr val="2C2C2C"/>
              </a:buClr>
              <a:buSzPts val="1400"/>
              <a:buFont typeface="Poppins"/>
              <a:buChar char="●"/>
            </a:pPr>
            <a:r>
              <a:rPr lang="en">
                <a:solidFill>
                  <a:srgbClr val="2C2C2C"/>
                </a:solidFill>
                <a:latin typeface="Poppins"/>
                <a:ea typeface="Poppins"/>
                <a:cs typeface="Poppins"/>
                <a:sym typeface="Poppins"/>
              </a:rPr>
              <a:t>Link to the Tinyletter sign up -&gt; </a:t>
            </a:r>
            <a:r>
              <a:rPr lang="en" u="sng">
                <a:solidFill>
                  <a:schemeClr val="hlink"/>
                </a:solidFill>
                <a:latin typeface="Poppins"/>
                <a:ea typeface="Poppins"/>
                <a:cs typeface="Poppins"/>
                <a:sym typeface="Poppins"/>
                <a:hlinkClick r:id="rId2"/>
              </a:rPr>
              <a:t>https://tinyletter.com/AutisticaTuringCitizenScience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SzPts val="1400"/>
              <a:buFont typeface="Poppins"/>
              <a:buChar char="●"/>
            </a:pPr>
            <a:r>
              <a:rPr lang="en">
                <a:solidFill>
                  <a:srgbClr val="2C2C2C"/>
                </a:solidFill>
                <a:latin typeface="Poppins"/>
                <a:ea typeface="Poppins"/>
                <a:cs typeface="Poppins"/>
                <a:sym typeface="Poppins"/>
              </a:rPr>
              <a:t>Link to the AutSPACEs repo -&gt; </a:t>
            </a:r>
            <a:r>
              <a:rPr lang="en" u="sng">
                <a:solidFill>
                  <a:schemeClr val="hlink"/>
                </a:solidFill>
                <a:latin typeface="Poppins"/>
                <a:ea typeface="Poppins"/>
                <a:cs typeface="Poppins"/>
                <a:sym typeface="Poppins"/>
                <a:hlinkClick r:id="rId3"/>
              </a:rPr>
              <a:t>https://github.com/alan-turing-institute/AutSPACEs</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SzPts val="1400"/>
              <a:buFont typeface="Poppins"/>
              <a:buChar char="●"/>
            </a:pPr>
            <a:r>
              <a:rPr lang="en">
                <a:solidFill>
                  <a:srgbClr val="2C2C2C"/>
                </a:solidFill>
                <a:latin typeface="Poppins"/>
                <a:ea typeface="Poppins"/>
                <a:cs typeface="Poppins"/>
                <a:sym typeface="Poppins"/>
              </a:rPr>
              <a:t>Link to the AutisticaCitizenScience repo -&gt; </a:t>
            </a:r>
            <a:r>
              <a:rPr lang="en" u="sng">
                <a:solidFill>
                  <a:schemeClr val="hlink"/>
                </a:solidFill>
                <a:latin typeface="Poppins"/>
                <a:ea typeface="Poppins"/>
                <a:cs typeface="Poppins"/>
                <a:sym typeface="Poppins"/>
                <a:hlinkClick r:id="rId4"/>
              </a:rPr>
              <a:t>https://github.com/alan-turing-institute/AutisticaCitizenScience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Clr>
                <a:srgbClr val="2C2C2C"/>
              </a:buClr>
              <a:buSzPts val="1400"/>
              <a:buFont typeface="Poppins"/>
              <a:buChar char="●"/>
            </a:pPr>
            <a:r>
              <a:rPr lang="en">
                <a:solidFill>
                  <a:srgbClr val="2C2C2C"/>
                </a:solidFill>
                <a:latin typeface="Poppins"/>
                <a:ea typeface="Poppins"/>
                <a:cs typeface="Poppins"/>
                <a:sym typeface="Poppins"/>
              </a:rPr>
              <a:t>Link to the twitter -&gt; </a:t>
            </a:r>
            <a:r>
              <a:rPr lang="en" u="sng">
                <a:solidFill>
                  <a:schemeClr val="hlink"/>
                </a:solidFill>
                <a:latin typeface="Poppins"/>
                <a:ea typeface="Poppins"/>
                <a:cs typeface="Poppins"/>
                <a:sym typeface="Poppins"/>
                <a:hlinkClick r:id="rId5"/>
              </a:rPr>
              <a:t>https://twitter.com/AutSpaces</a:t>
            </a:r>
            <a:endParaRPr>
              <a:solidFill>
                <a:srgbClr val="2C2C2C"/>
              </a:solidFill>
              <a:latin typeface="Poppins"/>
              <a:ea typeface="Poppins"/>
              <a:cs typeface="Poppins"/>
              <a:sym typeface="Poppins"/>
            </a:endParaRPr>
          </a:p>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0" name="Shape 560"/>
        <p:cNvGrpSpPr/>
        <p:nvPr/>
      </p:nvGrpSpPr>
      <p:grpSpPr>
        <a:xfrm>
          <a:off x="0" y="0"/>
          <a:ext cx="0" cy="0"/>
          <a:chOff x="0" y="0"/>
          <a:chExt cx="0" cy="0"/>
        </a:xfrm>
      </p:grpSpPr>
      <p:sp>
        <p:nvSpPr>
          <p:cNvPr id="561" name="Google Shape;561;p1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562" name="Google Shape;562;p1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_3">
  <p:cSld name="TITLE_AND_BODY_1_3">
    <p:spTree>
      <p:nvGrpSpPr>
        <p:cNvPr id="563" name="Shape 563"/>
        <p:cNvGrpSpPr/>
        <p:nvPr/>
      </p:nvGrpSpPr>
      <p:grpSpPr>
        <a:xfrm>
          <a:off x="0" y="0"/>
          <a:ext cx="0" cy="0"/>
          <a:chOff x="0" y="0"/>
          <a:chExt cx="0" cy="0"/>
        </a:xfrm>
      </p:grpSpPr>
      <p:sp>
        <p:nvSpPr>
          <p:cNvPr id="564" name="Google Shape;564;p11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5" name="Google Shape;565;p11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66" name="Google Shape;566;p1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567" name="Shape 567"/>
        <p:cNvGrpSpPr/>
        <p:nvPr/>
      </p:nvGrpSpPr>
      <p:grpSpPr>
        <a:xfrm>
          <a:off x="0" y="0"/>
          <a:ext cx="0" cy="0"/>
          <a:chOff x="0" y="0"/>
          <a:chExt cx="0" cy="0"/>
        </a:xfrm>
      </p:grpSpPr>
      <p:sp>
        <p:nvSpPr>
          <p:cNvPr id="568" name="Google Shape;568;p113"/>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569" name="Google Shape;569;p113"/>
          <p:cNvSpPr/>
          <p:nvPr>
            <p:ph idx="2" type="pic"/>
          </p:nvPr>
        </p:nvSpPr>
        <p:spPr>
          <a:xfrm>
            <a:off x="5251450" y="702659"/>
            <a:ext cx="3892500" cy="3471600"/>
          </a:xfrm>
          <a:prstGeom prst="rect">
            <a:avLst/>
          </a:prstGeom>
          <a:noFill/>
          <a:ln>
            <a:noFill/>
          </a:ln>
        </p:spPr>
      </p:sp>
      <p:sp>
        <p:nvSpPr>
          <p:cNvPr id="570" name="Google Shape;570;p113"/>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
  <p:cSld name="CUSTOM_6">
    <p:spTree>
      <p:nvGrpSpPr>
        <p:cNvPr id="571" name="Shape 571"/>
        <p:cNvGrpSpPr/>
        <p:nvPr/>
      </p:nvGrpSpPr>
      <p:grpSpPr>
        <a:xfrm>
          <a:off x="0" y="0"/>
          <a:ext cx="0" cy="0"/>
          <a:chOff x="0" y="0"/>
          <a:chExt cx="0" cy="0"/>
        </a:xfrm>
      </p:grpSpPr>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images &amp; two column">
  <p:cSld name="CUSTOM_13">
    <p:spTree>
      <p:nvGrpSpPr>
        <p:cNvPr id="572" name="Shape 572"/>
        <p:cNvGrpSpPr/>
        <p:nvPr/>
      </p:nvGrpSpPr>
      <p:grpSpPr>
        <a:xfrm>
          <a:off x="0" y="0"/>
          <a:ext cx="0" cy="0"/>
          <a:chOff x="0" y="0"/>
          <a:chExt cx="0" cy="0"/>
        </a:xfrm>
      </p:grpSpPr>
      <p:sp>
        <p:nvSpPr>
          <p:cNvPr id="573" name="Google Shape;573;p115"/>
          <p:cNvSpPr txBox="1"/>
          <p:nvPr>
            <p:ph type="title"/>
          </p:nvPr>
        </p:nvSpPr>
        <p:spPr>
          <a:xfrm>
            <a:off x="377250" y="2734400"/>
            <a:ext cx="3817500" cy="5727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600"/>
              <a:buNone/>
              <a:defRPr sz="2000">
                <a:solidFill>
                  <a:srgbClr val="193441"/>
                </a:solidFill>
              </a:defRPr>
            </a:lvl1pPr>
            <a:lvl2pPr lvl="1" rtl="0" algn="ctr">
              <a:lnSpc>
                <a:spcPct val="100000"/>
              </a:lnSpc>
              <a:spcBef>
                <a:spcPts val="0"/>
              </a:spcBef>
              <a:spcAft>
                <a:spcPts val="0"/>
              </a:spcAft>
              <a:buSzPts val="2800"/>
              <a:buNone/>
              <a:defRPr sz="2000">
                <a:solidFill>
                  <a:srgbClr val="193441"/>
                </a:solidFill>
              </a:defRPr>
            </a:lvl2pPr>
            <a:lvl3pPr lvl="2" rtl="0" algn="ctr">
              <a:lnSpc>
                <a:spcPct val="100000"/>
              </a:lnSpc>
              <a:spcBef>
                <a:spcPts val="0"/>
              </a:spcBef>
              <a:spcAft>
                <a:spcPts val="0"/>
              </a:spcAft>
              <a:buSzPts val="2800"/>
              <a:buNone/>
              <a:defRPr sz="2000">
                <a:solidFill>
                  <a:srgbClr val="193441"/>
                </a:solidFill>
              </a:defRPr>
            </a:lvl3pPr>
            <a:lvl4pPr lvl="3" rtl="0" algn="ctr">
              <a:lnSpc>
                <a:spcPct val="100000"/>
              </a:lnSpc>
              <a:spcBef>
                <a:spcPts val="0"/>
              </a:spcBef>
              <a:spcAft>
                <a:spcPts val="0"/>
              </a:spcAft>
              <a:buSzPts val="2800"/>
              <a:buNone/>
              <a:defRPr sz="2000">
                <a:solidFill>
                  <a:srgbClr val="193441"/>
                </a:solidFill>
              </a:defRPr>
            </a:lvl4pPr>
            <a:lvl5pPr lvl="4" rtl="0" algn="ctr">
              <a:lnSpc>
                <a:spcPct val="100000"/>
              </a:lnSpc>
              <a:spcBef>
                <a:spcPts val="0"/>
              </a:spcBef>
              <a:spcAft>
                <a:spcPts val="0"/>
              </a:spcAft>
              <a:buSzPts val="2800"/>
              <a:buNone/>
              <a:defRPr sz="2000">
                <a:solidFill>
                  <a:srgbClr val="193441"/>
                </a:solidFill>
              </a:defRPr>
            </a:lvl5pPr>
            <a:lvl6pPr lvl="5" rtl="0" algn="ctr">
              <a:lnSpc>
                <a:spcPct val="100000"/>
              </a:lnSpc>
              <a:spcBef>
                <a:spcPts val="0"/>
              </a:spcBef>
              <a:spcAft>
                <a:spcPts val="0"/>
              </a:spcAft>
              <a:buSzPts val="2800"/>
              <a:buNone/>
              <a:defRPr sz="2000">
                <a:solidFill>
                  <a:srgbClr val="193441"/>
                </a:solidFill>
              </a:defRPr>
            </a:lvl6pPr>
            <a:lvl7pPr lvl="6" rtl="0" algn="ctr">
              <a:lnSpc>
                <a:spcPct val="100000"/>
              </a:lnSpc>
              <a:spcBef>
                <a:spcPts val="0"/>
              </a:spcBef>
              <a:spcAft>
                <a:spcPts val="0"/>
              </a:spcAft>
              <a:buSzPts val="2800"/>
              <a:buNone/>
              <a:defRPr sz="2000">
                <a:solidFill>
                  <a:srgbClr val="193441"/>
                </a:solidFill>
              </a:defRPr>
            </a:lvl7pPr>
            <a:lvl8pPr lvl="7" rtl="0" algn="ctr">
              <a:lnSpc>
                <a:spcPct val="100000"/>
              </a:lnSpc>
              <a:spcBef>
                <a:spcPts val="0"/>
              </a:spcBef>
              <a:spcAft>
                <a:spcPts val="0"/>
              </a:spcAft>
              <a:buSzPts val="2800"/>
              <a:buNone/>
              <a:defRPr sz="2000">
                <a:solidFill>
                  <a:srgbClr val="193441"/>
                </a:solidFill>
              </a:defRPr>
            </a:lvl8pPr>
            <a:lvl9pPr lvl="8" rtl="0" algn="ctr">
              <a:lnSpc>
                <a:spcPct val="100000"/>
              </a:lnSpc>
              <a:spcBef>
                <a:spcPts val="0"/>
              </a:spcBef>
              <a:spcAft>
                <a:spcPts val="0"/>
              </a:spcAft>
              <a:buSzPts val="2800"/>
              <a:buNone/>
              <a:defRPr sz="2000">
                <a:solidFill>
                  <a:srgbClr val="193441"/>
                </a:solidFill>
              </a:defRPr>
            </a:lvl9pPr>
          </a:lstStyle>
          <a:p/>
        </p:txBody>
      </p:sp>
      <p:sp>
        <p:nvSpPr>
          <p:cNvPr id="574" name="Google Shape;574;p115"/>
          <p:cNvSpPr txBox="1"/>
          <p:nvPr>
            <p:ph idx="2" type="title"/>
          </p:nvPr>
        </p:nvSpPr>
        <p:spPr>
          <a:xfrm>
            <a:off x="4949250" y="2734400"/>
            <a:ext cx="3817500" cy="5727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600"/>
              <a:buNone/>
              <a:defRPr sz="2000">
                <a:solidFill>
                  <a:srgbClr val="193441"/>
                </a:solidFill>
              </a:defRPr>
            </a:lvl1pPr>
            <a:lvl2pPr lvl="1" rtl="0" algn="ctr">
              <a:lnSpc>
                <a:spcPct val="100000"/>
              </a:lnSpc>
              <a:spcBef>
                <a:spcPts val="0"/>
              </a:spcBef>
              <a:spcAft>
                <a:spcPts val="0"/>
              </a:spcAft>
              <a:buSzPts val="2800"/>
              <a:buNone/>
              <a:defRPr sz="2000">
                <a:solidFill>
                  <a:srgbClr val="193441"/>
                </a:solidFill>
              </a:defRPr>
            </a:lvl2pPr>
            <a:lvl3pPr lvl="2" rtl="0" algn="ctr">
              <a:lnSpc>
                <a:spcPct val="100000"/>
              </a:lnSpc>
              <a:spcBef>
                <a:spcPts val="0"/>
              </a:spcBef>
              <a:spcAft>
                <a:spcPts val="0"/>
              </a:spcAft>
              <a:buSzPts val="2800"/>
              <a:buNone/>
              <a:defRPr sz="2000">
                <a:solidFill>
                  <a:srgbClr val="193441"/>
                </a:solidFill>
              </a:defRPr>
            </a:lvl3pPr>
            <a:lvl4pPr lvl="3" rtl="0" algn="ctr">
              <a:lnSpc>
                <a:spcPct val="100000"/>
              </a:lnSpc>
              <a:spcBef>
                <a:spcPts val="0"/>
              </a:spcBef>
              <a:spcAft>
                <a:spcPts val="0"/>
              </a:spcAft>
              <a:buSzPts val="2800"/>
              <a:buNone/>
              <a:defRPr sz="2000">
                <a:solidFill>
                  <a:srgbClr val="193441"/>
                </a:solidFill>
              </a:defRPr>
            </a:lvl4pPr>
            <a:lvl5pPr lvl="4" rtl="0" algn="ctr">
              <a:lnSpc>
                <a:spcPct val="100000"/>
              </a:lnSpc>
              <a:spcBef>
                <a:spcPts val="0"/>
              </a:spcBef>
              <a:spcAft>
                <a:spcPts val="0"/>
              </a:spcAft>
              <a:buSzPts val="2800"/>
              <a:buNone/>
              <a:defRPr sz="2000">
                <a:solidFill>
                  <a:srgbClr val="193441"/>
                </a:solidFill>
              </a:defRPr>
            </a:lvl5pPr>
            <a:lvl6pPr lvl="5" rtl="0" algn="ctr">
              <a:lnSpc>
                <a:spcPct val="100000"/>
              </a:lnSpc>
              <a:spcBef>
                <a:spcPts val="0"/>
              </a:spcBef>
              <a:spcAft>
                <a:spcPts val="0"/>
              </a:spcAft>
              <a:buSzPts val="2800"/>
              <a:buNone/>
              <a:defRPr sz="2000">
                <a:solidFill>
                  <a:srgbClr val="193441"/>
                </a:solidFill>
              </a:defRPr>
            </a:lvl6pPr>
            <a:lvl7pPr lvl="6" rtl="0" algn="ctr">
              <a:lnSpc>
                <a:spcPct val="100000"/>
              </a:lnSpc>
              <a:spcBef>
                <a:spcPts val="0"/>
              </a:spcBef>
              <a:spcAft>
                <a:spcPts val="0"/>
              </a:spcAft>
              <a:buSzPts val="2800"/>
              <a:buNone/>
              <a:defRPr sz="2000">
                <a:solidFill>
                  <a:srgbClr val="193441"/>
                </a:solidFill>
              </a:defRPr>
            </a:lvl7pPr>
            <a:lvl8pPr lvl="7" rtl="0" algn="ctr">
              <a:lnSpc>
                <a:spcPct val="100000"/>
              </a:lnSpc>
              <a:spcBef>
                <a:spcPts val="0"/>
              </a:spcBef>
              <a:spcAft>
                <a:spcPts val="0"/>
              </a:spcAft>
              <a:buSzPts val="2800"/>
              <a:buNone/>
              <a:defRPr sz="2000">
                <a:solidFill>
                  <a:srgbClr val="193441"/>
                </a:solidFill>
              </a:defRPr>
            </a:lvl8pPr>
            <a:lvl9pPr lvl="8" rtl="0" algn="ctr">
              <a:lnSpc>
                <a:spcPct val="100000"/>
              </a:lnSpc>
              <a:spcBef>
                <a:spcPts val="0"/>
              </a:spcBef>
              <a:spcAft>
                <a:spcPts val="0"/>
              </a:spcAft>
              <a:buSzPts val="2800"/>
              <a:buNone/>
              <a:defRPr sz="2000">
                <a:solidFill>
                  <a:srgbClr val="193441"/>
                </a:solidFill>
              </a:defRPr>
            </a:lvl9pPr>
          </a:lstStyle>
          <a:p/>
        </p:txBody>
      </p:sp>
      <p:sp>
        <p:nvSpPr>
          <p:cNvPr id="575" name="Google Shape;575;p115"/>
          <p:cNvSpPr txBox="1"/>
          <p:nvPr>
            <p:ph idx="3" type="title"/>
          </p:nvPr>
        </p:nvSpPr>
        <p:spPr>
          <a:xfrm>
            <a:off x="674850" y="3463275"/>
            <a:ext cx="3222300" cy="11649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rgbClr val="858585"/>
              </a:buClr>
              <a:buSzPts val="1400"/>
              <a:buFont typeface="Roboto"/>
              <a:buNone/>
              <a:defRPr sz="1400">
                <a:solidFill>
                  <a:srgbClr val="858585"/>
                </a:solidFill>
                <a:latin typeface="Roboto"/>
                <a:ea typeface="Roboto"/>
                <a:cs typeface="Roboto"/>
                <a:sym typeface="Roboto"/>
              </a:defRPr>
            </a:lvl1pPr>
            <a:lvl2pPr lvl="1" rtl="0" algn="ctr">
              <a:lnSpc>
                <a:spcPct val="100000"/>
              </a:lnSpc>
              <a:spcBef>
                <a:spcPts val="0"/>
              </a:spcBef>
              <a:spcAft>
                <a:spcPts val="0"/>
              </a:spcAft>
              <a:buSzPts val="1400"/>
              <a:buNone/>
              <a:defRPr sz="1400">
                <a:solidFill>
                  <a:srgbClr val="3E606F"/>
                </a:solidFill>
              </a:defRPr>
            </a:lvl2pPr>
            <a:lvl3pPr lvl="2" rtl="0" algn="ctr">
              <a:lnSpc>
                <a:spcPct val="100000"/>
              </a:lnSpc>
              <a:spcBef>
                <a:spcPts val="0"/>
              </a:spcBef>
              <a:spcAft>
                <a:spcPts val="0"/>
              </a:spcAft>
              <a:buSzPts val="1400"/>
              <a:buNone/>
              <a:defRPr sz="1400">
                <a:solidFill>
                  <a:srgbClr val="3E606F"/>
                </a:solidFill>
              </a:defRPr>
            </a:lvl3pPr>
            <a:lvl4pPr lvl="3" rtl="0" algn="ctr">
              <a:lnSpc>
                <a:spcPct val="100000"/>
              </a:lnSpc>
              <a:spcBef>
                <a:spcPts val="0"/>
              </a:spcBef>
              <a:spcAft>
                <a:spcPts val="0"/>
              </a:spcAft>
              <a:buSzPts val="1400"/>
              <a:buNone/>
              <a:defRPr sz="1400">
                <a:solidFill>
                  <a:srgbClr val="3E606F"/>
                </a:solidFill>
              </a:defRPr>
            </a:lvl4pPr>
            <a:lvl5pPr lvl="4" rtl="0" algn="ctr">
              <a:lnSpc>
                <a:spcPct val="100000"/>
              </a:lnSpc>
              <a:spcBef>
                <a:spcPts val="0"/>
              </a:spcBef>
              <a:spcAft>
                <a:spcPts val="0"/>
              </a:spcAft>
              <a:buSzPts val="1400"/>
              <a:buNone/>
              <a:defRPr sz="1400">
                <a:solidFill>
                  <a:srgbClr val="3E606F"/>
                </a:solidFill>
              </a:defRPr>
            </a:lvl5pPr>
            <a:lvl6pPr lvl="5" rtl="0" algn="ctr">
              <a:lnSpc>
                <a:spcPct val="100000"/>
              </a:lnSpc>
              <a:spcBef>
                <a:spcPts val="0"/>
              </a:spcBef>
              <a:spcAft>
                <a:spcPts val="0"/>
              </a:spcAft>
              <a:buSzPts val="1400"/>
              <a:buNone/>
              <a:defRPr sz="1400">
                <a:solidFill>
                  <a:srgbClr val="3E606F"/>
                </a:solidFill>
              </a:defRPr>
            </a:lvl6pPr>
            <a:lvl7pPr lvl="6" rtl="0" algn="ctr">
              <a:lnSpc>
                <a:spcPct val="100000"/>
              </a:lnSpc>
              <a:spcBef>
                <a:spcPts val="0"/>
              </a:spcBef>
              <a:spcAft>
                <a:spcPts val="0"/>
              </a:spcAft>
              <a:buSzPts val="1400"/>
              <a:buNone/>
              <a:defRPr sz="1400">
                <a:solidFill>
                  <a:srgbClr val="3E606F"/>
                </a:solidFill>
              </a:defRPr>
            </a:lvl7pPr>
            <a:lvl8pPr lvl="7" rtl="0" algn="ctr">
              <a:lnSpc>
                <a:spcPct val="100000"/>
              </a:lnSpc>
              <a:spcBef>
                <a:spcPts val="0"/>
              </a:spcBef>
              <a:spcAft>
                <a:spcPts val="0"/>
              </a:spcAft>
              <a:buSzPts val="1400"/>
              <a:buNone/>
              <a:defRPr sz="1400">
                <a:solidFill>
                  <a:srgbClr val="3E606F"/>
                </a:solidFill>
              </a:defRPr>
            </a:lvl8pPr>
            <a:lvl9pPr lvl="8" rtl="0" algn="ctr">
              <a:lnSpc>
                <a:spcPct val="100000"/>
              </a:lnSpc>
              <a:spcBef>
                <a:spcPts val="0"/>
              </a:spcBef>
              <a:spcAft>
                <a:spcPts val="0"/>
              </a:spcAft>
              <a:buSzPts val="1400"/>
              <a:buNone/>
              <a:defRPr sz="1400">
                <a:solidFill>
                  <a:srgbClr val="3E606F"/>
                </a:solidFill>
              </a:defRPr>
            </a:lvl9pPr>
          </a:lstStyle>
          <a:p/>
        </p:txBody>
      </p:sp>
      <p:sp>
        <p:nvSpPr>
          <p:cNvPr id="576" name="Google Shape;576;p115"/>
          <p:cNvSpPr txBox="1"/>
          <p:nvPr>
            <p:ph idx="4" type="title"/>
          </p:nvPr>
        </p:nvSpPr>
        <p:spPr>
          <a:xfrm>
            <a:off x="5246850" y="3463275"/>
            <a:ext cx="3222300" cy="11649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rgbClr val="858585"/>
              </a:buClr>
              <a:buSzPts val="1400"/>
              <a:buFont typeface="Roboto"/>
              <a:buNone/>
              <a:defRPr sz="1400">
                <a:solidFill>
                  <a:srgbClr val="858585"/>
                </a:solidFill>
                <a:latin typeface="Roboto"/>
                <a:ea typeface="Roboto"/>
                <a:cs typeface="Roboto"/>
                <a:sym typeface="Roboto"/>
              </a:defRPr>
            </a:lvl1pPr>
            <a:lvl2pPr lvl="1" rtl="0" algn="ctr">
              <a:lnSpc>
                <a:spcPct val="100000"/>
              </a:lnSpc>
              <a:spcBef>
                <a:spcPts val="0"/>
              </a:spcBef>
              <a:spcAft>
                <a:spcPts val="0"/>
              </a:spcAft>
              <a:buSzPts val="1400"/>
              <a:buNone/>
              <a:defRPr sz="1400">
                <a:solidFill>
                  <a:srgbClr val="3E606F"/>
                </a:solidFill>
              </a:defRPr>
            </a:lvl2pPr>
            <a:lvl3pPr lvl="2" rtl="0" algn="ctr">
              <a:lnSpc>
                <a:spcPct val="100000"/>
              </a:lnSpc>
              <a:spcBef>
                <a:spcPts val="0"/>
              </a:spcBef>
              <a:spcAft>
                <a:spcPts val="0"/>
              </a:spcAft>
              <a:buSzPts val="1400"/>
              <a:buNone/>
              <a:defRPr sz="1400">
                <a:solidFill>
                  <a:srgbClr val="3E606F"/>
                </a:solidFill>
              </a:defRPr>
            </a:lvl3pPr>
            <a:lvl4pPr lvl="3" rtl="0" algn="ctr">
              <a:lnSpc>
                <a:spcPct val="100000"/>
              </a:lnSpc>
              <a:spcBef>
                <a:spcPts val="0"/>
              </a:spcBef>
              <a:spcAft>
                <a:spcPts val="0"/>
              </a:spcAft>
              <a:buSzPts val="1400"/>
              <a:buNone/>
              <a:defRPr sz="1400">
                <a:solidFill>
                  <a:srgbClr val="3E606F"/>
                </a:solidFill>
              </a:defRPr>
            </a:lvl4pPr>
            <a:lvl5pPr lvl="4" rtl="0" algn="ctr">
              <a:lnSpc>
                <a:spcPct val="100000"/>
              </a:lnSpc>
              <a:spcBef>
                <a:spcPts val="0"/>
              </a:spcBef>
              <a:spcAft>
                <a:spcPts val="0"/>
              </a:spcAft>
              <a:buSzPts val="1400"/>
              <a:buNone/>
              <a:defRPr sz="1400">
                <a:solidFill>
                  <a:srgbClr val="3E606F"/>
                </a:solidFill>
              </a:defRPr>
            </a:lvl5pPr>
            <a:lvl6pPr lvl="5" rtl="0" algn="ctr">
              <a:lnSpc>
                <a:spcPct val="100000"/>
              </a:lnSpc>
              <a:spcBef>
                <a:spcPts val="0"/>
              </a:spcBef>
              <a:spcAft>
                <a:spcPts val="0"/>
              </a:spcAft>
              <a:buSzPts val="1400"/>
              <a:buNone/>
              <a:defRPr sz="1400">
                <a:solidFill>
                  <a:srgbClr val="3E606F"/>
                </a:solidFill>
              </a:defRPr>
            </a:lvl6pPr>
            <a:lvl7pPr lvl="6" rtl="0" algn="ctr">
              <a:lnSpc>
                <a:spcPct val="100000"/>
              </a:lnSpc>
              <a:spcBef>
                <a:spcPts val="0"/>
              </a:spcBef>
              <a:spcAft>
                <a:spcPts val="0"/>
              </a:spcAft>
              <a:buSzPts val="1400"/>
              <a:buNone/>
              <a:defRPr sz="1400">
                <a:solidFill>
                  <a:srgbClr val="3E606F"/>
                </a:solidFill>
              </a:defRPr>
            </a:lvl7pPr>
            <a:lvl8pPr lvl="7" rtl="0" algn="ctr">
              <a:lnSpc>
                <a:spcPct val="100000"/>
              </a:lnSpc>
              <a:spcBef>
                <a:spcPts val="0"/>
              </a:spcBef>
              <a:spcAft>
                <a:spcPts val="0"/>
              </a:spcAft>
              <a:buSzPts val="1400"/>
              <a:buNone/>
              <a:defRPr sz="1400">
                <a:solidFill>
                  <a:srgbClr val="3E606F"/>
                </a:solidFill>
              </a:defRPr>
            </a:lvl8pPr>
            <a:lvl9pPr lvl="8" rtl="0" algn="ctr">
              <a:lnSpc>
                <a:spcPct val="100000"/>
              </a:lnSpc>
              <a:spcBef>
                <a:spcPts val="0"/>
              </a:spcBef>
              <a:spcAft>
                <a:spcPts val="0"/>
              </a:spcAft>
              <a:buSzPts val="1400"/>
              <a:buNone/>
              <a:defRPr sz="1400">
                <a:solidFill>
                  <a:srgbClr val="3E606F"/>
                </a:solidFill>
              </a:defRPr>
            </a:lvl9pPr>
          </a:lstStyle>
          <a:p/>
        </p:txBody>
      </p:sp>
      <p:cxnSp>
        <p:nvCxnSpPr>
          <p:cNvPr id="577" name="Google Shape;577;p115"/>
          <p:cNvCxnSpPr/>
          <p:nvPr/>
        </p:nvCxnSpPr>
        <p:spPr>
          <a:xfrm>
            <a:off x="4583875" y="2747150"/>
            <a:ext cx="0" cy="1879200"/>
          </a:xfrm>
          <a:prstGeom prst="straightConnector1">
            <a:avLst/>
          </a:prstGeom>
          <a:noFill/>
          <a:ln cap="flat" cmpd="sng" w="19050">
            <a:solidFill>
              <a:srgbClr val="A5B7C6"/>
            </a:solidFill>
            <a:prstDash val="solid"/>
            <a:round/>
            <a:headEnd len="sm" w="sm" type="none"/>
            <a:tailEnd len="sm" w="sm" type="none"/>
          </a:ln>
        </p:spPr>
      </p:cxnSp>
      <p:sp>
        <p:nvSpPr>
          <p:cNvPr id="578" name="Google Shape;578;p11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7">
  <p:cSld name="TITLE_AND_BODY_7">
    <p:spTree>
      <p:nvGrpSpPr>
        <p:cNvPr id="579" name="Shape 579"/>
        <p:cNvGrpSpPr/>
        <p:nvPr/>
      </p:nvGrpSpPr>
      <p:grpSpPr>
        <a:xfrm>
          <a:off x="0" y="0"/>
          <a:ext cx="0" cy="0"/>
          <a:chOff x="0" y="0"/>
          <a:chExt cx="0" cy="0"/>
        </a:xfrm>
      </p:grpSpPr>
      <p:sp>
        <p:nvSpPr>
          <p:cNvPr id="580" name="Google Shape;580;p1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1" name="Google Shape;581;p1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82" name="Google Shape;582;p1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1 3">
  <p:cSld name="TITLE_AND_BODY_1_1_1_4">
    <p:spTree>
      <p:nvGrpSpPr>
        <p:cNvPr id="583" name="Shape 583"/>
        <p:cNvGrpSpPr/>
        <p:nvPr/>
      </p:nvGrpSpPr>
      <p:grpSpPr>
        <a:xfrm>
          <a:off x="0" y="0"/>
          <a:ext cx="0" cy="0"/>
          <a:chOff x="0" y="0"/>
          <a:chExt cx="0" cy="0"/>
        </a:xfrm>
      </p:grpSpPr>
      <p:sp>
        <p:nvSpPr>
          <p:cNvPr id="584" name="Google Shape;584;p117"/>
          <p:cNvSpPr/>
          <p:nvPr/>
        </p:nvSpPr>
        <p:spPr>
          <a:xfrm>
            <a:off x="212550" y="240450"/>
            <a:ext cx="8718900" cy="4662600"/>
          </a:xfrm>
          <a:prstGeom prst="rect">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86" name="Google Shape;586;p117"/>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587" name="Google Shape;587;p117"/>
          <p:cNvSpPr txBox="1"/>
          <p:nvPr>
            <p:ph idx="2" type="body"/>
          </p:nvPr>
        </p:nvSpPr>
        <p:spPr>
          <a:xfrm>
            <a:off x="623700" y="1599450"/>
            <a:ext cx="7848900" cy="3010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 4">
  <p:cSld name="TITLE_AND_TWO_COLUMNS_2_1_1_4">
    <p:spTree>
      <p:nvGrpSpPr>
        <p:cNvPr id="588" name="Shape 588"/>
        <p:cNvGrpSpPr/>
        <p:nvPr/>
      </p:nvGrpSpPr>
      <p:grpSpPr>
        <a:xfrm>
          <a:off x="0" y="0"/>
          <a:ext cx="0" cy="0"/>
          <a:chOff x="0" y="0"/>
          <a:chExt cx="0" cy="0"/>
        </a:xfrm>
      </p:grpSpPr>
      <p:sp>
        <p:nvSpPr>
          <p:cNvPr id="589" name="Google Shape;589;p118"/>
          <p:cNvSpPr/>
          <p:nvPr/>
        </p:nvSpPr>
        <p:spPr>
          <a:xfrm>
            <a:off x="0" y="0"/>
            <a:ext cx="4690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 3 2">
  <p:cSld name="MAIN_POINT_1_3_2">
    <p:bg>
      <p:bgPr>
        <a:solidFill>
          <a:schemeClr val="accent3"/>
        </a:solidFill>
      </p:bgPr>
    </p:bg>
    <p:spTree>
      <p:nvGrpSpPr>
        <p:cNvPr id="591" name="Shape 591"/>
        <p:cNvGrpSpPr/>
        <p:nvPr/>
      </p:nvGrpSpPr>
      <p:grpSpPr>
        <a:xfrm>
          <a:off x="0" y="0"/>
          <a:ext cx="0" cy="0"/>
          <a:chOff x="0" y="0"/>
          <a:chExt cx="0" cy="0"/>
        </a:xfrm>
      </p:grpSpPr>
      <p:sp>
        <p:nvSpPr>
          <p:cNvPr id="592" name="Google Shape;592;p1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93" name="Google Shape;593;p119"/>
          <p:cNvSpPr txBox="1"/>
          <p:nvPr>
            <p:ph type="title"/>
          </p:nvPr>
        </p:nvSpPr>
        <p:spPr>
          <a:xfrm>
            <a:off x="296250" y="1944450"/>
            <a:ext cx="8551500" cy="1254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2C2C2C"/>
              </a:buClr>
              <a:buSzPts val="4500"/>
              <a:buFont typeface="Poppins"/>
              <a:buNone/>
              <a:defRPr b="1" sz="4500">
                <a:solidFill>
                  <a:srgbClr val="2C2C2C"/>
                </a:solidFill>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8" name="Shape 598"/>
        <p:cNvGrpSpPr/>
        <p:nvPr/>
      </p:nvGrpSpPr>
      <p:grpSpPr>
        <a:xfrm>
          <a:off x="0" y="0"/>
          <a:ext cx="0" cy="0"/>
          <a:chOff x="0" y="0"/>
          <a:chExt cx="0" cy="0"/>
        </a:xfrm>
      </p:grpSpPr>
      <p:sp>
        <p:nvSpPr>
          <p:cNvPr id="599" name="Google Shape;599;p121"/>
          <p:cNvSpPr/>
          <p:nvPr/>
        </p:nvSpPr>
        <p:spPr>
          <a:xfrm>
            <a:off x="0" y="-50"/>
            <a:ext cx="57117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21"/>
          <p:cNvSpPr txBox="1"/>
          <p:nvPr>
            <p:ph type="ctrTitle"/>
          </p:nvPr>
        </p:nvSpPr>
        <p:spPr>
          <a:xfrm>
            <a:off x="996600" y="2153575"/>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01" name="Google Shape;601;p121"/>
          <p:cNvSpPr txBox="1"/>
          <p:nvPr>
            <p:ph idx="1" type="subTitle"/>
          </p:nvPr>
        </p:nvSpPr>
        <p:spPr>
          <a:xfrm>
            <a:off x="920400" y="1245100"/>
            <a:ext cx="2967300" cy="438000"/>
          </a:xfrm>
          <a:prstGeom prst="rect">
            <a:avLst/>
          </a:prstGeom>
        </p:spPr>
        <p:txBody>
          <a:bodyPr anchorCtr="0" anchor="t" bIns="91425" lIns="91425" spcFirstLastPara="1" rIns="80200" wrap="square" tIns="91425">
            <a:spAutoFit/>
          </a:bodyPr>
          <a:lstStyle>
            <a:lvl1pPr lvl="0" rtl="0">
              <a:lnSpc>
                <a:spcPct val="100000"/>
              </a:lnSpc>
              <a:spcBef>
                <a:spcPts val="0"/>
              </a:spcBef>
              <a:spcAft>
                <a:spcPts val="0"/>
              </a:spcAft>
              <a:buClr>
                <a:srgbClr val="383838"/>
              </a:buClr>
              <a:buSzPts val="1800"/>
              <a:buFont typeface="Poppins"/>
              <a:buNone/>
              <a:defRPr>
                <a:solidFill>
                  <a:srgbClr val="383838"/>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02" name="Google Shape;602;p1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cSld name="TITLE_3">
    <p:spTree>
      <p:nvGrpSpPr>
        <p:cNvPr id="603" name="Shape 603"/>
        <p:cNvGrpSpPr/>
        <p:nvPr/>
      </p:nvGrpSpPr>
      <p:grpSpPr>
        <a:xfrm>
          <a:off x="0" y="0"/>
          <a:ext cx="0" cy="0"/>
          <a:chOff x="0" y="0"/>
          <a:chExt cx="0" cy="0"/>
        </a:xfrm>
      </p:grpSpPr>
      <p:sp>
        <p:nvSpPr>
          <p:cNvPr id="604" name="Google Shape;604;p122"/>
          <p:cNvSpPr txBox="1"/>
          <p:nvPr>
            <p:ph type="ctrTitle"/>
          </p:nvPr>
        </p:nvSpPr>
        <p:spPr>
          <a:xfrm>
            <a:off x="996600" y="2153575"/>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05" name="Google Shape;605;p122"/>
          <p:cNvSpPr txBox="1"/>
          <p:nvPr>
            <p:ph idx="1" type="subTitle"/>
          </p:nvPr>
        </p:nvSpPr>
        <p:spPr>
          <a:xfrm>
            <a:off x="920400" y="1245100"/>
            <a:ext cx="2967300" cy="438000"/>
          </a:xfrm>
          <a:prstGeom prst="rect">
            <a:avLst/>
          </a:prstGeom>
        </p:spPr>
        <p:txBody>
          <a:bodyPr anchorCtr="0" anchor="t" bIns="91425" lIns="91425" spcFirstLastPara="1" rIns="80200" wrap="square" tIns="91425">
            <a:spAutoFit/>
          </a:bodyPr>
          <a:lstStyle>
            <a:lvl1pPr lvl="0" rtl="0">
              <a:lnSpc>
                <a:spcPct val="100000"/>
              </a:lnSpc>
              <a:spcBef>
                <a:spcPts val="0"/>
              </a:spcBef>
              <a:spcAft>
                <a:spcPts val="0"/>
              </a:spcAft>
              <a:buClr>
                <a:srgbClr val="383838"/>
              </a:buClr>
              <a:buSzPts val="1800"/>
              <a:buFont typeface="Poppins"/>
              <a:buNone/>
              <a:defRPr>
                <a:solidFill>
                  <a:srgbClr val="383838"/>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06" name="Google Shape;606;p1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607" name="Shape 607"/>
        <p:cNvGrpSpPr/>
        <p:nvPr/>
      </p:nvGrpSpPr>
      <p:grpSpPr>
        <a:xfrm>
          <a:off x="0" y="0"/>
          <a:ext cx="0" cy="0"/>
          <a:chOff x="0" y="0"/>
          <a:chExt cx="0" cy="0"/>
        </a:xfrm>
      </p:grpSpPr>
      <p:sp>
        <p:nvSpPr>
          <p:cNvPr id="608" name="Google Shape;608;p123"/>
          <p:cNvSpPr/>
          <p:nvPr/>
        </p:nvSpPr>
        <p:spPr>
          <a:xfrm>
            <a:off x="0" y="-50"/>
            <a:ext cx="57117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23"/>
          <p:cNvSpPr txBox="1"/>
          <p:nvPr>
            <p:ph type="ctrTitle"/>
          </p:nvPr>
        </p:nvSpPr>
        <p:spPr>
          <a:xfrm>
            <a:off x="996600" y="1715850"/>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10" name="Google Shape;610;p123"/>
          <p:cNvSpPr txBox="1"/>
          <p:nvPr>
            <p:ph idx="1" type="subTitle"/>
          </p:nvPr>
        </p:nvSpPr>
        <p:spPr>
          <a:xfrm>
            <a:off x="954775" y="3125350"/>
            <a:ext cx="2967300" cy="438000"/>
          </a:xfrm>
          <a:prstGeom prst="rect">
            <a:avLst/>
          </a:prstGeom>
        </p:spPr>
        <p:txBody>
          <a:bodyPr anchorCtr="0" anchor="t" bIns="91425" lIns="91425" spcFirstLastPara="1" rIns="91425" wrap="square" tIns="91425">
            <a:spAutoFit/>
          </a:bodyPr>
          <a:lstStyle>
            <a:lvl1pPr lvl="0" rtl="0">
              <a:lnSpc>
                <a:spcPct val="100000"/>
              </a:lnSpc>
              <a:spcBef>
                <a:spcPts val="0"/>
              </a:spcBef>
              <a:spcAft>
                <a:spcPts val="0"/>
              </a:spcAft>
              <a:buClr>
                <a:srgbClr val="272727"/>
              </a:buClr>
              <a:buSzPts val="1800"/>
              <a:buFont typeface="Poppins"/>
              <a:buNone/>
              <a:defRPr>
                <a:solidFill>
                  <a:srgbClr val="272727"/>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11" name="Google Shape;611;p1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5">
    <p:spTree>
      <p:nvGrpSpPr>
        <p:cNvPr id="612" name="Shape 612"/>
        <p:cNvGrpSpPr/>
        <p:nvPr/>
      </p:nvGrpSpPr>
      <p:grpSpPr>
        <a:xfrm>
          <a:off x="0" y="0"/>
          <a:ext cx="0" cy="0"/>
          <a:chOff x="0" y="0"/>
          <a:chExt cx="0" cy="0"/>
        </a:xfrm>
      </p:grpSpPr>
      <p:sp>
        <p:nvSpPr>
          <p:cNvPr id="613" name="Google Shape;613;p1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2 1">
  <p:cSld name="TITLE_1_1">
    <p:spTree>
      <p:nvGrpSpPr>
        <p:cNvPr id="614" name="Shape 614"/>
        <p:cNvGrpSpPr/>
        <p:nvPr/>
      </p:nvGrpSpPr>
      <p:grpSpPr>
        <a:xfrm>
          <a:off x="0" y="0"/>
          <a:ext cx="0" cy="0"/>
          <a:chOff x="0" y="0"/>
          <a:chExt cx="0" cy="0"/>
        </a:xfrm>
      </p:grpSpPr>
      <p:sp>
        <p:nvSpPr>
          <p:cNvPr id="615" name="Google Shape;615;p125"/>
          <p:cNvSpPr txBox="1"/>
          <p:nvPr>
            <p:ph type="ctrTitle"/>
          </p:nvPr>
        </p:nvSpPr>
        <p:spPr>
          <a:xfrm>
            <a:off x="996600" y="1715850"/>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16" name="Google Shape;616;p125"/>
          <p:cNvSpPr txBox="1"/>
          <p:nvPr>
            <p:ph idx="1" type="subTitle"/>
          </p:nvPr>
        </p:nvSpPr>
        <p:spPr>
          <a:xfrm>
            <a:off x="954775" y="3125350"/>
            <a:ext cx="2967300" cy="438000"/>
          </a:xfrm>
          <a:prstGeom prst="rect">
            <a:avLst/>
          </a:prstGeom>
        </p:spPr>
        <p:txBody>
          <a:bodyPr anchorCtr="0" anchor="t" bIns="91425" lIns="91425" spcFirstLastPara="1" rIns="91425" wrap="square" tIns="91425">
            <a:spAutoFit/>
          </a:bodyPr>
          <a:lstStyle>
            <a:lvl1pPr lvl="0" rtl="0">
              <a:lnSpc>
                <a:spcPct val="100000"/>
              </a:lnSpc>
              <a:spcBef>
                <a:spcPts val="0"/>
              </a:spcBef>
              <a:spcAft>
                <a:spcPts val="0"/>
              </a:spcAft>
              <a:buClr>
                <a:srgbClr val="272727"/>
              </a:buClr>
              <a:buSzPts val="1800"/>
              <a:buFont typeface="Poppins"/>
              <a:buNone/>
              <a:defRPr>
                <a:solidFill>
                  <a:srgbClr val="272727"/>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17" name="Google Shape;617;p1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3">
  <p:cSld name="SECTION_HEADER_1_2">
    <p:spTree>
      <p:nvGrpSpPr>
        <p:cNvPr id="618" name="Shape 618"/>
        <p:cNvGrpSpPr/>
        <p:nvPr/>
      </p:nvGrpSpPr>
      <p:grpSpPr>
        <a:xfrm>
          <a:off x="0" y="0"/>
          <a:ext cx="0" cy="0"/>
          <a:chOff x="0" y="0"/>
          <a:chExt cx="0" cy="0"/>
        </a:xfrm>
      </p:grpSpPr>
      <p:sp>
        <p:nvSpPr>
          <p:cNvPr id="619" name="Google Shape;619;p126"/>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0" name="Google Shape;620;p1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21" name="Google Shape;621;p126"/>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3 1">
  <p:cSld name="SECTION_HEADER_1_2_3">
    <p:spTree>
      <p:nvGrpSpPr>
        <p:cNvPr id="622" name="Shape 622"/>
        <p:cNvGrpSpPr/>
        <p:nvPr/>
      </p:nvGrpSpPr>
      <p:grpSpPr>
        <a:xfrm>
          <a:off x="0" y="0"/>
          <a:ext cx="0" cy="0"/>
          <a:chOff x="0" y="0"/>
          <a:chExt cx="0" cy="0"/>
        </a:xfrm>
      </p:grpSpPr>
      <p:sp>
        <p:nvSpPr>
          <p:cNvPr id="623" name="Google Shape;623;p127"/>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4" name="Google Shape;624;p1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p:cSld name="CUSTOM_4">
    <p:spTree>
      <p:nvGrpSpPr>
        <p:cNvPr id="625" name="Shape 625"/>
        <p:cNvGrpSpPr/>
        <p:nvPr/>
      </p:nvGrpSpPr>
      <p:grpSpPr>
        <a:xfrm>
          <a:off x="0" y="0"/>
          <a:ext cx="0" cy="0"/>
          <a:chOff x="0" y="0"/>
          <a:chExt cx="0" cy="0"/>
        </a:xfrm>
      </p:grpSpPr>
      <p:sp>
        <p:nvSpPr>
          <p:cNvPr id="626" name="Google Shape;626;p128"/>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28"/>
          <p:cNvSpPr/>
          <p:nvPr/>
        </p:nvSpPr>
        <p:spPr>
          <a:xfrm>
            <a:off x="2420925" y="17018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628" name="Google Shape;628;p128"/>
          <p:cNvSpPr/>
          <p:nvPr/>
        </p:nvSpPr>
        <p:spPr>
          <a:xfrm>
            <a:off x="2420925" y="28160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629" name="Google Shape;629;p128"/>
          <p:cNvSpPr/>
          <p:nvPr/>
        </p:nvSpPr>
        <p:spPr>
          <a:xfrm>
            <a:off x="2420925" y="39302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630" name="Google Shape;630;p128"/>
          <p:cNvSpPr txBox="1"/>
          <p:nvPr/>
        </p:nvSpPr>
        <p:spPr>
          <a:xfrm>
            <a:off x="3240825" y="398125"/>
            <a:ext cx="22518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
        <p:nvSpPr>
          <p:cNvPr id="631" name="Google Shape;631;p128"/>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32" name="Google Shape;632;p128"/>
          <p:cNvSpPr txBox="1"/>
          <p:nvPr/>
        </p:nvSpPr>
        <p:spPr>
          <a:xfrm>
            <a:off x="3620250" y="28160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33" name="Google Shape;633;p128"/>
          <p:cNvSpPr txBox="1"/>
          <p:nvPr/>
        </p:nvSpPr>
        <p:spPr>
          <a:xfrm>
            <a:off x="3620250" y="39302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34" name="Google Shape;634;p128"/>
          <p:cNvSpPr txBox="1"/>
          <p:nvPr/>
        </p:nvSpPr>
        <p:spPr>
          <a:xfrm>
            <a:off x="2682225" y="180282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635" name="Google Shape;635;p128"/>
          <p:cNvSpPr txBox="1"/>
          <p:nvPr/>
        </p:nvSpPr>
        <p:spPr>
          <a:xfrm>
            <a:off x="2629938" y="291702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636" name="Google Shape;636;p128"/>
          <p:cNvSpPr txBox="1"/>
          <p:nvPr/>
        </p:nvSpPr>
        <p:spPr>
          <a:xfrm>
            <a:off x="2661375" y="403122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637" name="Google Shape;637;p128"/>
          <p:cNvSpPr txBox="1"/>
          <p:nvPr>
            <p:ph idx="1" type="body"/>
          </p:nvPr>
        </p:nvSpPr>
        <p:spPr>
          <a:xfrm>
            <a:off x="3627625" y="1714500"/>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38" name="Google Shape;638;p128"/>
          <p:cNvSpPr txBox="1"/>
          <p:nvPr>
            <p:ph idx="2" type="body"/>
          </p:nvPr>
        </p:nvSpPr>
        <p:spPr>
          <a:xfrm>
            <a:off x="3620250" y="2822388"/>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39" name="Google Shape;639;p128"/>
          <p:cNvSpPr txBox="1"/>
          <p:nvPr>
            <p:ph idx="3" type="body"/>
          </p:nvPr>
        </p:nvSpPr>
        <p:spPr>
          <a:xfrm>
            <a:off x="3696450" y="3987125"/>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2">
  <p:cSld name="CUSTOM_4_3">
    <p:spTree>
      <p:nvGrpSpPr>
        <p:cNvPr id="640" name="Shape 640"/>
        <p:cNvGrpSpPr/>
        <p:nvPr/>
      </p:nvGrpSpPr>
      <p:grpSpPr>
        <a:xfrm>
          <a:off x="0" y="0"/>
          <a:ext cx="0" cy="0"/>
          <a:chOff x="0" y="0"/>
          <a:chExt cx="0" cy="0"/>
        </a:xfrm>
      </p:grpSpPr>
      <p:sp>
        <p:nvSpPr>
          <p:cNvPr id="641" name="Google Shape;641;p129"/>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29"/>
          <p:cNvSpPr/>
          <p:nvPr/>
        </p:nvSpPr>
        <p:spPr>
          <a:xfrm>
            <a:off x="2420925" y="17018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643" name="Google Shape;643;p129"/>
          <p:cNvSpPr/>
          <p:nvPr/>
        </p:nvSpPr>
        <p:spPr>
          <a:xfrm>
            <a:off x="2420925" y="28160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644" name="Google Shape;644;p129"/>
          <p:cNvSpPr/>
          <p:nvPr/>
        </p:nvSpPr>
        <p:spPr>
          <a:xfrm>
            <a:off x="2420925" y="39302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645" name="Google Shape;645;p129"/>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46" name="Google Shape;646;p129"/>
          <p:cNvSpPr txBox="1"/>
          <p:nvPr/>
        </p:nvSpPr>
        <p:spPr>
          <a:xfrm>
            <a:off x="3620250" y="28160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47" name="Google Shape;647;p129"/>
          <p:cNvSpPr txBox="1"/>
          <p:nvPr/>
        </p:nvSpPr>
        <p:spPr>
          <a:xfrm>
            <a:off x="3620250" y="39302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48" name="Google Shape;648;p129"/>
          <p:cNvSpPr txBox="1"/>
          <p:nvPr/>
        </p:nvSpPr>
        <p:spPr>
          <a:xfrm>
            <a:off x="2682225" y="180282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649" name="Google Shape;649;p129"/>
          <p:cNvSpPr txBox="1"/>
          <p:nvPr/>
        </p:nvSpPr>
        <p:spPr>
          <a:xfrm>
            <a:off x="2629938" y="291702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650" name="Google Shape;650;p129"/>
          <p:cNvSpPr txBox="1"/>
          <p:nvPr/>
        </p:nvSpPr>
        <p:spPr>
          <a:xfrm>
            <a:off x="2661375" y="403122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651" name="Google Shape;651;p129"/>
          <p:cNvSpPr txBox="1"/>
          <p:nvPr>
            <p:ph idx="1" type="body"/>
          </p:nvPr>
        </p:nvSpPr>
        <p:spPr>
          <a:xfrm>
            <a:off x="3627625" y="1714500"/>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52" name="Google Shape;652;p129"/>
          <p:cNvSpPr txBox="1"/>
          <p:nvPr>
            <p:ph idx="2" type="body"/>
          </p:nvPr>
        </p:nvSpPr>
        <p:spPr>
          <a:xfrm>
            <a:off x="3620250" y="2822388"/>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53" name="Google Shape;653;p129"/>
          <p:cNvSpPr txBox="1"/>
          <p:nvPr>
            <p:ph idx="3" type="body"/>
          </p:nvPr>
        </p:nvSpPr>
        <p:spPr>
          <a:xfrm>
            <a:off x="3696450" y="3987125"/>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54" name="Google Shape;654;p129"/>
          <p:cNvSpPr txBox="1"/>
          <p:nvPr>
            <p:ph idx="4" type="subTitle"/>
          </p:nvPr>
        </p:nvSpPr>
        <p:spPr>
          <a:xfrm>
            <a:off x="3783450" y="395475"/>
            <a:ext cx="2352300" cy="779100"/>
          </a:xfrm>
          <a:prstGeom prst="rect">
            <a:avLst/>
          </a:prstGeom>
          <a:ln cap="flat" cmpd="sng" w="38100">
            <a:solidFill>
              <a:srgbClr val="383838"/>
            </a:solidFill>
            <a:prstDash val="solid"/>
            <a:round/>
            <a:headEnd len="sm" w="sm" type="none"/>
            <a:tailEnd len="sm" w="sm" type="none"/>
          </a:ln>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1">
  <p:cSld name="CUSTOM_4_2">
    <p:spTree>
      <p:nvGrpSpPr>
        <p:cNvPr id="655" name="Shape 655"/>
        <p:cNvGrpSpPr/>
        <p:nvPr/>
      </p:nvGrpSpPr>
      <p:grpSpPr>
        <a:xfrm>
          <a:off x="0" y="0"/>
          <a:ext cx="0" cy="0"/>
          <a:chOff x="0" y="0"/>
          <a:chExt cx="0" cy="0"/>
        </a:xfrm>
      </p:grpSpPr>
      <p:sp>
        <p:nvSpPr>
          <p:cNvPr id="656" name="Google Shape;656;p130"/>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130"/>
          <p:cNvSpPr txBox="1"/>
          <p:nvPr/>
        </p:nvSpPr>
        <p:spPr>
          <a:xfrm>
            <a:off x="3240825" y="398125"/>
            <a:ext cx="22518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1 1">
  <p:cSld name="CUSTOM_4_2_1">
    <p:spTree>
      <p:nvGrpSpPr>
        <p:cNvPr id="658" name="Shape 658"/>
        <p:cNvGrpSpPr/>
        <p:nvPr/>
      </p:nvGrpSpPr>
      <p:grpSpPr>
        <a:xfrm>
          <a:off x="0" y="0"/>
          <a:ext cx="0" cy="0"/>
          <a:chOff x="0" y="0"/>
          <a:chExt cx="0" cy="0"/>
        </a:xfrm>
      </p:grpSpPr>
      <p:sp>
        <p:nvSpPr>
          <p:cNvPr id="659" name="Google Shape;659;p131"/>
          <p:cNvSpPr txBox="1"/>
          <p:nvPr/>
        </p:nvSpPr>
        <p:spPr>
          <a:xfrm>
            <a:off x="3479550" y="398125"/>
            <a:ext cx="21849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2 1">
  <p:cSld name="CUSTOM_4_3_1">
    <p:spTree>
      <p:nvGrpSpPr>
        <p:cNvPr id="660" name="Shape 660"/>
        <p:cNvGrpSpPr/>
        <p:nvPr/>
      </p:nvGrpSpPr>
      <p:grpSpPr>
        <a:xfrm>
          <a:off x="0" y="0"/>
          <a:ext cx="0" cy="0"/>
          <a:chOff x="0" y="0"/>
          <a:chExt cx="0" cy="0"/>
        </a:xfrm>
      </p:grpSpPr>
      <p:sp>
        <p:nvSpPr>
          <p:cNvPr id="661" name="Google Shape;661;p132"/>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62" name="Google Shape;662;p132"/>
          <p:cNvSpPr txBox="1"/>
          <p:nvPr>
            <p:ph idx="1" type="subTitle"/>
          </p:nvPr>
        </p:nvSpPr>
        <p:spPr>
          <a:xfrm>
            <a:off x="1129050" y="416375"/>
            <a:ext cx="6774300" cy="779100"/>
          </a:xfrm>
          <a:prstGeom prst="rect">
            <a:avLst/>
          </a:prstGeom>
          <a:ln cap="flat" cmpd="sng" w="38100">
            <a:solidFill>
              <a:srgbClr val="383838"/>
            </a:solidFill>
            <a:prstDash val="solid"/>
            <a:round/>
            <a:headEnd len="sm" w="sm" type="none"/>
            <a:tailEnd len="sm" w="sm" type="none"/>
          </a:ln>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2 - Progress Bar">
  <p:cSld name="CUSTOM_1">
    <p:spTree>
      <p:nvGrpSpPr>
        <p:cNvPr id="663" name="Shape 663"/>
        <p:cNvGrpSpPr/>
        <p:nvPr/>
      </p:nvGrpSpPr>
      <p:grpSpPr>
        <a:xfrm>
          <a:off x="0" y="0"/>
          <a:ext cx="0" cy="0"/>
          <a:chOff x="0" y="0"/>
          <a:chExt cx="0" cy="0"/>
        </a:xfrm>
      </p:grpSpPr>
      <p:sp>
        <p:nvSpPr>
          <p:cNvPr id="664" name="Google Shape;664;p133"/>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665" name="Google Shape;665;p133"/>
          <p:cNvSpPr/>
          <p:nvPr/>
        </p:nvSpPr>
        <p:spPr>
          <a:xfrm>
            <a:off x="0" y="5013600"/>
            <a:ext cx="7593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133"/>
          <p:cNvSpPr txBox="1"/>
          <p:nvPr>
            <p:ph idx="1" type="subTitle"/>
          </p:nvPr>
        </p:nvSpPr>
        <p:spPr>
          <a:xfrm>
            <a:off x="1071750" y="159367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667" name="Google Shape;667;p133"/>
          <p:cNvSpPr txBox="1"/>
          <p:nvPr>
            <p:ph idx="2" type="subTitle"/>
          </p:nvPr>
        </p:nvSpPr>
        <p:spPr>
          <a:xfrm>
            <a:off x="356975" y="16301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668" name="Google Shape;668;p133"/>
          <p:cNvSpPr txBox="1"/>
          <p:nvPr>
            <p:ph idx="3" type="subTitle"/>
          </p:nvPr>
        </p:nvSpPr>
        <p:spPr>
          <a:xfrm>
            <a:off x="356975" y="26069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669" name="Google Shape;669;p133"/>
          <p:cNvSpPr txBox="1"/>
          <p:nvPr>
            <p:ph idx="4" type="subTitle"/>
          </p:nvPr>
        </p:nvSpPr>
        <p:spPr>
          <a:xfrm>
            <a:off x="464250" y="364847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670" name="Google Shape;670;p133"/>
          <p:cNvSpPr txBox="1"/>
          <p:nvPr>
            <p:ph idx="5" type="subTitle"/>
          </p:nvPr>
        </p:nvSpPr>
        <p:spPr>
          <a:xfrm>
            <a:off x="1071750" y="257047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671" name="Google Shape;671;p133"/>
          <p:cNvSpPr txBox="1"/>
          <p:nvPr>
            <p:ph idx="6" type="subTitle"/>
          </p:nvPr>
        </p:nvSpPr>
        <p:spPr>
          <a:xfrm>
            <a:off x="1071750" y="361202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2 - Progress Bar 1">
  <p:cSld name="CUSTOM_1_1">
    <p:spTree>
      <p:nvGrpSpPr>
        <p:cNvPr id="672" name="Shape 672"/>
        <p:cNvGrpSpPr/>
        <p:nvPr/>
      </p:nvGrpSpPr>
      <p:grpSpPr>
        <a:xfrm>
          <a:off x="0" y="0"/>
          <a:ext cx="0" cy="0"/>
          <a:chOff x="0" y="0"/>
          <a:chExt cx="0" cy="0"/>
        </a:xfrm>
      </p:grpSpPr>
      <p:sp>
        <p:nvSpPr>
          <p:cNvPr id="673" name="Google Shape;673;p134"/>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674" name="Google Shape;674;p134"/>
          <p:cNvSpPr txBox="1"/>
          <p:nvPr/>
        </p:nvSpPr>
        <p:spPr>
          <a:xfrm>
            <a:off x="1194875" y="15346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75" name="Google Shape;675;p134"/>
          <p:cNvSpPr txBox="1"/>
          <p:nvPr/>
        </p:nvSpPr>
        <p:spPr>
          <a:xfrm>
            <a:off x="1194875" y="26488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76" name="Google Shape;676;p134"/>
          <p:cNvSpPr txBox="1"/>
          <p:nvPr/>
        </p:nvSpPr>
        <p:spPr>
          <a:xfrm>
            <a:off x="1194875" y="37630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677" name="Google Shape;677;p134"/>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678" name="Google Shape;678;p134"/>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679" name="Google Shape;679;p134"/>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680" name="Google Shape;680;p134"/>
          <p:cNvSpPr/>
          <p:nvPr/>
        </p:nvSpPr>
        <p:spPr>
          <a:xfrm>
            <a:off x="0" y="5013600"/>
            <a:ext cx="7593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34"/>
          <p:cNvSpPr txBox="1"/>
          <p:nvPr>
            <p:ph idx="1" type="subTitle"/>
          </p:nvPr>
        </p:nvSpPr>
        <p:spPr>
          <a:xfrm>
            <a:off x="1071750" y="159367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682" name="Google Shape;682;p134"/>
          <p:cNvSpPr txBox="1"/>
          <p:nvPr>
            <p:ph idx="2" type="subTitle"/>
          </p:nvPr>
        </p:nvSpPr>
        <p:spPr>
          <a:xfrm>
            <a:off x="356975" y="16301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683" name="Google Shape;683;p134"/>
          <p:cNvSpPr txBox="1"/>
          <p:nvPr>
            <p:ph idx="3" type="subTitle"/>
          </p:nvPr>
        </p:nvSpPr>
        <p:spPr>
          <a:xfrm>
            <a:off x="356975" y="26069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684" name="Google Shape;684;p134"/>
          <p:cNvSpPr txBox="1"/>
          <p:nvPr>
            <p:ph idx="4" type="subTitle"/>
          </p:nvPr>
        </p:nvSpPr>
        <p:spPr>
          <a:xfrm>
            <a:off x="464250" y="364847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685" name="Google Shape;685;p134"/>
          <p:cNvSpPr txBox="1"/>
          <p:nvPr>
            <p:ph idx="5" type="subTitle"/>
          </p:nvPr>
        </p:nvSpPr>
        <p:spPr>
          <a:xfrm>
            <a:off x="1071750" y="257047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686" name="Google Shape;686;p134"/>
          <p:cNvSpPr txBox="1"/>
          <p:nvPr>
            <p:ph idx="6" type="subTitle"/>
          </p:nvPr>
        </p:nvSpPr>
        <p:spPr>
          <a:xfrm>
            <a:off x="1071750" y="361202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Option 1- Progress Bar">
  <p:cSld name="CUSTOM_1_1_2">
    <p:spTree>
      <p:nvGrpSpPr>
        <p:cNvPr id="687" name="Shape 687"/>
        <p:cNvGrpSpPr/>
        <p:nvPr/>
      </p:nvGrpSpPr>
      <p:grpSpPr>
        <a:xfrm>
          <a:off x="0" y="0"/>
          <a:ext cx="0" cy="0"/>
          <a:chOff x="0" y="0"/>
          <a:chExt cx="0" cy="0"/>
        </a:xfrm>
      </p:grpSpPr>
      <p:sp>
        <p:nvSpPr>
          <p:cNvPr id="688" name="Google Shape;688;p135"/>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689" name="Google Shape;689;p135"/>
          <p:cNvSpPr txBox="1"/>
          <p:nvPr/>
        </p:nvSpPr>
        <p:spPr>
          <a:xfrm>
            <a:off x="1194875" y="15346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highlight>
                  <a:srgbClr val="FFC17A"/>
                </a:highlight>
                <a:latin typeface="Poppins Medium"/>
                <a:ea typeface="Poppins Medium"/>
                <a:cs typeface="Poppins Medium"/>
                <a:sym typeface="Poppins Medium"/>
              </a:rPr>
              <a:t>Part 1</a:t>
            </a:r>
            <a:endParaRPr sz="1600">
              <a:solidFill>
                <a:srgbClr val="2C2C2C"/>
              </a:solidFill>
              <a:highlight>
                <a:srgbClr val="FFC17A"/>
              </a:highlight>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highlight>
                  <a:srgbClr val="FFC17A"/>
                </a:highlight>
                <a:latin typeface="Poppins Light"/>
                <a:ea typeface="Poppins Light"/>
                <a:cs typeface="Poppins Light"/>
                <a:sym typeface="Poppins Light"/>
              </a:rPr>
              <a:t>This is a description</a:t>
            </a:r>
            <a:endParaRPr sz="1600">
              <a:solidFill>
                <a:srgbClr val="2C2C2C"/>
              </a:solidFill>
              <a:highlight>
                <a:srgbClr val="FFC17A"/>
              </a:highlight>
              <a:latin typeface="Poppins Light"/>
              <a:ea typeface="Poppins Light"/>
              <a:cs typeface="Poppins Light"/>
              <a:sym typeface="Poppins Light"/>
            </a:endParaRPr>
          </a:p>
        </p:txBody>
      </p:sp>
      <p:sp>
        <p:nvSpPr>
          <p:cNvPr id="690" name="Google Shape;690;p135"/>
          <p:cNvSpPr txBox="1"/>
          <p:nvPr/>
        </p:nvSpPr>
        <p:spPr>
          <a:xfrm>
            <a:off x="1194875" y="26488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Part 2</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691" name="Google Shape;691;p135"/>
          <p:cNvSpPr txBox="1"/>
          <p:nvPr/>
        </p:nvSpPr>
        <p:spPr>
          <a:xfrm>
            <a:off x="1194875" y="37630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Part 3</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692" name="Google Shape;692;p135"/>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693" name="Google Shape;693;p135"/>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694" name="Google Shape;694;p135"/>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695" name="Google Shape;695;p135"/>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Option 1">
  <p:cSld name="CUSTOM_1_1_2_1">
    <p:spTree>
      <p:nvGrpSpPr>
        <p:cNvPr id="696" name="Shape 696"/>
        <p:cNvGrpSpPr/>
        <p:nvPr/>
      </p:nvGrpSpPr>
      <p:grpSpPr>
        <a:xfrm>
          <a:off x="0" y="0"/>
          <a:ext cx="0" cy="0"/>
          <a:chOff x="0" y="0"/>
          <a:chExt cx="0" cy="0"/>
        </a:xfrm>
      </p:grpSpPr>
      <p:sp>
        <p:nvSpPr>
          <p:cNvPr id="697" name="Google Shape;697;p136"/>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p:cSld name="CUSTOM_1_1_1_2">
    <p:spTree>
      <p:nvGrpSpPr>
        <p:cNvPr id="698" name="Shape 698"/>
        <p:cNvGrpSpPr/>
        <p:nvPr/>
      </p:nvGrpSpPr>
      <p:grpSpPr>
        <a:xfrm>
          <a:off x="0" y="0"/>
          <a:ext cx="0" cy="0"/>
          <a:chOff x="0" y="0"/>
          <a:chExt cx="0" cy="0"/>
        </a:xfrm>
      </p:grpSpPr>
      <p:sp>
        <p:nvSpPr>
          <p:cNvPr id="699" name="Google Shape;699;p137"/>
          <p:cNvSpPr txBox="1"/>
          <p:nvPr/>
        </p:nvSpPr>
        <p:spPr>
          <a:xfrm>
            <a:off x="1845000" y="1518900"/>
            <a:ext cx="54540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Section 1</a:t>
            </a:r>
            <a:endParaRPr sz="35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3500">
                <a:solidFill>
                  <a:srgbClr val="2C2C2C"/>
                </a:solidFill>
                <a:latin typeface="Poppins Light"/>
                <a:ea typeface="Poppins Light"/>
                <a:cs typeface="Poppins Light"/>
                <a:sym typeface="Poppins Light"/>
              </a:rPr>
              <a:t>This is a description of this section.</a:t>
            </a:r>
            <a:endParaRPr sz="3500">
              <a:solidFill>
                <a:srgbClr val="2C2C2C"/>
              </a:solidFill>
              <a:latin typeface="Poppins Light"/>
              <a:ea typeface="Poppins Light"/>
              <a:cs typeface="Poppins Light"/>
              <a:sym typeface="Poppins Light"/>
            </a:endParaRPr>
          </a:p>
        </p:txBody>
      </p:sp>
      <p:sp>
        <p:nvSpPr>
          <p:cNvPr id="700" name="Google Shape;700;p137"/>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1">
  <p:cSld name="CUSTOM_1_1_1_2_1">
    <p:spTree>
      <p:nvGrpSpPr>
        <p:cNvPr id="701" name="Shape 701"/>
        <p:cNvGrpSpPr/>
        <p:nvPr/>
      </p:nvGrpSpPr>
      <p:grpSpPr>
        <a:xfrm>
          <a:off x="0" y="0"/>
          <a:ext cx="0" cy="0"/>
          <a:chOff x="0" y="0"/>
          <a:chExt cx="0" cy="0"/>
        </a:xfrm>
      </p:grpSpPr>
      <p:sp>
        <p:nvSpPr>
          <p:cNvPr id="702" name="Google Shape;702;p138"/>
          <p:cNvSpPr txBox="1"/>
          <p:nvPr>
            <p:ph idx="1" type="subTitle"/>
          </p:nvPr>
        </p:nvSpPr>
        <p:spPr>
          <a:xfrm>
            <a:off x="1903400" y="1700400"/>
            <a:ext cx="4818600" cy="174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1 1">
  <p:cSld name="CUSTOM_1_1_1_2_1_1">
    <p:spTree>
      <p:nvGrpSpPr>
        <p:cNvPr id="703" name="Shape 703"/>
        <p:cNvGrpSpPr/>
        <p:nvPr/>
      </p:nvGrpSpPr>
      <p:grpSpPr>
        <a:xfrm>
          <a:off x="0" y="0"/>
          <a:ext cx="0" cy="0"/>
          <a:chOff x="0" y="0"/>
          <a:chExt cx="0" cy="0"/>
        </a:xfrm>
      </p:grpSpPr>
      <p:sp>
        <p:nvSpPr>
          <p:cNvPr id="704" name="Google Shape;704;p139"/>
          <p:cNvSpPr txBox="1"/>
          <p:nvPr>
            <p:ph idx="1" type="subTitle"/>
          </p:nvPr>
        </p:nvSpPr>
        <p:spPr>
          <a:xfrm>
            <a:off x="1903400" y="1505675"/>
            <a:ext cx="4818600" cy="135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705" name="Google Shape;705;p139"/>
          <p:cNvSpPr txBox="1"/>
          <p:nvPr>
            <p:ph idx="2" type="subTitle"/>
          </p:nvPr>
        </p:nvSpPr>
        <p:spPr>
          <a:xfrm>
            <a:off x="1895950" y="2806100"/>
            <a:ext cx="4818600" cy="135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2 - Progress Bar 1">
  <p:cSld name="CUSTOM_1_1_1_1_1_2">
    <p:spTree>
      <p:nvGrpSpPr>
        <p:cNvPr id="706" name="Shape 706"/>
        <p:cNvGrpSpPr/>
        <p:nvPr/>
      </p:nvGrpSpPr>
      <p:grpSpPr>
        <a:xfrm>
          <a:off x="0" y="0"/>
          <a:ext cx="0" cy="0"/>
          <a:chOff x="0" y="0"/>
          <a:chExt cx="0" cy="0"/>
        </a:xfrm>
      </p:grpSpPr>
      <p:sp>
        <p:nvSpPr>
          <p:cNvPr id="707" name="Google Shape;707;p140"/>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40"/>
          <p:cNvSpPr txBox="1"/>
          <p:nvPr>
            <p:ph type="title"/>
          </p:nvPr>
        </p:nvSpPr>
        <p:spPr>
          <a:xfrm>
            <a:off x="1055875" y="2237225"/>
            <a:ext cx="7334700" cy="4929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4" type="secHead">
  <p:cSld name="SECTION_HEADER">
    <p:spTree>
      <p:nvGrpSpPr>
        <p:cNvPr id="709" name="Shape 709"/>
        <p:cNvGrpSpPr/>
        <p:nvPr/>
      </p:nvGrpSpPr>
      <p:grpSpPr>
        <a:xfrm>
          <a:off x="0" y="0"/>
          <a:ext cx="0" cy="0"/>
          <a:chOff x="0" y="0"/>
          <a:chExt cx="0" cy="0"/>
        </a:xfrm>
      </p:grpSpPr>
      <p:sp>
        <p:nvSpPr>
          <p:cNvPr id="710" name="Google Shape;710;p141"/>
          <p:cNvSpPr/>
          <p:nvPr/>
        </p:nvSpPr>
        <p:spPr>
          <a:xfrm>
            <a:off x="1106400" y="1302300"/>
            <a:ext cx="6931200" cy="2538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41"/>
          <p:cNvSpPr txBox="1"/>
          <p:nvPr>
            <p:ph type="title"/>
          </p:nvPr>
        </p:nvSpPr>
        <p:spPr>
          <a:xfrm>
            <a:off x="1275425" y="1502700"/>
            <a:ext cx="6534000" cy="2135400"/>
          </a:xfrm>
          <a:prstGeom prst="rect">
            <a:avLst/>
          </a:prstGeom>
          <a:ln cap="flat" cmpd="sng" w="38100">
            <a:solidFill>
              <a:srgbClr val="383838"/>
            </a:solidFill>
            <a:prstDash val="solid"/>
            <a:round/>
            <a:headEnd len="sm" w="sm" type="none"/>
            <a:tailEnd len="sm" w="sm" type="none"/>
          </a:ln>
        </p:spPr>
        <p:txBody>
          <a:bodyPr anchorCtr="0" anchor="ctr" bIns="91425" lIns="91425" spcFirstLastPara="1" rIns="91425" wrap="square" tIns="91425">
            <a:sp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12" name="Google Shape;712;p1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13" name="Google Shape;713;p141"/>
          <p:cNvSpPr txBox="1"/>
          <p:nvPr/>
        </p:nvSpPr>
        <p:spPr>
          <a:xfrm>
            <a:off x="2310400" y="1421775"/>
            <a:ext cx="602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5">
  <p:cSld name="SECTION_HEADER_1_2_1">
    <p:spTree>
      <p:nvGrpSpPr>
        <p:cNvPr id="714" name="Shape 714"/>
        <p:cNvGrpSpPr/>
        <p:nvPr/>
      </p:nvGrpSpPr>
      <p:grpSpPr>
        <a:xfrm>
          <a:off x="0" y="0"/>
          <a:ext cx="0" cy="0"/>
          <a:chOff x="0" y="0"/>
          <a:chExt cx="0" cy="0"/>
        </a:xfrm>
      </p:grpSpPr>
      <p:sp>
        <p:nvSpPr>
          <p:cNvPr id="715" name="Google Shape;715;p142"/>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16" name="Google Shape;716;p1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17" name="Google Shape;717;p142"/>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Content Option 2">
  <p:cSld name="CUSTOM_2_1">
    <p:spTree>
      <p:nvGrpSpPr>
        <p:cNvPr id="718" name="Shape 718"/>
        <p:cNvGrpSpPr/>
        <p:nvPr/>
      </p:nvGrpSpPr>
      <p:grpSpPr>
        <a:xfrm>
          <a:off x="0" y="0"/>
          <a:ext cx="0" cy="0"/>
          <a:chOff x="0" y="0"/>
          <a:chExt cx="0" cy="0"/>
        </a:xfrm>
      </p:grpSpPr>
      <p:sp>
        <p:nvSpPr>
          <p:cNvPr id="719" name="Google Shape;719;p143"/>
          <p:cNvSpPr/>
          <p:nvPr/>
        </p:nvSpPr>
        <p:spPr>
          <a:xfrm>
            <a:off x="522825" y="19210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43"/>
          <p:cNvSpPr txBox="1"/>
          <p:nvPr>
            <p:ph idx="1" type="body"/>
          </p:nvPr>
        </p:nvSpPr>
        <p:spPr>
          <a:xfrm>
            <a:off x="397250" y="2425400"/>
            <a:ext cx="4108500" cy="23835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highlight>
                  <a:srgbClr val="FFC17A"/>
                </a:highlight>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721" name="Google Shape;721;p143"/>
          <p:cNvSpPr txBox="1"/>
          <p:nvPr>
            <p:ph idx="2" type="subTitle"/>
          </p:nvPr>
        </p:nvSpPr>
        <p:spPr>
          <a:xfrm>
            <a:off x="386800" y="1055875"/>
            <a:ext cx="7830300" cy="7422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type="tx">
  <p:cSld name="TITLE_AND_BODY">
    <p:spTree>
      <p:nvGrpSpPr>
        <p:cNvPr id="722" name="Shape 722"/>
        <p:cNvGrpSpPr/>
        <p:nvPr/>
      </p:nvGrpSpPr>
      <p:grpSpPr>
        <a:xfrm>
          <a:off x="0" y="0"/>
          <a:ext cx="0" cy="0"/>
          <a:chOff x="0" y="0"/>
          <a:chExt cx="0" cy="0"/>
        </a:xfrm>
      </p:grpSpPr>
      <p:sp>
        <p:nvSpPr>
          <p:cNvPr id="723" name="Google Shape;723;p14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4" name="Google Shape;724;p1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25" name="Google Shape;725;p144"/>
          <p:cNvSpPr txBox="1"/>
          <p:nvPr>
            <p:ph idx="1" type="body"/>
          </p:nvPr>
        </p:nvSpPr>
        <p:spPr>
          <a:xfrm>
            <a:off x="311700" y="1494975"/>
            <a:ext cx="4831800" cy="33141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CUSTOM_3">
    <p:spTree>
      <p:nvGrpSpPr>
        <p:cNvPr id="726" name="Shape 726"/>
        <p:cNvGrpSpPr/>
        <p:nvPr/>
      </p:nvGrpSpPr>
      <p:grpSpPr>
        <a:xfrm>
          <a:off x="0" y="0"/>
          <a:ext cx="0" cy="0"/>
          <a:chOff x="0" y="0"/>
          <a:chExt cx="0" cy="0"/>
        </a:xfrm>
      </p:grpSpPr>
      <p:sp>
        <p:nvSpPr>
          <p:cNvPr id="727" name="Google Shape;727;p145"/>
          <p:cNvSpPr/>
          <p:nvPr/>
        </p:nvSpPr>
        <p:spPr>
          <a:xfrm>
            <a:off x="0" y="1850400"/>
            <a:ext cx="9144000" cy="28854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45"/>
          <p:cNvSpPr txBox="1"/>
          <p:nvPr>
            <p:ph idx="1" type="subTitle"/>
          </p:nvPr>
        </p:nvSpPr>
        <p:spPr>
          <a:xfrm>
            <a:off x="4819450" y="2280425"/>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729" name="Google Shape;729;p145"/>
          <p:cNvSpPr txBox="1"/>
          <p:nvPr>
            <p:ph idx="2" type="body"/>
          </p:nvPr>
        </p:nvSpPr>
        <p:spPr>
          <a:xfrm>
            <a:off x="4819450" y="335582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p:cSld name="CUSTOM_3_2">
    <p:spTree>
      <p:nvGrpSpPr>
        <p:cNvPr id="730" name="Shape 730"/>
        <p:cNvGrpSpPr/>
        <p:nvPr/>
      </p:nvGrpSpPr>
      <p:grpSpPr>
        <a:xfrm>
          <a:off x="0" y="0"/>
          <a:ext cx="0" cy="0"/>
          <a:chOff x="0" y="0"/>
          <a:chExt cx="0" cy="0"/>
        </a:xfrm>
      </p:grpSpPr>
      <p:sp>
        <p:nvSpPr>
          <p:cNvPr id="731" name="Google Shape;731;p146"/>
          <p:cNvSpPr txBox="1"/>
          <p:nvPr>
            <p:ph idx="1" type="subTitle"/>
          </p:nvPr>
        </p:nvSpPr>
        <p:spPr>
          <a:xfrm>
            <a:off x="4819450" y="2280425"/>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732" name="Google Shape;732;p146"/>
          <p:cNvSpPr txBox="1"/>
          <p:nvPr>
            <p:ph idx="2" type="body"/>
          </p:nvPr>
        </p:nvSpPr>
        <p:spPr>
          <a:xfrm>
            <a:off x="4819450" y="335582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CUSTOM_3_1">
    <p:spTree>
      <p:nvGrpSpPr>
        <p:cNvPr id="733" name="Shape 733"/>
        <p:cNvGrpSpPr/>
        <p:nvPr/>
      </p:nvGrpSpPr>
      <p:grpSpPr>
        <a:xfrm>
          <a:off x="0" y="0"/>
          <a:ext cx="0" cy="0"/>
          <a:chOff x="0" y="0"/>
          <a:chExt cx="0" cy="0"/>
        </a:xfrm>
      </p:grpSpPr>
      <p:sp>
        <p:nvSpPr>
          <p:cNvPr id="734" name="Google Shape;734;p147"/>
          <p:cNvSpPr/>
          <p:nvPr/>
        </p:nvSpPr>
        <p:spPr>
          <a:xfrm>
            <a:off x="0" y="1850400"/>
            <a:ext cx="9144000" cy="28854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47"/>
          <p:cNvSpPr txBox="1"/>
          <p:nvPr>
            <p:ph idx="1" type="subTitle"/>
          </p:nvPr>
        </p:nvSpPr>
        <p:spPr>
          <a:xfrm>
            <a:off x="585475" y="2238600"/>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736" name="Google Shape;736;p147"/>
          <p:cNvSpPr txBox="1"/>
          <p:nvPr>
            <p:ph idx="2" type="body"/>
          </p:nvPr>
        </p:nvSpPr>
        <p:spPr>
          <a:xfrm>
            <a:off x="585475" y="332447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1">
  <p:cSld name="CUSTOM_3_1_1">
    <p:spTree>
      <p:nvGrpSpPr>
        <p:cNvPr id="737" name="Shape 737"/>
        <p:cNvGrpSpPr/>
        <p:nvPr/>
      </p:nvGrpSpPr>
      <p:grpSpPr>
        <a:xfrm>
          <a:off x="0" y="0"/>
          <a:ext cx="0" cy="0"/>
          <a:chOff x="0" y="0"/>
          <a:chExt cx="0" cy="0"/>
        </a:xfrm>
      </p:grpSpPr>
      <p:sp>
        <p:nvSpPr>
          <p:cNvPr id="738" name="Google Shape;738;p148"/>
          <p:cNvSpPr txBox="1"/>
          <p:nvPr>
            <p:ph idx="1" type="subTitle"/>
          </p:nvPr>
        </p:nvSpPr>
        <p:spPr>
          <a:xfrm>
            <a:off x="585475" y="2238600"/>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739" name="Google Shape;739;p148"/>
          <p:cNvSpPr txBox="1"/>
          <p:nvPr>
            <p:ph idx="2" type="body"/>
          </p:nvPr>
        </p:nvSpPr>
        <p:spPr>
          <a:xfrm>
            <a:off x="585475" y="332447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TITLE_AND_BODY_1_1">
    <p:spTree>
      <p:nvGrpSpPr>
        <p:cNvPr id="740" name="Shape 740"/>
        <p:cNvGrpSpPr/>
        <p:nvPr/>
      </p:nvGrpSpPr>
      <p:grpSpPr>
        <a:xfrm>
          <a:off x="0" y="0"/>
          <a:ext cx="0" cy="0"/>
          <a:chOff x="0" y="0"/>
          <a:chExt cx="0" cy="0"/>
        </a:xfrm>
      </p:grpSpPr>
      <p:sp>
        <p:nvSpPr>
          <p:cNvPr id="741" name="Google Shape;741;p149"/>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43" name="Google Shape;743;p149"/>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744" name="Google Shape;744;p149"/>
          <p:cNvSpPr/>
          <p:nvPr/>
        </p:nvSpPr>
        <p:spPr>
          <a:xfrm>
            <a:off x="3929100" y="12128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49"/>
          <p:cNvSpPr txBox="1"/>
          <p:nvPr>
            <p:ph idx="2" type="body"/>
          </p:nvPr>
        </p:nvSpPr>
        <p:spPr>
          <a:xfrm>
            <a:off x="623700" y="1599450"/>
            <a:ext cx="7848900" cy="3010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Columns">
  <p:cSld name="TITLE_AND_BODY_1_1_1_1">
    <p:spTree>
      <p:nvGrpSpPr>
        <p:cNvPr id="746" name="Shape 746"/>
        <p:cNvGrpSpPr/>
        <p:nvPr/>
      </p:nvGrpSpPr>
      <p:grpSpPr>
        <a:xfrm>
          <a:off x="0" y="0"/>
          <a:ext cx="0" cy="0"/>
          <a:chOff x="0" y="0"/>
          <a:chExt cx="0" cy="0"/>
        </a:xfrm>
      </p:grpSpPr>
      <p:sp>
        <p:nvSpPr>
          <p:cNvPr id="747" name="Google Shape;747;p150"/>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49" name="Google Shape;749;p150"/>
          <p:cNvSpPr txBox="1"/>
          <p:nvPr>
            <p:ph idx="1" type="subTitle"/>
          </p:nvPr>
        </p:nvSpPr>
        <p:spPr>
          <a:xfrm>
            <a:off x="1839950" y="7304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cxnSp>
        <p:nvCxnSpPr>
          <p:cNvPr id="750" name="Google Shape;750;p150"/>
          <p:cNvCxnSpPr/>
          <p:nvPr/>
        </p:nvCxnSpPr>
        <p:spPr>
          <a:xfrm>
            <a:off x="4566750" y="1929600"/>
            <a:ext cx="10500" cy="1589100"/>
          </a:xfrm>
          <a:prstGeom prst="straightConnector1">
            <a:avLst/>
          </a:prstGeom>
          <a:noFill/>
          <a:ln cap="flat" cmpd="sng" w="38100">
            <a:solidFill>
              <a:srgbClr val="FFC17A"/>
            </a:solidFill>
            <a:prstDash val="solid"/>
            <a:round/>
            <a:headEnd len="med" w="med" type="none"/>
            <a:tailEnd len="med" w="med" type="none"/>
          </a:ln>
        </p:spPr>
      </p:cxnSp>
      <p:sp>
        <p:nvSpPr>
          <p:cNvPr id="751" name="Google Shape;751;p150"/>
          <p:cNvSpPr txBox="1"/>
          <p:nvPr>
            <p:ph idx="2" type="body"/>
          </p:nvPr>
        </p:nvSpPr>
        <p:spPr>
          <a:xfrm>
            <a:off x="937850" y="2009550"/>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752" name="Google Shape;752;p150"/>
          <p:cNvSpPr txBox="1"/>
          <p:nvPr>
            <p:ph idx="3" type="body"/>
          </p:nvPr>
        </p:nvSpPr>
        <p:spPr>
          <a:xfrm>
            <a:off x="5201375" y="2009550"/>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3" name="Shape 753"/>
        <p:cNvGrpSpPr/>
        <p:nvPr/>
      </p:nvGrpSpPr>
      <p:grpSpPr>
        <a:xfrm>
          <a:off x="0" y="0"/>
          <a:ext cx="0" cy="0"/>
          <a:chOff x="0" y="0"/>
          <a:chExt cx="0" cy="0"/>
        </a:xfrm>
      </p:grpSpPr>
      <p:sp>
        <p:nvSpPr>
          <p:cNvPr id="754" name="Google Shape;754;p151"/>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51"/>
          <p:cNvSpPr txBox="1"/>
          <p:nvPr>
            <p:ph type="title"/>
          </p:nvPr>
        </p:nvSpPr>
        <p:spPr>
          <a:xfrm>
            <a:off x="311700" y="445025"/>
            <a:ext cx="41418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6" name="Google Shape;756;p1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57" name="Google Shape;757;p151"/>
          <p:cNvSpPr/>
          <p:nvPr/>
        </p:nvSpPr>
        <p:spPr>
          <a:xfrm>
            <a:off x="426900" y="1892325"/>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51"/>
          <p:cNvSpPr txBox="1"/>
          <p:nvPr>
            <p:ph idx="1" type="body"/>
          </p:nvPr>
        </p:nvSpPr>
        <p:spPr>
          <a:xfrm>
            <a:off x="311700" y="2550850"/>
            <a:ext cx="37236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759" name="Google Shape;759;p151"/>
          <p:cNvSpPr txBox="1"/>
          <p:nvPr>
            <p:ph idx="2" type="body"/>
          </p:nvPr>
        </p:nvSpPr>
        <p:spPr>
          <a:xfrm>
            <a:off x="4955550" y="2550850"/>
            <a:ext cx="38157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3">
    <p:spTree>
      <p:nvGrpSpPr>
        <p:cNvPr id="760" name="Shape 760"/>
        <p:cNvGrpSpPr/>
        <p:nvPr/>
      </p:nvGrpSpPr>
      <p:grpSpPr>
        <a:xfrm>
          <a:off x="0" y="0"/>
          <a:ext cx="0" cy="0"/>
          <a:chOff x="0" y="0"/>
          <a:chExt cx="0" cy="0"/>
        </a:xfrm>
      </p:grpSpPr>
      <p:sp>
        <p:nvSpPr>
          <p:cNvPr id="761" name="Google Shape;761;p152"/>
          <p:cNvSpPr txBox="1"/>
          <p:nvPr>
            <p:ph type="title"/>
          </p:nvPr>
        </p:nvSpPr>
        <p:spPr>
          <a:xfrm>
            <a:off x="311700" y="445025"/>
            <a:ext cx="41418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2" name="Google Shape;762;p1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63" name="Google Shape;763;p152"/>
          <p:cNvSpPr/>
          <p:nvPr/>
        </p:nvSpPr>
        <p:spPr>
          <a:xfrm>
            <a:off x="426900" y="1892325"/>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52"/>
          <p:cNvSpPr txBox="1"/>
          <p:nvPr>
            <p:ph idx="1" type="body"/>
          </p:nvPr>
        </p:nvSpPr>
        <p:spPr>
          <a:xfrm>
            <a:off x="311700" y="2550850"/>
            <a:ext cx="37236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765" name="Google Shape;765;p152"/>
          <p:cNvSpPr txBox="1"/>
          <p:nvPr>
            <p:ph idx="2" type="body"/>
          </p:nvPr>
        </p:nvSpPr>
        <p:spPr>
          <a:xfrm>
            <a:off x="4955550" y="2550850"/>
            <a:ext cx="38157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Slide" type="titleOnly">
  <p:cSld name="TITLE_ONLY">
    <p:bg>
      <p:bgPr>
        <a:blipFill>
          <a:blip r:embed="rId2">
            <a:alphaModFix/>
          </a:blip>
          <a:stretch>
            <a:fillRect/>
          </a:stretch>
        </a:blipFill>
      </p:bgPr>
    </p:bg>
    <p:spTree>
      <p:nvGrpSpPr>
        <p:cNvPr id="766" name="Shape 766"/>
        <p:cNvGrpSpPr/>
        <p:nvPr/>
      </p:nvGrpSpPr>
      <p:grpSpPr>
        <a:xfrm>
          <a:off x="0" y="0"/>
          <a:ext cx="0" cy="0"/>
          <a:chOff x="0" y="0"/>
          <a:chExt cx="0" cy="0"/>
        </a:xfrm>
      </p:grpSpPr>
      <p:sp>
        <p:nvSpPr>
          <p:cNvPr id="767" name="Google Shape;767;p1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68" name="Google Shape;768;p153"/>
          <p:cNvSpPr/>
          <p:nvPr/>
        </p:nvSpPr>
        <p:spPr>
          <a:xfrm>
            <a:off x="541900" y="4359125"/>
            <a:ext cx="7545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53"/>
          <p:cNvSpPr txBox="1"/>
          <p:nvPr>
            <p:ph idx="1" type="subTitle"/>
          </p:nvPr>
        </p:nvSpPr>
        <p:spPr>
          <a:xfrm>
            <a:off x="449525" y="3523100"/>
            <a:ext cx="3324600" cy="7632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800"/>
              <a:buFont typeface="Poppins SemiBold"/>
              <a:buNone/>
              <a:defRPr>
                <a:solidFill>
                  <a:schemeClr val="lt1"/>
                </a:solidFill>
                <a:latin typeface="Poppins SemiBold"/>
                <a:ea typeface="Poppins SemiBold"/>
                <a:cs typeface="Poppins SemiBold"/>
                <a:sym typeface="Poppins SemiBold"/>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Slide 1">
  <p:cSld name="TITLE_ONLY_1">
    <p:bg>
      <p:bgPr>
        <a:blipFill>
          <a:blip r:embed="rId2">
            <a:alphaModFix/>
          </a:blip>
          <a:stretch>
            <a:fillRect/>
          </a:stretch>
        </a:blipFill>
      </p:bgPr>
    </p:bg>
    <p:spTree>
      <p:nvGrpSpPr>
        <p:cNvPr id="770" name="Shape 770"/>
        <p:cNvGrpSpPr/>
        <p:nvPr/>
      </p:nvGrpSpPr>
      <p:grpSpPr>
        <a:xfrm>
          <a:off x="0" y="0"/>
          <a:ext cx="0" cy="0"/>
          <a:chOff x="0" y="0"/>
          <a:chExt cx="0" cy="0"/>
        </a:xfrm>
      </p:grpSpPr>
      <p:sp>
        <p:nvSpPr>
          <p:cNvPr id="771" name="Google Shape;771;p1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72" name="Google Shape;772;p154"/>
          <p:cNvSpPr txBox="1"/>
          <p:nvPr>
            <p:ph idx="1" type="subTitle"/>
          </p:nvPr>
        </p:nvSpPr>
        <p:spPr>
          <a:xfrm>
            <a:off x="449525" y="3523100"/>
            <a:ext cx="3324600" cy="7632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800"/>
              <a:buFont typeface="Poppins SemiBold"/>
              <a:buNone/>
              <a:defRPr>
                <a:solidFill>
                  <a:schemeClr val="lt1"/>
                </a:solidFill>
                <a:latin typeface="Poppins SemiBold"/>
                <a:ea typeface="Poppins SemiBold"/>
                <a:cs typeface="Poppins SemiBold"/>
                <a:sym typeface="Poppins SemiBold"/>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773" name="Shape 773"/>
        <p:cNvGrpSpPr/>
        <p:nvPr/>
      </p:nvGrpSpPr>
      <p:grpSpPr>
        <a:xfrm>
          <a:off x="0" y="0"/>
          <a:ext cx="0" cy="0"/>
          <a:chOff x="0" y="0"/>
          <a:chExt cx="0" cy="0"/>
        </a:xfrm>
      </p:grpSpPr>
      <p:sp>
        <p:nvSpPr>
          <p:cNvPr id="774" name="Google Shape;774;p155"/>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1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76" name="Google Shape;776;p155"/>
          <p:cNvSpPr txBox="1"/>
          <p:nvPr/>
        </p:nvSpPr>
        <p:spPr>
          <a:xfrm>
            <a:off x="5049400" y="951325"/>
            <a:ext cx="37044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1</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This layout is also super useful for showing and describing infographic information.</a:t>
            </a:r>
            <a:endParaRPr sz="1600">
              <a:solidFill>
                <a:srgbClr val="272727"/>
              </a:solidFill>
              <a:latin typeface="Poppins"/>
              <a:ea typeface="Poppins"/>
              <a:cs typeface="Poppins"/>
              <a:sym typeface="Poppins"/>
            </a:endParaRPr>
          </a:p>
          <a:p>
            <a:pPr indent="0" lvl="0" marL="0" rtl="0" algn="l">
              <a:spcBef>
                <a:spcPts val="0"/>
              </a:spcBef>
              <a:spcAft>
                <a:spcPts val="0"/>
              </a:spcAft>
              <a:buNone/>
            </a:pPr>
            <a:r>
              <a:t/>
            </a:r>
            <a:endParaRPr sz="1600">
              <a:solidFill>
                <a:srgbClr val="272727"/>
              </a:solidFill>
              <a:latin typeface="Poppins"/>
              <a:ea typeface="Poppins"/>
              <a:cs typeface="Poppins"/>
              <a:sym typeface="Poppins"/>
            </a:endParaRPr>
          </a:p>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2</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You can emphasize things this way by using titles. </a:t>
            </a:r>
            <a:endParaRPr sz="1600">
              <a:solidFill>
                <a:srgbClr val="272727"/>
              </a:solidFill>
              <a:latin typeface="Poppins"/>
              <a:ea typeface="Poppins"/>
              <a:cs typeface="Poppins"/>
              <a:sym typeface="Poppins"/>
            </a:endParaRPr>
          </a:p>
          <a:p>
            <a:pPr indent="0" lvl="0" marL="0" rtl="0" algn="l">
              <a:spcBef>
                <a:spcPts val="0"/>
              </a:spcBef>
              <a:spcAft>
                <a:spcPts val="0"/>
              </a:spcAft>
              <a:buNone/>
            </a:pPr>
            <a:r>
              <a:t/>
            </a:r>
            <a:endParaRPr sz="1600">
              <a:solidFill>
                <a:srgbClr val="272727"/>
              </a:solidFill>
              <a:latin typeface="Poppins"/>
              <a:ea typeface="Poppins"/>
              <a:cs typeface="Poppins"/>
              <a:sym typeface="Poppins"/>
            </a:endParaRPr>
          </a:p>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3</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Which may help audience members visually scan for important info.</a:t>
            </a:r>
            <a:endParaRPr sz="1600">
              <a:solidFill>
                <a:srgbClr val="272727"/>
              </a:solidFill>
              <a:latin typeface="Poppins"/>
              <a:ea typeface="Poppins"/>
              <a:cs typeface="Poppins"/>
              <a:sym typeface="Poppins"/>
            </a:endParaRPr>
          </a:p>
        </p:txBody>
      </p:sp>
      <p:pic>
        <p:nvPicPr>
          <p:cNvPr id="777" name="Google Shape;777;p155"/>
          <p:cNvPicPr preferRelativeResize="0"/>
          <p:nvPr/>
        </p:nvPicPr>
        <p:blipFill rotWithShape="1">
          <a:blip r:embed="rId2">
            <a:alphaModFix/>
          </a:blip>
          <a:srcRect b="0" l="0" r="38157" t="0"/>
          <a:stretch/>
        </p:blipFill>
        <p:spPr>
          <a:xfrm>
            <a:off x="319675" y="1067414"/>
            <a:ext cx="3496683" cy="3154225"/>
          </a:xfrm>
          <a:prstGeom prst="rect">
            <a:avLst/>
          </a:prstGeom>
          <a:noFill/>
          <a:ln>
            <a:noFill/>
          </a:ln>
        </p:spPr>
      </p:pic>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1">
  <p:cSld name="TITLE_AND_TWO_COLUMNS_2_1">
    <p:spTree>
      <p:nvGrpSpPr>
        <p:cNvPr id="778" name="Shape 778"/>
        <p:cNvGrpSpPr/>
        <p:nvPr/>
      </p:nvGrpSpPr>
      <p:grpSpPr>
        <a:xfrm>
          <a:off x="0" y="0"/>
          <a:ext cx="0" cy="0"/>
          <a:chOff x="0" y="0"/>
          <a:chExt cx="0" cy="0"/>
        </a:xfrm>
      </p:grpSpPr>
      <p:sp>
        <p:nvSpPr>
          <p:cNvPr id="779" name="Google Shape;779;p156"/>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81" name="Google Shape;781;p156"/>
          <p:cNvSpPr txBox="1"/>
          <p:nvPr>
            <p:ph idx="1" type="body"/>
          </p:nvPr>
        </p:nvSpPr>
        <p:spPr>
          <a:xfrm>
            <a:off x="4871700" y="951350"/>
            <a:ext cx="3962100" cy="35232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1 1">
  <p:cSld name="TITLE_AND_TWO_COLUMNS_2_1_1">
    <p:spTree>
      <p:nvGrpSpPr>
        <p:cNvPr id="782" name="Shape 782"/>
        <p:cNvGrpSpPr/>
        <p:nvPr/>
      </p:nvGrpSpPr>
      <p:grpSpPr>
        <a:xfrm>
          <a:off x="0" y="0"/>
          <a:ext cx="0" cy="0"/>
          <a:chOff x="0" y="0"/>
          <a:chExt cx="0" cy="0"/>
        </a:xfrm>
      </p:grpSpPr>
      <p:sp>
        <p:nvSpPr>
          <p:cNvPr id="783" name="Google Shape;783;p157"/>
          <p:cNvSpPr/>
          <p:nvPr/>
        </p:nvSpPr>
        <p:spPr>
          <a:xfrm>
            <a:off x="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1">
  <p:cSld name="MAIN_POINT">
    <p:bg>
      <p:bgPr>
        <a:solidFill>
          <a:srgbClr val="FFC17A"/>
        </a:solidFill>
      </p:bgPr>
    </p:bg>
    <p:spTree>
      <p:nvGrpSpPr>
        <p:cNvPr id="785" name="Shape 785"/>
        <p:cNvGrpSpPr/>
        <p:nvPr/>
      </p:nvGrpSpPr>
      <p:grpSpPr>
        <a:xfrm>
          <a:off x="0" y="0"/>
          <a:ext cx="0" cy="0"/>
          <a:chOff x="0" y="0"/>
          <a:chExt cx="0" cy="0"/>
        </a:xfrm>
      </p:grpSpPr>
      <p:sp>
        <p:nvSpPr>
          <p:cNvPr id="786" name="Google Shape;786;p158"/>
          <p:cNvSpPr/>
          <p:nvPr/>
        </p:nvSpPr>
        <p:spPr>
          <a:xfrm>
            <a:off x="1336350" y="684750"/>
            <a:ext cx="6471300" cy="377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88" name="Google Shape;788;p158"/>
          <p:cNvSpPr/>
          <p:nvPr/>
        </p:nvSpPr>
        <p:spPr>
          <a:xfrm>
            <a:off x="0" y="1393900"/>
            <a:ext cx="1773600" cy="3477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58"/>
          <p:cNvSpPr txBox="1"/>
          <p:nvPr>
            <p:ph type="title"/>
          </p:nvPr>
        </p:nvSpPr>
        <p:spPr>
          <a:xfrm>
            <a:off x="2017650" y="1180250"/>
            <a:ext cx="5540700" cy="10146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790" name="Google Shape;790;p158"/>
          <p:cNvSpPr txBox="1"/>
          <p:nvPr>
            <p:ph idx="1" type="body"/>
          </p:nvPr>
        </p:nvSpPr>
        <p:spPr>
          <a:xfrm>
            <a:off x="2132675" y="2550850"/>
            <a:ext cx="5289900" cy="15159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2">
  <p:cSld name="MAIN_POINT_1">
    <p:bg>
      <p:bgPr>
        <a:solidFill>
          <a:srgbClr val="FFC17A"/>
        </a:solidFill>
      </p:bgPr>
    </p:bg>
    <p:spTree>
      <p:nvGrpSpPr>
        <p:cNvPr id="791" name="Shape 791"/>
        <p:cNvGrpSpPr/>
        <p:nvPr/>
      </p:nvGrpSpPr>
      <p:grpSpPr>
        <a:xfrm>
          <a:off x="0" y="0"/>
          <a:ext cx="0" cy="0"/>
          <a:chOff x="0" y="0"/>
          <a:chExt cx="0" cy="0"/>
        </a:xfrm>
      </p:grpSpPr>
      <p:sp>
        <p:nvSpPr>
          <p:cNvPr id="792" name="Google Shape;792;p1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93" name="Google Shape;793;p159"/>
          <p:cNvSpPr txBox="1"/>
          <p:nvPr>
            <p:ph type="title"/>
          </p:nvPr>
        </p:nvSpPr>
        <p:spPr>
          <a:xfrm>
            <a:off x="296250" y="1944450"/>
            <a:ext cx="8551500" cy="1254600"/>
          </a:xfrm>
          <a:prstGeom prst="rect">
            <a:avLst/>
          </a:prstGeom>
        </p:spPr>
        <p:txBody>
          <a:bodyPr anchorCtr="0" anchor="t" bIns="91425" lIns="91425" spcFirstLastPara="1" rIns="91425" wrap="square" tIns="91425">
            <a:normAutofit/>
          </a:bodyPr>
          <a:lstStyle>
            <a:lvl1pPr lvl="0" rtl="0">
              <a:spcBef>
                <a:spcPts val="0"/>
              </a:spcBef>
              <a:spcAft>
                <a:spcPts val="0"/>
              </a:spcAft>
              <a:buSzPts val="4500"/>
              <a:buFont typeface="Poppins"/>
              <a:buNone/>
              <a:defRPr b="1" sz="4500">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TITLE_2">
    <p:spTree>
      <p:nvGrpSpPr>
        <p:cNvPr id="794" name="Shape 794"/>
        <p:cNvGrpSpPr/>
        <p:nvPr/>
      </p:nvGrpSpPr>
      <p:grpSpPr>
        <a:xfrm>
          <a:off x="0" y="0"/>
          <a:ext cx="0" cy="0"/>
          <a:chOff x="0" y="0"/>
          <a:chExt cx="0" cy="0"/>
        </a:xfrm>
      </p:grpSpPr>
      <p:sp>
        <p:nvSpPr>
          <p:cNvPr id="795" name="Google Shape;795;p160"/>
          <p:cNvSpPr/>
          <p:nvPr/>
        </p:nvSpPr>
        <p:spPr>
          <a:xfrm>
            <a:off x="0" y="4035350"/>
            <a:ext cx="9144000" cy="1107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97" name="Google Shape;797;p160"/>
          <p:cNvSpPr txBox="1"/>
          <p:nvPr/>
        </p:nvSpPr>
        <p:spPr>
          <a:xfrm>
            <a:off x="2906275" y="607225"/>
            <a:ext cx="24357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Thank You!</a:t>
            </a:r>
            <a:endParaRPr sz="2800">
              <a:solidFill>
                <a:srgbClr val="2C2C2C"/>
              </a:solidFill>
              <a:latin typeface="Poppins Medium"/>
              <a:ea typeface="Poppins Medium"/>
              <a:cs typeface="Poppins Medium"/>
              <a:sym typeface="Poppins Medium"/>
            </a:endParaRPr>
          </a:p>
        </p:txBody>
      </p:sp>
      <p:sp>
        <p:nvSpPr>
          <p:cNvPr id="798" name="Google Shape;798;p160"/>
          <p:cNvSpPr txBox="1"/>
          <p:nvPr/>
        </p:nvSpPr>
        <p:spPr>
          <a:xfrm>
            <a:off x="1189975" y="2048400"/>
            <a:ext cx="6964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Connect with us on Twitter </a:t>
            </a:r>
            <a:r>
              <a:rPr lang="en" u="sng">
                <a:solidFill>
                  <a:schemeClr val="hlink"/>
                </a:solidFill>
                <a:latin typeface="Poppins"/>
                <a:ea typeface="Poppins"/>
                <a:cs typeface="Poppins"/>
                <a:sym typeface="Poppins"/>
                <a:hlinkClick r:id="rId2"/>
              </a:rPr>
              <a:t>@AutSpaces</a:t>
            </a:r>
            <a:endParaRPr>
              <a:solidFill>
                <a:srgbClr val="2C2C2C"/>
              </a:solidFill>
              <a:latin typeface="Poppins"/>
              <a:ea typeface="Poppins"/>
              <a:cs typeface="Poppins"/>
              <a:sym typeface="Poppins"/>
            </a:endParaRPr>
          </a:p>
          <a:p>
            <a:pPr indent="0" lvl="0" marL="0" rtl="0" algn="l">
              <a:spcBef>
                <a:spcPts val="0"/>
              </a:spcBef>
              <a:spcAft>
                <a:spcPts val="0"/>
              </a:spcAft>
              <a:buNone/>
            </a:pPr>
            <a:r>
              <a:rPr lang="en">
                <a:solidFill>
                  <a:srgbClr val="2C2C2C"/>
                </a:solidFill>
                <a:latin typeface="Poppins"/>
                <a:ea typeface="Poppins"/>
                <a:cs typeface="Poppins"/>
                <a:sym typeface="Poppins"/>
              </a:rPr>
              <a:t>Stay in touch with our Newsletter </a:t>
            </a:r>
            <a:r>
              <a:rPr lang="en" u="sng">
                <a:solidFill>
                  <a:schemeClr val="hlink"/>
                </a:solidFill>
                <a:latin typeface="Poppins"/>
                <a:ea typeface="Poppins"/>
                <a:cs typeface="Poppins"/>
                <a:sym typeface="Poppins"/>
                <a:hlinkClick r:id="rId3"/>
              </a:rPr>
              <a:t>here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0" lvl="0" marL="0" rtl="0" algn="l">
              <a:spcBef>
                <a:spcPts val="0"/>
              </a:spcBef>
              <a:spcAft>
                <a:spcPts val="0"/>
              </a:spcAft>
              <a:buNone/>
            </a:pPr>
            <a:r>
              <a:rPr lang="en">
                <a:solidFill>
                  <a:srgbClr val="2C2C2C"/>
                </a:solidFill>
                <a:latin typeface="Poppins"/>
                <a:ea typeface="Poppins"/>
                <a:cs typeface="Poppins"/>
                <a:sym typeface="Poppins"/>
              </a:rPr>
              <a:t>Checkout our GitHub Repositories </a:t>
            </a:r>
            <a:r>
              <a:rPr lang="en" u="sng">
                <a:solidFill>
                  <a:schemeClr val="hlink"/>
                </a:solidFill>
                <a:latin typeface="Poppins"/>
                <a:ea typeface="Poppins"/>
                <a:cs typeface="Poppins"/>
                <a:sym typeface="Poppins"/>
                <a:hlinkClick r:id="rId4"/>
              </a:rPr>
              <a:t>/AutSPACEs</a:t>
            </a:r>
            <a:r>
              <a:rPr lang="en">
                <a:solidFill>
                  <a:srgbClr val="2C2C2C"/>
                </a:solidFill>
                <a:latin typeface="Poppins"/>
                <a:ea typeface="Poppins"/>
                <a:cs typeface="Poppins"/>
                <a:sym typeface="Poppins"/>
              </a:rPr>
              <a:t> and </a:t>
            </a:r>
            <a:r>
              <a:rPr lang="en" u="sng">
                <a:solidFill>
                  <a:schemeClr val="hlink"/>
                </a:solidFill>
                <a:latin typeface="Poppins"/>
                <a:ea typeface="Poppins"/>
                <a:cs typeface="Poppins"/>
                <a:sym typeface="Poppins"/>
                <a:hlinkClick r:id="rId5"/>
              </a:rPr>
              <a:t>/AutisticaCitizenScience</a:t>
            </a:r>
            <a:endParaRPr>
              <a:solidFill>
                <a:srgbClr val="2C2C2C"/>
              </a:solidFill>
              <a:latin typeface="Poppins"/>
              <a:ea typeface="Poppins"/>
              <a:cs typeface="Poppins"/>
              <a:sym typeface="Poppins"/>
            </a:endParaRPr>
          </a:p>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1">
  <p:cSld name="CUSTOM_4_1">
    <p:spTree>
      <p:nvGrpSpPr>
        <p:cNvPr id="799" name="Shape 799"/>
        <p:cNvGrpSpPr/>
        <p:nvPr/>
      </p:nvGrpSpPr>
      <p:grpSpPr>
        <a:xfrm>
          <a:off x="0" y="0"/>
          <a:ext cx="0" cy="0"/>
          <a:chOff x="0" y="0"/>
          <a:chExt cx="0" cy="0"/>
        </a:xfrm>
      </p:grpSpPr>
      <p:sp>
        <p:nvSpPr>
          <p:cNvPr id="800" name="Google Shape;800;p161"/>
          <p:cNvSpPr txBox="1"/>
          <p:nvPr/>
        </p:nvSpPr>
        <p:spPr>
          <a:xfrm>
            <a:off x="4765713" y="846800"/>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Thank You!</a:t>
            </a:r>
            <a:endParaRPr sz="3500">
              <a:latin typeface="Poppins Medium"/>
              <a:ea typeface="Poppins Medium"/>
              <a:cs typeface="Poppins Medium"/>
              <a:sym typeface="Poppins Medium"/>
            </a:endParaRPr>
          </a:p>
        </p:txBody>
      </p:sp>
      <p:sp>
        <p:nvSpPr>
          <p:cNvPr id="801" name="Google Shape;801;p161"/>
          <p:cNvSpPr/>
          <p:nvPr/>
        </p:nvSpPr>
        <p:spPr>
          <a:xfrm>
            <a:off x="4891288" y="1701475"/>
            <a:ext cx="9093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61"/>
          <p:cNvSpPr txBox="1"/>
          <p:nvPr/>
        </p:nvSpPr>
        <p:spPr>
          <a:xfrm>
            <a:off x="5378100" y="2341925"/>
            <a:ext cx="3215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2"/>
              </a:rPr>
              <a:t>@AutSpaces</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3"/>
              </a:rPr>
              <a:t>/AutSPACEs</a:t>
            </a:r>
            <a:r>
              <a:rPr lang="en" sz="1900">
                <a:solidFill>
                  <a:srgbClr val="2C2C2C"/>
                </a:solidFill>
                <a:latin typeface="Poppins"/>
                <a:ea typeface="Poppins"/>
                <a:cs typeface="Poppins"/>
                <a:sym typeface="Poppins"/>
              </a:rPr>
              <a:t>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4"/>
              </a:rPr>
              <a:t>/AutisticaCitizenScience</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lnSpc>
                <a:spcPct val="115000"/>
              </a:lnSpc>
              <a:spcBef>
                <a:spcPts val="0"/>
              </a:spcBef>
              <a:spcAft>
                <a:spcPts val="0"/>
              </a:spcAft>
              <a:buNone/>
            </a:pPr>
            <a:r>
              <a:t/>
            </a:r>
            <a:endParaRPr sz="1900">
              <a:latin typeface="Poppins"/>
              <a:ea typeface="Poppins"/>
              <a:cs typeface="Poppins"/>
              <a:sym typeface="Poppins"/>
            </a:endParaRPr>
          </a:p>
        </p:txBody>
      </p:sp>
      <p:pic>
        <p:nvPicPr>
          <p:cNvPr id="803" name="Google Shape;803;p161"/>
          <p:cNvPicPr preferRelativeResize="0"/>
          <p:nvPr/>
        </p:nvPicPr>
        <p:blipFill>
          <a:blip r:embed="rId5">
            <a:alphaModFix/>
          </a:blip>
          <a:stretch>
            <a:fillRect/>
          </a:stretch>
        </p:blipFill>
        <p:spPr>
          <a:xfrm>
            <a:off x="442125" y="951350"/>
            <a:ext cx="3794900" cy="3794900"/>
          </a:xfrm>
          <a:prstGeom prst="rect">
            <a:avLst/>
          </a:prstGeom>
          <a:noFill/>
          <a:ln>
            <a:noFill/>
          </a:ln>
        </p:spPr>
      </p:pic>
      <p:pic>
        <p:nvPicPr>
          <p:cNvPr id="804" name="Google Shape;804;p161"/>
          <p:cNvPicPr preferRelativeResize="0"/>
          <p:nvPr/>
        </p:nvPicPr>
        <p:blipFill>
          <a:blip r:embed="rId6">
            <a:alphaModFix/>
          </a:blip>
          <a:stretch>
            <a:fillRect/>
          </a:stretch>
        </p:blipFill>
        <p:spPr>
          <a:xfrm>
            <a:off x="4891300" y="3104888"/>
            <a:ext cx="413573" cy="413573"/>
          </a:xfrm>
          <a:prstGeom prst="rect">
            <a:avLst/>
          </a:prstGeom>
          <a:noFill/>
          <a:ln>
            <a:noFill/>
          </a:ln>
        </p:spPr>
      </p:pic>
      <p:pic>
        <p:nvPicPr>
          <p:cNvPr id="805" name="Google Shape;805;p161"/>
          <p:cNvPicPr preferRelativeResize="0"/>
          <p:nvPr/>
        </p:nvPicPr>
        <p:blipFill>
          <a:blip r:embed="rId7">
            <a:alphaModFix/>
          </a:blip>
          <a:stretch>
            <a:fillRect/>
          </a:stretch>
        </p:blipFill>
        <p:spPr>
          <a:xfrm>
            <a:off x="4891294" y="2441169"/>
            <a:ext cx="413575" cy="413575"/>
          </a:xfrm>
          <a:prstGeom prst="rect">
            <a:avLst/>
          </a:prstGeom>
          <a:noFill/>
          <a:ln>
            <a:noFill/>
          </a:ln>
        </p:spPr>
      </p:pic>
      <p:sp>
        <p:nvSpPr>
          <p:cNvPr id="806" name="Google Shape;806;p161"/>
          <p:cNvSpPr txBox="1"/>
          <p:nvPr/>
        </p:nvSpPr>
        <p:spPr>
          <a:xfrm>
            <a:off x="0" y="4835700"/>
            <a:ext cx="4554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 Storyset Icons</a:t>
            </a:r>
            <a:endParaRPr sz="800">
              <a:latin typeface="Poppins Light"/>
              <a:ea typeface="Poppins Light"/>
              <a:cs typeface="Poppins Light"/>
              <a:sym typeface="Poppins Light"/>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1 1">
  <p:cSld name="CUSTOM_4_1_1">
    <p:spTree>
      <p:nvGrpSpPr>
        <p:cNvPr id="807" name="Shape 807"/>
        <p:cNvGrpSpPr/>
        <p:nvPr/>
      </p:nvGrpSpPr>
      <p:grpSpPr>
        <a:xfrm>
          <a:off x="0" y="0"/>
          <a:ext cx="0" cy="0"/>
          <a:chOff x="0" y="0"/>
          <a:chExt cx="0" cy="0"/>
        </a:xfrm>
      </p:grpSpPr>
      <p:sp>
        <p:nvSpPr>
          <p:cNvPr id="808" name="Google Shape;808;p162"/>
          <p:cNvSpPr txBox="1"/>
          <p:nvPr/>
        </p:nvSpPr>
        <p:spPr>
          <a:xfrm>
            <a:off x="4765713" y="846800"/>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Thank You!</a:t>
            </a:r>
            <a:endParaRPr sz="3500">
              <a:latin typeface="Poppins Medium"/>
              <a:ea typeface="Poppins Medium"/>
              <a:cs typeface="Poppins Medium"/>
              <a:sym typeface="Poppins Medium"/>
            </a:endParaRPr>
          </a:p>
        </p:txBody>
      </p:sp>
      <p:sp>
        <p:nvSpPr>
          <p:cNvPr id="809" name="Google Shape;809;p162"/>
          <p:cNvSpPr/>
          <p:nvPr/>
        </p:nvSpPr>
        <p:spPr>
          <a:xfrm>
            <a:off x="4891288" y="1701475"/>
            <a:ext cx="9093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62"/>
          <p:cNvSpPr txBox="1"/>
          <p:nvPr/>
        </p:nvSpPr>
        <p:spPr>
          <a:xfrm>
            <a:off x="5378100" y="2341925"/>
            <a:ext cx="3215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2"/>
              </a:rPr>
              <a:t>@AutSpaces</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3"/>
              </a:rPr>
              <a:t>/AutSPACEs</a:t>
            </a:r>
            <a:r>
              <a:rPr lang="en" sz="1900">
                <a:solidFill>
                  <a:srgbClr val="2C2C2C"/>
                </a:solidFill>
                <a:latin typeface="Poppins"/>
                <a:ea typeface="Poppins"/>
                <a:cs typeface="Poppins"/>
                <a:sym typeface="Poppins"/>
              </a:rPr>
              <a:t>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4"/>
              </a:rPr>
              <a:t>/AutisticaCitizenScience</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lnSpc>
                <a:spcPct val="115000"/>
              </a:lnSpc>
              <a:spcBef>
                <a:spcPts val="0"/>
              </a:spcBef>
              <a:spcAft>
                <a:spcPts val="0"/>
              </a:spcAft>
              <a:buNone/>
            </a:pPr>
            <a:r>
              <a:t/>
            </a:r>
            <a:endParaRPr sz="1900">
              <a:latin typeface="Poppins"/>
              <a:ea typeface="Poppins"/>
              <a:cs typeface="Poppins"/>
              <a:sym typeface="Poppins"/>
            </a:endParaRPr>
          </a:p>
        </p:txBody>
      </p:sp>
      <p:pic>
        <p:nvPicPr>
          <p:cNvPr id="811" name="Google Shape;811;p162"/>
          <p:cNvPicPr preferRelativeResize="0"/>
          <p:nvPr/>
        </p:nvPicPr>
        <p:blipFill>
          <a:blip r:embed="rId5">
            <a:alphaModFix/>
          </a:blip>
          <a:stretch>
            <a:fillRect/>
          </a:stretch>
        </p:blipFill>
        <p:spPr>
          <a:xfrm>
            <a:off x="4891300" y="3104888"/>
            <a:ext cx="413573" cy="413573"/>
          </a:xfrm>
          <a:prstGeom prst="rect">
            <a:avLst/>
          </a:prstGeom>
          <a:noFill/>
          <a:ln>
            <a:noFill/>
          </a:ln>
        </p:spPr>
      </p:pic>
      <p:pic>
        <p:nvPicPr>
          <p:cNvPr id="812" name="Google Shape;812;p162"/>
          <p:cNvPicPr preferRelativeResize="0"/>
          <p:nvPr/>
        </p:nvPicPr>
        <p:blipFill>
          <a:blip r:embed="rId6">
            <a:alphaModFix/>
          </a:blip>
          <a:stretch>
            <a:fillRect/>
          </a:stretch>
        </p:blipFill>
        <p:spPr>
          <a:xfrm>
            <a:off x="4891294" y="2441169"/>
            <a:ext cx="413575" cy="413575"/>
          </a:xfrm>
          <a:prstGeom prst="rect">
            <a:avLst/>
          </a:prstGeom>
          <a:noFill/>
          <a:ln>
            <a:noFill/>
          </a:ln>
        </p:spPr>
      </p:pic>
      <p:sp>
        <p:nvSpPr>
          <p:cNvPr id="813" name="Google Shape;813;p162"/>
          <p:cNvSpPr txBox="1"/>
          <p:nvPr/>
        </p:nvSpPr>
        <p:spPr>
          <a:xfrm>
            <a:off x="0" y="4835700"/>
            <a:ext cx="4554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a:t>
            </a:r>
            <a:endParaRPr sz="800">
              <a:latin typeface="Poppins Light"/>
              <a:ea typeface="Poppins Light"/>
              <a:cs typeface="Poppins Light"/>
              <a:sym typeface="Poppins Light"/>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Links">
  <p:cSld name="TITLE_2_1">
    <p:spTree>
      <p:nvGrpSpPr>
        <p:cNvPr id="814" name="Shape 814"/>
        <p:cNvGrpSpPr/>
        <p:nvPr/>
      </p:nvGrpSpPr>
      <p:grpSpPr>
        <a:xfrm>
          <a:off x="0" y="0"/>
          <a:ext cx="0" cy="0"/>
          <a:chOff x="0" y="0"/>
          <a:chExt cx="0" cy="0"/>
        </a:xfrm>
      </p:grpSpPr>
      <p:sp>
        <p:nvSpPr>
          <p:cNvPr id="815" name="Google Shape;815;p163"/>
          <p:cNvSpPr/>
          <p:nvPr/>
        </p:nvSpPr>
        <p:spPr>
          <a:xfrm>
            <a:off x="0" y="4035350"/>
            <a:ext cx="9144000" cy="1107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17" name="Google Shape;817;p163"/>
          <p:cNvSpPr txBox="1"/>
          <p:nvPr/>
        </p:nvSpPr>
        <p:spPr>
          <a:xfrm>
            <a:off x="2906275" y="398125"/>
            <a:ext cx="24357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Thank You!</a:t>
            </a:r>
            <a:endParaRPr sz="2800">
              <a:solidFill>
                <a:srgbClr val="2C2C2C"/>
              </a:solidFill>
              <a:latin typeface="Poppins Medium"/>
              <a:ea typeface="Poppins Medium"/>
              <a:cs typeface="Poppins Medium"/>
              <a:sym typeface="Poppins Medium"/>
            </a:endParaRPr>
          </a:p>
        </p:txBody>
      </p:sp>
      <p:sp>
        <p:nvSpPr>
          <p:cNvPr id="818" name="Google Shape;818;p163"/>
          <p:cNvSpPr txBox="1"/>
          <p:nvPr/>
        </p:nvSpPr>
        <p:spPr>
          <a:xfrm>
            <a:off x="1189975" y="1695650"/>
            <a:ext cx="6136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Put information about how to get in touch here. </a:t>
            </a:r>
            <a:endParaRPr>
              <a:solidFill>
                <a:srgbClr val="2C2C2C"/>
              </a:solidFill>
              <a:latin typeface="Poppins"/>
              <a:ea typeface="Poppins"/>
              <a:cs typeface="Poppins"/>
              <a:sym typeface="Poppins"/>
            </a:endParaRPr>
          </a:p>
          <a:p>
            <a:pPr indent="-317500" lvl="0" marL="457200" rtl="0" algn="l">
              <a:spcBef>
                <a:spcPts val="0"/>
              </a:spcBef>
              <a:spcAft>
                <a:spcPts val="0"/>
              </a:spcAft>
              <a:buClr>
                <a:srgbClr val="2C2C2C"/>
              </a:buClr>
              <a:buSzPts val="1400"/>
              <a:buFont typeface="Poppins"/>
              <a:buChar char="●"/>
            </a:pPr>
            <a:r>
              <a:rPr lang="en">
                <a:solidFill>
                  <a:srgbClr val="2C2C2C"/>
                </a:solidFill>
                <a:latin typeface="Poppins"/>
                <a:ea typeface="Poppins"/>
                <a:cs typeface="Poppins"/>
                <a:sym typeface="Poppins"/>
              </a:rPr>
              <a:t>Link to the Tinyletter sign up -&gt; </a:t>
            </a:r>
            <a:r>
              <a:rPr lang="en" u="sng">
                <a:solidFill>
                  <a:schemeClr val="hlink"/>
                </a:solidFill>
                <a:latin typeface="Poppins"/>
                <a:ea typeface="Poppins"/>
                <a:cs typeface="Poppins"/>
                <a:sym typeface="Poppins"/>
                <a:hlinkClick r:id="rId2"/>
              </a:rPr>
              <a:t>https://tinyletter.com/AutisticaTuringCitizenScience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SzPts val="1400"/>
              <a:buFont typeface="Poppins"/>
              <a:buChar char="●"/>
            </a:pPr>
            <a:r>
              <a:rPr lang="en">
                <a:solidFill>
                  <a:srgbClr val="2C2C2C"/>
                </a:solidFill>
                <a:latin typeface="Poppins"/>
                <a:ea typeface="Poppins"/>
                <a:cs typeface="Poppins"/>
                <a:sym typeface="Poppins"/>
              </a:rPr>
              <a:t>Link to the AutSPACEs repo -&gt; </a:t>
            </a:r>
            <a:r>
              <a:rPr lang="en" u="sng">
                <a:solidFill>
                  <a:schemeClr val="hlink"/>
                </a:solidFill>
                <a:latin typeface="Poppins"/>
                <a:ea typeface="Poppins"/>
                <a:cs typeface="Poppins"/>
                <a:sym typeface="Poppins"/>
                <a:hlinkClick r:id="rId3"/>
              </a:rPr>
              <a:t>https://github.com/alan-turing-institute/AutSPACEs</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SzPts val="1400"/>
              <a:buFont typeface="Poppins"/>
              <a:buChar char="●"/>
            </a:pPr>
            <a:r>
              <a:rPr lang="en">
                <a:solidFill>
                  <a:srgbClr val="2C2C2C"/>
                </a:solidFill>
                <a:latin typeface="Poppins"/>
                <a:ea typeface="Poppins"/>
                <a:cs typeface="Poppins"/>
                <a:sym typeface="Poppins"/>
              </a:rPr>
              <a:t>Link to the AutisticaCitizenScience repo -&gt; </a:t>
            </a:r>
            <a:r>
              <a:rPr lang="en" u="sng">
                <a:solidFill>
                  <a:schemeClr val="hlink"/>
                </a:solidFill>
                <a:latin typeface="Poppins"/>
                <a:ea typeface="Poppins"/>
                <a:cs typeface="Poppins"/>
                <a:sym typeface="Poppins"/>
                <a:hlinkClick r:id="rId4"/>
              </a:rPr>
              <a:t>https://github.com/alan-turing-institute/AutisticaCitizenScience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Clr>
                <a:srgbClr val="2C2C2C"/>
              </a:buClr>
              <a:buSzPts val="1400"/>
              <a:buFont typeface="Poppins"/>
              <a:buChar char="●"/>
            </a:pPr>
            <a:r>
              <a:rPr lang="en">
                <a:solidFill>
                  <a:srgbClr val="2C2C2C"/>
                </a:solidFill>
                <a:latin typeface="Poppins"/>
                <a:ea typeface="Poppins"/>
                <a:cs typeface="Poppins"/>
                <a:sym typeface="Poppins"/>
              </a:rPr>
              <a:t>Link to the twitter -&gt; </a:t>
            </a:r>
            <a:r>
              <a:rPr lang="en" u="sng">
                <a:solidFill>
                  <a:schemeClr val="hlink"/>
                </a:solidFill>
                <a:latin typeface="Poppins"/>
                <a:ea typeface="Poppins"/>
                <a:cs typeface="Poppins"/>
                <a:sym typeface="Poppins"/>
                <a:hlinkClick r:id="rId5"/>
              </a:rPr>
              <a:t>https://twitter.com/AutSpaces</a:t>
            </a:r>
            <a:endParaRPr>
              <a:solidFill>
                <a:srgbClr val="2C2C2C"/>
              </a:solidFill>
              <a:latin typeface="Poppins"/>
              <a:ea typeface="Poppins"/>
              <a:cs typeface="Poppins"/>
              <a:sym typeface="Poppins"/>
            </a:endParaRPr>
          </a:p>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19" name="Shape 819"/>
        <p:cNvGrpSpPr/>
        <p:nvPr/>
      </p:nvGrpSpPr>
      <p:grpSpPr>
        <a:xfrm>
          <a:off x="0" y="0"/>
          <a:ext cx="0" cy="0"/>
          <a:chOff x="0" y="0"/>
          <a:chExt cx="0" cy="0"/>
        </a:xfrm>
      </p:grpSpPr>
      <p:sp>
        <p:nvSpPr>
          <p:cNvPr id="820" name="Google Shape;820;p16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821" name="Google Shape;821;p1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_3">
  <p:cSld name="TITLE_AND_BODY_1_3">
    <p:spTree>
      <p:nvGrpSpPr>
        <p:cNvPr id="822" name="Shape 822"/>
        <p:cNvGrpSpPr/>
        <p:nvPr/>
      </p:nvGrpSpPr>
      <p:grpSpPr>
        <a:xfrm>
          <a:off x="0" y="0"/>
          <a:ext cx="0" cy="0"/>
          <a:chOff x="0" y="0"/>
          <a:chExt cx="0" cy="0"/>
        </a:xfrm>
      </p:grpSpPr>
      <p:sp>
        <p:nvSpPr>
          <p:cNvPr id="823" name="Google Shape;823;p16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24" name="Google Shape;824;p16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825" name="Google Shape;825;p1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826" name="Shape 826"/>
        <p:cNvGrpSpPr/>
        <p:nvPr/>
      </p:nvGrpSpPr>
      <p:grpSpPr>
        <a:xfrm>
          <a:off x="0" y="0"/>
          <a:ext cx="0" cy="0"/>
          <a:chOff x="0" y="0"/>
          <a:chExt cx="0" cy="0"/>
        </a:xfrm>
      </p:grpSpPr>
      <p:sp>
        <p:nvSpPr>
          <p:cNvPr id="827" name="Google Shape;827;p166"/>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828" name="Google Shape;828;p166"/>
          <p:cNvSpPr/>
          <p:nvPr>
            <p:ph idx="2" type="pic"/>
          </p:nvPr>
        </p:nvSpPr>
        <p:spPr>
          <a:xfrm>
            <a:off x="5251450" y="702659"/>
            <a:ext cx="3892500" cy="3471600"/>
          </a:xfrm>
          <a:prstGeom prst="rect">
            <a:avLst/>
          </a:prstGeom>
          <a:noFill/>
          <a:ln>
            <a:noFill/>
          </a:ln>
        </p:spPr>
      </p:sp>
      <p:sp>
        <p:nvSpPr>
          <p:cNvPr id="829" name="Google Shape;829;p166"/>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
  <p:cSld name="CUSTOM_6">
    <p:spTree>
      <p:nvGrpSpPr>
        <p:cNvPr id="830" name="Shape 830"/>
        <p:cNvGrpSpPr/>
        <p:nvPr/>
      </p:nvGrpSpPr>
      <p:grpSpPr>
        <a:xfrm>
          <a:off x="0" y="0"/>
          <a:ext cx="0" cy="0"/>
          <a:chOff x="0" y="0"/>
          <a:chExt cx="0" cy="0"/>
        </a:xfrm>
      </p:grpSpPr>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images &amp; two column">
  <p:cSld name="CUSTOM_13">
    <p:spTree>
      <p:nvGrpSpPr>
        <p:cNvPr id="831" name="Shape 831"/>
        <p:cNvGrpSpPr/>
        <p:nvPr/>
      </p:nvGrpSpPr>
      <p:grpSpPr>
        <a:xfrm>
          <a:off x="0" y="0"/>
          <a:ext cx="0" cy="0"/>
          <a:chOff x="0" y="0"/>
          <a:chExt cx="0" cy="0"/>
        </a:xfrm>
      </p:grpSpPr>
      <p:sp>
        <p:nvSpPr>
          <p:cNvPr id="832" name="Google Shape;832;p168"/>
          <p:cNvSpPr txBox="1"/>
          <p:nvPr>
            <p:ph type="title"/>
          </p:nvPr>
        </p:nvSpPr>
        <p:spPr>
          <a:xfrm>
            <a:off x="377250" y="2734400"/>
            <a:ext cx="3817500" cy="5727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600"/>
              <a:buNone/>
              <a:defRPr sz="2000">
                <a:solidFill>
                  <a:srgbClr val="193441"/>
                </a:solidFill>
              </a:defRPr>
            </a:lvl1pPr>
            <a:lvl2pPr lvl="1" rtl="0" algn="ctr">
              <a:lnSpc>
                <a:spcPct val="100000"/>
              </a:lnSpc>
              <a:spcBef>
                <a:spcPts val="0"/>
              </a:spcBef>
              <a:spcAft>
                <a:spcPts val="0"/>
              </a:spcAft>
              <a:buSzPts val="2800"/>
              <a:buNone/>
              <a:defRPr sz="2000">
                <a:solidFill>
                  <a:srgbClr val="193441"/>
                </a:solidFill>
              </a:defRPr>
            </a:lvl2pPr>
            <a:lvl3pPr lvl="2" rtl="0" algn="ctr">
              <a:lnSpc>
                <a:spcPct val="100000"/>
              </a:lnSpc>
              <a:spcBef>
                <a:spcPts val="0"/>
              </a:spcBef>
              <a:spcAft>
                <a:spcPts val="0"/>
              </a:spcAft>
              <a:buSzPts val="2800"/>
              <a:buNone/>
              <a:defRPr sz="2000">
                <a:solidFill>
                  <a:srgbClr val="193441"/>
                </a:solidFill>
              </a:defRPr>
            </a:lvl3pPr>
            <a:lvl4pPr lvl="3" rtl="0" algn="ctr">
              <a:lnSpc>
                <a:spcPct val="100000"/>
              </a:lnSpc>
              <a:spcBef>
                <a:spcPts val="0"/>
              </a:spcBef>
              <a:spcAft>
                <a:spcPts val="0"/>
              </a:spcAft>
              <a:buSzPts val="2800"/>
              <a:buNone/>
              <a:defRPr sz="2000">
                <a:solidFill>
                  <a:srgbClr val="193441"/>
                </a:solidFill>
              </a:defRPr>
            </a:lvl4pPr>
            <a:lvl5pPr lvl="4" rtl="0" algn="ctr">
              <a:lnSpc>
                <a:spcPct val="100000"/>
              </a:lnSpc>
              <a:spcBef>
                <a:spcPts val="0"/>
              </a:spcBef>
              <a:spcAft>
                <a:spcPts val="0"/>
              </a:spcAft>
              <a:buSzPts val="2800"/>
              <a:buNone/>
              <a:defRPr sz="2000">
                <a:solidFill>
                  <a:srgbClr val="193441"/>
                </a:solidFill>
              </a:defRPr>
            </a:lvl5pPr>
            <a:lvl6pPr lvl="5" rtl="0" algn="ctr">
              <a:lnSpc>
                <a:spcPct val="100000"/>
              </a:lnSpc>
              <a:spcBef>
                <a:spcPts val="0"/>
              </a:spcBef>
              <a:spcAft>
                <a:spcPts val="0"/>
              </a:spcAft>
              <a:buSzPts val="2800"/>
              <a:buNone/>
              <a:defRPr sz="2000">
                <a:solidFill>
                  <a:srgbClr val="193441"/>
                </a:solidFill>
              </a:defRPr>
            </a:lvl6pPr>
            <a:lvl7pPr lvl="6" rtl="0" algn="ctr">
              <a:lnSpc>
                <a:spcPct val="100000"/>
              </a:lnSpc>
              <a:spcBef>
                <a:spcPts val="0"/>
              </a:spcBef>
              <a:spcAft>
                <a:spcPts val="0"/>
              </a:spcAft>
              <a:buSzPts val="2800"/>
              <a:buNone/>
              <a:defRPr sz="2000">
                <a:solidFill>
                  <a:srgbClr val="193441"/>
                </a:solidFill>
              </a:defRPr>
            </a:lvl7pPr>
            <a:lvl8pPr lvl="7" rtl="0" algn="ctr">
              <a:lnSpc>
                <a:spcPct val="100000"/>
              </a:lnSpc>
              <a:spcBef>
                <a:spcPts val="0"/>
              </a:spcBef>
              <a:spcAft>
                <a:spcPts val="0"/>
              </a:spcAft>
              <a:buSzPts val="2800"/>
              <a:buNone/>
              <a:defRPr sz="2000">
                <a:solidFill>
                  <a:srgbClr val="193441"/>
                </a:solidFill>
              </a:defRPr>
            </a:lvl8pPr>
            <a:lvl9pPr lvl="8" rtl="0" algn="ctr">
              <a:lnSpc>
                <a:spcPct val="100000"/>
              </a:lnSpc>
              <a:spcBef>
                <a:spcPts val="0"/>
              </a:spcBef>
              <a:spcAft>
                <a:spcPts val="0"/>
              </a:spcAft>
              <a:buSzPts val="2800"/>
              <a:buNone/>
              <a:defRPr sz="2000">
                <a:solidFill>
                  <a:srgbClr val="193441"/>
                </a:solidFill>
              </a:defRPr>
            </a:lvl9pPr>
          </a:lstStyle>
          <a:p/>
        </p:txBody>
      </p:sp>
      <p:sp>
        <p:nvSpPr>
          <p:cNvPr id="833" name="Google Shape;833;p168"/>
          <p:cNvSpPr txBox="1"/>
          <p:nvPr>
            <p:ph idx="2" type="title"/>
          </p:nvPr>
        </p:nvSpPr>
        <p:spPr>
          <a:xfrm>
            <a:off x="4949250" y="2734400"/>
            <a:ext cx="3817500" cy="5727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600"/>
              <a:buNone/>
              <a:defRPr sz="2000">
                <a:solidFill>
                  <a:srgbClr val="193441"/>
                </a:solidFill>
              </a:defRPr>
            </a:lvl1pPr>
            <a:lvl2pPr lvl="1" rtl="0" algn="ctr">
              <a:lnSpc>
                <a:spcPct val="100000"/>
              </a:lnSpc>
              <a:spcBef>
                <a:spcPts val="0"/>
              </a:spcBef>
              <a:spcAft>
                <a:spcPts val="0"/>
              </a:spcAft>
              <a:buSzPts val="2800"/>
              <a:buNone/>
              <a:defRPr sz="2000">
                <a:solidFill>
                  <a:srgbClr val="193441"/>
                </a:solidFill>
              </a:defRPr>
            </a:lvl2pPr>
            <a:lvl3pPr lvl="2" rtl="0" algn="ctr">
              <a:lnSpc>
                <a:spcPct val="100000"/>
              </a:lnSpc>
              <a:spcBef>
                <a:spcPts val="0"/>
              </a:spcBef>
              <a:spcAft>
                <a:spcPts val="0"/>
              </a:spcAft>
              <a:buSzPts val="2800"/>
              <a:buNone/>
              <a:defRPr sz="2000">
                <a:solidFill>
                  <a:srgbClr val="193441"/>
                </a:solidFill>
              </a:defRPr>
            </a:lvl3pPr>
            <a:lvl4pPr lvl="3" rtl="0" algn="ctr">
              <a:lnSpc>
                <a:spcPct val="100000"/>
              </a:lnSpc>
              <a:spcBef>
                <a:spcPts val="0"/>
              </a:spcBef>
              <a:spcAft>
                <a:spcPts val="0"/>
              </a:spcAft>
              <a:buSzPts val="2800"/>
              <a:buNone/>
              <a:defRPr sz="2000">
                <a:solidFill>
                  <a:srgbClr val="193441"/>
                </a:solidFill>
              </a:defRPr>
            </a:lvl4pPr>
            <a:lvl5pPr lvl="4" rtl="0" algn="ctr">
              <a:lnSpc>
                <a:spcPct val="100000"/>
              </a:lnSpc>
              <a:spcBef>
                <a:spcPts val="0"/>
              </a:spcBef>
              <a:spcAft>
                <a:spcPts val="0"/>
              </a:spcAft>
              <a:buSzPts val="2800"/>
              <a:buNone/>
              <a:defRPr sz="2000">
                <a:solidFill>
                  <a:srgbClr val="193441"/>
                </a:solidFill>
              </a:defRPr>
            </a:lvl5pPr>
            <a:lvl6pPr lvl="5" rtl="0" algn="ctr">
              <a:lnSpc>
                <a:spcPct val="100000"/>
              </a:lnSpc>
              <a:spcBef>
                <a:spcPts val="0"/>
              </a:spcBef>
              <a:spcAft>
                <a:spcPts val="0"/>
              </a:spcAft>
              <a:buSzPts val="2800"/>
              <a:buNone/>
              <a:defRPr sz="2000">
                <a:solidFill>
                  <a:srgbClr val="193441"/>
                </a:solidFill>
              </a:defRPr>
            </a:lvl6pPr>
            <a:lvl7pPr lvl="6" rtl="0" algn="ctr">
              <a:lnSpc>
                <a:spcPct val="100000"/>
              </a:lnSpc>
              <a:spcBef>
                <a:spcPts val="0"/>
              </a:spcBef>
              <a:spcAft>
                <a:spcPts val="0"/>
              </a:spcAft>
              <a:buSzPts val="2800"/>
              <a:buNone/>
              <a:defRPr sz="2000">
                <a:solidFill>
                  <a:srgbClr val="193441"/>
                </a:solidFill>
              </a:defRPr>
            </a:lvl7pPr>
            <a:lvl8pPr lvl="7" rtl="0" algn="ctr">
              <a:lnSpc>
                <a:spcPct val="100000"/>
              </a:lnSpc>
              <a:spcBef>
                <a:spcPts val="0"/>
              </a:spcBef>
              <a:spcAft>
                <a:spcPts val="0"/>
              </a:spcAft>
              <a:buSzPts val="2800"/>
              <a:buNone/>
              <a:defRPr sz="2000">
                <a:solidFill>
                  <a:srgbClr val="193441"/>
                </a:solidFill>
              </a:defRPr>
            </a:lvl8pPr>
            <a:lvl9pPr lvl="8" rtl="0" algn="ctr">
              <a:lnSpc>
                <a:spcPct val="100000"/>
              </a:lnSpc>
              <a:spcBef>
                <a:spcPts val="0"/>
              </a:spcBef>
              <a:spcAft>
                <a:spcPts val="0"/>
              </a:spcAft>
              <a:buSzPts val="2800"/>
              <a:buNone/>
              <a:defRPr sz="2000">
                <a:solidFill>
                  <a:srgbClr val="193441"/>
                </a:solidFill>
              </a:defRPr>
            </a:lvl9pPr>
          </a:lstStyle>
          <a:p/>
        </p:txBody>
      </p:sp>
      <p:sp>
        <p:nvSpPr>
          <p:cNvPr id="834" name="Google Shape;834;p168"/>
          <p:cNvSpPr txBox="1"/>
          <p:nvPr>
            <p:ph idx="3" type="title"/>
          </p:nvPr>
        </p:nvSpPr>
        <p:spPr>
          <a:xfrm>
            <a:off x="674850" y="3463275"/>
            <a:ext cx="3222300" cy="11649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rgbClr val="858585"/>
              </a:buClr>
              <a:buSzPts val="1400"/>
              <a:buFont typeface="Roboto"/>
              <a:buNone/>
              <a:defRPr sz="1400">
                <a:solidFill>
                  <a:srgbClr val="858585"/>
                </a:solidFill>
                <a:latin typeface="Roboto"/>
                <a:ea typeface="Roboto"/>
                <a:cs typeface="Roboto"/>
                <a:sym typeface="Roboto"/>
              </a:defRPr>
            </a:lvl1pPr>
            <a:lvl2pPr lvl="1" rtl="0" algn="ctr">
              <a:lnSpc>
                <a:spcPct val="100000"/>
              </a:lnSpc>
              <a:spcBef>
                <a:spcPts val="0"/>
              </a:spcBef>
              <a:spcAft>
                <a:spcPts val="0"/>
              </a:spcAft>
              <a:buSzPts val="1400"/>
              <a:buNone/>
              <a:defRPr sz="1400">
                <a:solidFill>
                  <a:srgbClr val="3E606F"/>
                </a:solidFill>
              </a:defRPr>
            </a:lvl2pPr>
            <a:lvl3pPr lvl="2" rtl="0" algn="ctr">
              <a:lnSpc>
                <a:spcPct val="100000"/>
              </a:lnSpc>
              <a:spcBef>
                <a:spcPts val="0"/>
              </a:spcBef>
              <a:spcAft>
                <a:spcPts val="0"/>
              </a:spcAft>
              <a:buSzPts val="1400"/>
              <a:buNone/>
              <a:defRPr sz="1400">
                <a:solidFill>
                  <a:srgbClr val="3E606F"/>
                </a:solidFill>
              </a:defRPr>
            </a:lvl3pPr>
            <a:lvl4pPr lvl="3" rtl="0" algn="ctr">
              <a:lnSpc>
                <a:spcPct val="100000"/>
              </a:lnSpc>
              <a:spcBef>
                <a:spcPts val="0"/>
              </a:spcBef>
              <a:spcAft>
                <a:spcPts val="0"/>
              </a:spcAft>
              <a:buSzPts val="1400"/>
              <a:buNone/>
              <a:defRPr sz="1400">
                <a:solidFill>
                  <a:srgbClr val="3E606F"/>
                </a:solidFill>
              </a:defRPr>
            </a:lvl4pPr>
            <a:lvl5pPr lvl="4" rtl="0" algn="ctr">
              <a:lnSpc>
                <a:spcPct val="100000"/>
              </a:lnSpc>
              <a:spcBef>
                <a:spcPts val="0"/>
              </a:spcBef>
              <a:spcAft>
                <a:spcPts val="0"/>
              </a:spcAft>
              <a:buSzPts val="1400"/>
              <a:buNone/>
              <a:defRPr sz="1400">
                <a:solidFill>
                  <a:srgbClr val="3E606F"/>
                </a:solidFill>
              </a:defRPr>
            </a:lvl5pPr>
            <a:lvl6pPr lvl="5" rtl="0" algn="ctr">
              <a:lnSpc>
                <a:spcPct val="100000"/>
              </a:lnSpc>
              <a:spcBef>
                <a:spcPts val="0"/>
              </a:spcBef>
              <a:spcAft>
                <a:spcPts val="0"/>
              </a:spcAft>
              <a:buSzPts val="1400"/>
              <a:buNone/>
              <a:defRPr sz="1400">
                <a:solidFill>
                  <a:srgbClr val="3E606F"/>
                </a:solidFill>
              </a:defRPr>
            </a:lvl6pPr>
            <a:lvl7pPr lvl="6" rtl="0" algn="ctr">
              <a:lnSpc>
                <a:spcPct val="100000"/>
              </a:lnSpc>
              <a:spcBef>
                <a:spcPts val="0"/>
              </a:spcBef>
              <a:spcAft>
                <a:spcPts val="0"/>
              </a:spcAft>
              <a:buSzPts val="1400"/>
              <a:buNone/>
              <a:defRPr sz="1400">
                <a:solidFill>
                  <a:srgbClr val="3E606F"/>
                </a:solidFill>
              </a:defRPr>
            </a:lvl7pPr>
            <a:lvl8pPr lvl="7" rtl="0" algn="ctr">
              <a:lnSpc>
                <a:spcPct val="100000"/>
              </a:lnSpc>
              <a:spcBef>
                <a:spcPts val="0"/>
              </a:spcBef>
              <a:spcAft>
                <a:spcPts val="0"/>
              </a:spcAft>
              <a:buSzPts val="1400"/>
              <a:buNone/>
              <a:defRPr sz="1400">
                <a:solidFill>
                  <a:srgbClr val="3E606F"/>
                </a:solidFill>
              </a:defRPr>
            </a:lvl8pPr>
            <a:lvl9pPr lvl="8" rtl="0" algn="ctr">
              <a:lnSpc>
                <a:spcPct val="100000"/>
              </a:lnSpc>
              <a:spcBef>
                <a:spcPts val="0"/>
              </a:spcBef>
              <a:spcAft>
                <a:spcPts val="0"/>
              </a:spcAft>
              <a:buSzPts val="1400"/>
              <a:buNone/>
              <a:defRPr sz="1400">
                <a:solidFill>
                  <a:srgbClr val="3E606F"/>
                </a:solidFill>
              </a:defRPr>
            </a:lvl9pPr>
          </a:lstStyle>
          <a:p/>
        </p:txBody>
      </p:sp>
      <p:sp>
        <p:nvSpPr>
          <p:cNvPr id="835" name="Google Shape;835;p168"/>
          <p:cNvSpPr txBox="1"/>
          <p:nvPr>
            <p:ph idx="4" type="title"/>
          </p:nvPr>
        </p:nvSpPr>
        <p:spPr>
          <a:xfrm>
            <a:off x="5246850" y="3463275"/>
            <a:ext cx="3222300" cy="11649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rgbClr val="858585"/>
              </a:buClr>
              <a:buSzPts val="1400"/>
              <a:buFont typeface="Roboto"/>
              <a:buNone/>
              <a:defRPr sz="1400">
                <a:solidFill>
                  <a:srgbClr val="858585"/>
                </a:solidFill>
                <a:latin typeface="Roboto"/>
                <a:ea typeface="Roboto"/>
                <a:cs typeface="Roboto"/>
                <a:sym typeface="Roboto"/>
              </a:defRPr>
            </a:lvl1pPr>
            <a:lvl2pPr lvl="1" rtl="0" algn="ctr">
              <a:lnSpc>
                <a:spcPct val="100000"/>
              </a:lnSpc>
              <a:spcBef>
                <a:spcPts val="0"/>
              </a:spcBef>
              <a:spcAft>
                <a:spcPts val="0"/>
              </a:spcAft>
              <a:buSzPts val="1400"/>
              <a:buNone/>
              <a:defRPr sz="1400">
                <a:solidFill>
                  <a:srgbClr val="3E606F"/>
                </a:solidFill>
              </a:defRPr>
            </a:lvl2pPr>
            <a:lvl3pPr lvl="2" rtl="0" algn="ctr">
              <a:lnSpc>
                <a:spcPct val="100000"/>
              </a:lnSpc>
              <a:spcBef>
                <a:spcPts val="0"/>
              </a:spcBef>
              <a:spcAft>
                <a:spcPts val="0"/>
              </a:spcAft>
              <a:buSzPts val="1400"/>
              <a:buNone/>
              <a:defRPr sz="1400">
                <a:solidFill>
                  <a:srgbClr val="3E606F"/>
                </a:solidFill>
              </a:defRPr>
            </a:lvl3pPr>
            <a:lvl4pPr lvl="3" rtl="0" algn="ctr">
              <a:lnSpc>
                <a:spcPct val="100000"/>
              </a:lnSpc>
              <a:spcBef>
                <a:spcPts val="0"/>
              </a:spcBef>
              <a:spcAft>
                <a:spcPts val="0"/>
              </a:spcAft>
              <a:buSzPts val="1400"/>
              <a:buNone/>
              <a:defRPr sz="1400">
                <a:solidFill>
                  <a:srgbClr val="3E606F"/>
                </a:solidFill>
              </a:defRPr>
            </a:lvl4pPr>
            <a:lvl5pPr lvl="4" rtl="0" algn="ctr">
              <a:lnSpc>
                <a:spcPct val="100000"/>
              </a:lnSpc>
              <a:spcBef>
                <a:spcPts val="0"/>
              </a:spcBef>
              <a:spcAft>
                <a:spcPts val="0"/>
              </a:spcAft>
              <a:buSzPts val="1400"/>
              <a:buNone/>
              <a:defRPr sz="1400">
                <a:solidFill>
                  <a:srgbClr val="3E606F"/>
                </a:solidFill>
              </a:defRPr>
            </a:lvl5pPr>
            <a:lvl6pPr lvl="5" rtl="0" algn="ctr">
              <a:lnSpc>
                <a:spcPct val="100000"/>
              </a:lnSpc>
              <a:spcBef>
                <a:spcPts val="0"/>
              </a:spcBef>
              <a:spcAft>
                <a:spcPts val="0"/>
              </a:spcAft>
              <a:buSzPts val="1400"/>
              <a:buNone/>
              <a:defRPr sz="1400">
                <a:solidFill>
                  <a:srgbClr val="3E606F"/>
                </a:solidFill>
              </a:defRPr>
            </a:lvl6pPr>
            <a:lvl7pPr lvl="6" rtl="0" algn="ctr">
              <a:lnSpc>
                <a:spcPct val="100000"/>
              </a:lnSpc>
              <a:spcBef>
                <a:spcPts val="0"/>
              </a:spcBef>
              <a:spcAft>
                <a:spcPts val="0"/>
              </a:spcAft>
              <a:buSzPts val="1400"/>
              <a:buNone/>
              <a:defRPr sz="1400">
                <a:solidFill>
                  <a:srgbClr val="3E606F"/>
                </a:solidFill>
              </a:defRPr>
            </a:lvl7pPr>
            <a:lvl8pPr lvl="7" rtl="0" algn="ctr">
              <a:lnSpc>
                <a:spcPct val="100000"/>
              </a:lnSpc>
              <a:spcBef>
                <a:spcPts val="0"/>
              </a:spcBef>
              <a:spcAft>
                <a:spcPts val="0"/>
              </a:spcAft>
              <a:buSzPts val="1400"/>
              <a:buNone/>
              <a:defRPr sz="1400">
                <a:solidFill>
                  <a:srgbClr val="3E606F"/>
                </a:solidFill>
              </a:defRPr>
            </a:lvl8pPr>
            <a:lvl9pPr lvl="8" rtl="0" algn="ctr">
              <a:lnSpc>
                <a:spcPct val="100000"/>
              </a:lnSpc>
              <a:spcBef>
                <a:spcPts val="0"/>
              </a:spcBef>
              <a:spcAft>
                <a:spcPts val="0"/>
              </a:spcAft>
              <a:buSzPts val="1400"/>
              <a:buNone/>
              <a:defRPr sz="1400">
                <a:solidFill>
                  <a:srgbClr val="3E606F"/>
                </a:solidFill>
              </a:defRPr>
            </a:lvl9pPr>
          </a:lstStyle>
          <a:p/>
        </p:txBody>
      </p:sp>
      <p:cxnSp>
        <p:nvCxnSpPr>
          <p:cNvPr id="836" name="Google Shape;836;p168"/>
          <p:cNvCxnSpPr/>
          <p:nvPr/>
        </p:nvCxnSpPr>
        <p:spPr>
          <a:xfrm>
            <a:off x="4583875" y="2747150"/>
            <a:ext cx="0" cy="1879200"/>
          </a:xfrm>
          <a:prstGeom prst="straightConnector1">
            <a:avLst/>
          </a:prstGeom>
          <a:noFill/>
          <a:ln cap="flat" cmpd="sng" w="19050">
            <a:solidFill>
              <a:srgbClr val="A5B7C6"/>
            </a:solidFill>
            <a:prstDash val="solid"/>
            <a:round/>
            <a:headEnd len="sm" w="sm" type="none"/>
            <a:tailEnd len="sm" w="sm" type="none"/>
          </a:ln>
        </p:spPr>
      </p:cxnSp>
      <p:sp>
        <p:nvSpPr>
          <p:cNvPr id="837" name="Google Shape;837;p16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7">
  <p:cSld name="TITLE_AND_BODY_7">
    <p:spTree>
      <p:nvGrpSpPr>
        <p:cNvPr id="838" name="Shape 838"/>
        <p:cNvGrpSpPr/>
        <p:nvPr/>
      </p:nvGrpSpPr>
      <p:grpSpPr>
        <a:xfrm>
          <a:off x="0" y="0"/>
          <a:ext cx="0" cy="0"/>
          <a:chOff x="0" y="0"/>
          <a:chExt cx="0" cy="0"/>
        </a:xfrm>
      </p:grpSpPr>
      <p:sp>
        <p:nvSpPr>
          <p:cNvPr id="839" name="Google Shape;839;p16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0" name="Google Shape;840;p16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841" name="Google Shape;841;p16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1 3">
  <p:cSld name="TITLE_AND_BODY_1_1_1_4">
    <p:spTree>
      <p:nvGrpSpPr>
        <p:cNvPr id="842" name="Shape 842"/>
        <p:cNvGrpSpPr/>
        <p:nvPr/>
      </p:nvGrpSpPr>
      <p:grpSpPr>
        <a:xfrm>
          <a:off x="0" y="0"/>
          <a:ext cx="0" cy="0"/>
          <a:chOff x="0" y="0"/>
          <a:chExt cx="0" cy="0"/>
        </a:xfrm>
      </p:grpSpPr>
      <p:sp>
        <p:nvSpPr>
          <p:cNvPr id="843" name="Google Shape;843;p170"/>
          <p:cNvSpPr/>
          <p:nvPr/>
        </p:nvSpPr>
        <p:spPr>
          <a:xfrm>
            <a:off x="212550" y="240450"/>
            <a:ext cx="8718900" cy="4662600"/>
          </a:xfrm>
          <a:prstGeom prst="rect">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45" name="Google Shape;845;p170"/>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846" name="Google Shape;846;p170"/>
          <p:cNvSpPr txBox="1"/>
          <p:nvPr>
            <p:ph idx="2" type="body"/>
          </p:nvPr>
        </p:nvSpPr>
        <p:spPr>
          <a:xfrm>
            <a:off x="623700" y="1599450"/>
            <a:ext cx="7848900" cy="3010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 4">
  <p:cSld name="TITLE_AND_TWO_COLUMNS_2_1_1_4">
    <p:spTree>
      <p:nvGrpSpPr>
        <p:cNvPr id="847" name="Shape 847"/>
        <p:cNvGrpSpPr/>
        <p:nvPr/>
      </p:nvGrpSpPr>
      <p:grpSpPr>
        <a:xfrm>
          <a:off x="0" y="0"/>
          <a:ext cx="0" cy="0"/>
          <a:chOff x="0" y="0"/>
          <a:chExt cx="0" cy="0"/>
        </a:xfrm>
      </p:grpSpPr>
      <p:sp>
        <p:nvSpPr>
          <p:cNvPr id="848" name="Google Shape;848;p171"/>
          <p:cNvSpPr/>
          <p:nvPr/>
        </p:nvSpPr>
        <p:spPr>
          <a:xfrm>
            <a:off x="0" y="0"/>
            <a:ext cx="4690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17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 3 2">
  <p:cSld name="MAIN_POINT_1_3_2">
    <p:bg>
      <p:bgPr>
        <a:solidFill>
          <a:schemeClr val="accent3"/>
        </a:solidFill>
      </p:bgPr>
    </p:bg>
    <p:spTree>
      <p:nvGrpSpPr>
        <p:cNvPr id="850" name="Shape 850"/>
        <p:cNvGrpSpPr/>
        <p:nvPr/>
      </p:nvGrpSpPr>
      <p:grpSpPr>
        <a:xfrm>
          <a:off x="0" y="0"/>
          <a:ext cx="0" cy="0"/>
          <a:chOff x="0" y="0"/>
          <a:chExt cx="0" cy="0"/>
        </a:xfrm>
      </p:grpSpPr>
      <p:sp>
        <p:nvSpPr>
          <p:cNvPr id="851" name="Google Shape;851;p17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52" name="Google Shape;852;p172"/>
          <p:cNvSpPr txBox="1"/>
          <p:nvPr>
            <p:ph type="title"/>
          </p:nvPr>
        </p:nvSpPr>
        <p:spPr>
          <a:xfrm>
            <a:off x="296250" y="1944450"/>
            <a:ext cx="8551500" cy="1254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2C2C2C"/>
              </a:buClr>
              <a:buSzPts val="4500"/>
              <a:buFont typeface="Poppins"/>
              <a:buNone/>
              <a:defRPr b="1" sz="4500">
                <a:solidFill>
                  <a:srgbClr val="2C2C2C"/>
                </a:solidFill>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57" name="Shape 857"/>
        <p:cNvGrpSpPr/>
        <p:nvPr/>
      </p:nvGrpSpPr>
      <p:grpSpPr>
        <a:xfrm>
          <a:off x="0" y="0"/>
          <a:ext cx="0" cy="0"/>
          <a:chOff x="0" y="0"/>
          <a:chExt cx="0" cy="0"/>
        </a:xfrm>
      </p:grpSpPr>
      <p:sp>
        <p:nvSpPr>
          <p:cNvPr id="858" name="Google Shape;858;p174"/>
          <p:cNvSpPr/>
          <p:nvPr/>
        </p:nvSpPr>
        <p:spPr>
          <a:xfrm>
            <a:off x="0" y="-50"/>
            <a:ext cx="57117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74"/>
          <p:cNvSpPr txBox="1"/>
          <p:nvPr>
            <p:ph type="ctrTitle"/>
          </p:nvPr>
        </p:nvSpPr>
        <p:spPr>
          <a:xfrm>
            <a:off x="996600" y="2153575"/>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60" name="Google Shape;860;p174"/>
          <p:cNvSpPr txBox="1"/>
          <p:nvPr>
            <p:ph idx="1" type="subTitle"/>
          </p:nvPr>
        </p:nvSpPr>
        <p:spPr>
          <a:xfrm>
            <a:off x="920400" y="1245100"/>
            <a:ext cx="2967300" cy="438000"/>
          </a:xfrm>
          <a:prstGeom prst="rect">
            <a:avLst/>
          </a:prstGeom>
        </p:spPr>
        <p:txBody>
          <a:bodyPr anchorCtr="0" anchor="t" bIns="91425" lIns="91425" spcFirstLastPara="1" rIns="80200" wrap="square" tIns="91425">
            <a:spAutoFit/>
          </a:bodyPr>
          <a:lstStyle>
            <a:lvl1pPr lvl="0" rtl="0">
              <a:lnSpc>
                <a:spcPct val="100000"/>
              </a:lnSpc>
              <a:spcBef>
                <a:spcPts val="0"/>
              </a:spcBef>
              <a:spcAft>
                <a:spcPts val="0"/>
              </a:spcAft>
              <a:buClr>
                <a:srgbClr val="383838"/>
              </a:buClr>
              <a:buSzPts val="1800"/>
              <a:buFont typeface="Poppins"/>
              <a:buNone/>
              <a:defRPr>
                <a:solidFill>
                  <a:srgbClr val="383838"/>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61" name="Google Shape;861;p17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cSld name="TITLE_3">
    <p:spTree>
      <p:nvGrpSpPr>
        <p:cNvPr id="862" name="Shape 862"/>
        <p:cNvGrpSpPr/>
        <p:nvPr/>
      </p:nvGrpSpPr>
      <p:grpSpPr>
        <a:xfrm>
          <a:off x="0" y="0"/>
          <a:ext cx="0" cy="0"/>
          <a:chOff x="0" y="0"/>
          <a:chExt cx="0" cy="0"/>
        </a:xfrm>
      </p:grpSpPr>
      <p:sp>
        <p:nvSpPr>
          <p:cNvPr id="863" name="Google Shape;863;p175"/>
          <p:cNvSpPr txBox="1"/>
          <p:nvPr>
            <p:ph type="ctrTitle"/>
          </p:nvPr>
        </p:nvSpPr>
        <p:spPr>
          <a:xfrm>
            <a:off x="996600" y="2153575"/>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64" name="Google Shape;864;p175"/>
          <p:cNvSpPr txBox="1"/>
          <p:nvPr>
            <p:ph idx="1" type="subTitle"/>
          </p:nvPr>
        </p:nvSpPr>
        <p:spPr>
          <a:xfrm>
            <a:off x="920400" y="1245100"/>
            <a:ext cx="2967300" cy="438000"/>
          </a:xfrm>
          <a:prstGeom prst="rect">
            <a:avLst/>
          </a:prstGeom>
        </p:spPr>
        <p:txBody>
          <a:bodyPr anchorCtr="0" anchor="t" bIns="91425" lIns="91425" spcFirstLastPara="1" rIns="80200" wrap="square" tIns="91425">
            <a:spAutoFit/>
          </a:bodyPr>
          <a:lstStyle>
            <a:lvl1pPr lvl="0" rtl="0">
              <a:lnSpc>
                <a:spcPct val="100000"/>
              </a:lnSpc>
              <a:spcBef>
                <a:spcPts val="0"/>
              </a:spcBef>
              <a:spcAft>
                <a:spcPts val="0"/>
              </a:spcAft>
              <a:buClr>
                <a:srgbClr val="383838"/>
              </a:buClr>
              <a:buSzPts val="1800"/>
              <a:buFont typeface="Poppins"/>
              <a:buNone/>
              <a:defRPr>
                <a:solidFill>
                  <a:srgbClr val="383838"/>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65" name="Google Shape;865;p17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866" name="Shape 866"/>
        <p:cNvGrpSpPr/>
        <p:nvPr/>
      </p:nvGrpSpPr>
      <p:grpSpPr>
        <a:xfrm>
          <a:off x="0" y="0"/>
          <a:ext cx="0" cy="0"/>
          <a:chOff x="0" y="0"/>
          <a:chExt cx="0" cy="0"/>
        </a:xfrm>
      </p:grpSpPr>
      <p:sp>
        <p:nvSpPr>
          <p:cNvPr id="867" name="Google Shape;867;p176"/>
          <p:cNvSpPr/>
          <p:nvPr/>
        </p:nvSpPr>
        <p:spPr>
          <a:xfrm>
            <a:off x="0" y="-50"/>
            <a:ext cx="57117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76"/>
          <p:cNvSpPr txBox="1"/>
          <p:nvPr>
            <p:ph type="ctrTitle"/>
          </p:nvPr>
        </p:nvSpPr>
        <p:spPr>
          <a:xfrm>
            <a:off x="996600" y="1715850"/>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69" name="Google Shape;869;p176"/>
          <p:cNvSpPr txBox="1"/>
          <p:nvPr>
            <p:ph idx="1" type="subTitle"/>
          </p:nvPr>
        </p:nvSpPr>
        <p:spPr>
          <a:xfrm>
            <a:off x="954775" y="3125350"/>
            <a:ext cx="2967300" cy="438000"/>
          </a:xfrm>
          <a:prstGeom prst="rect">
            <a:avLst/>
          </a:prstGeom>
        </p:spPr>
        <p:txBody>
          <a:bodyPr anchorCtr="0" anchor="t" bIns="91425" lIns="91425" spcFirstLastPara="1" rIns="91425" wrap="square" tIns="91425">
            <a:spAutoFit/>
          </a:bodyPr>
          <a:lstStyle>
            <a:lvl1pPr lvl="0" rtl="0">
              <a:lnSpc>
                <a:spcPct val="100000"/>
              </a:lnSpc>
              <a:spcBef>
                <a:spcPts val="0"/>
              </a:spcBef>
              <a:spcAft>
                <a:spcPts val="0"/>
              </a:spcAft>
              <a:buClr>
                <a:srgbClr val="272727"/>
              </a:buClr>
              <a:buSzPts val="1800"/>
              <a:buFont typeface="Poppins"/>
              <a:buNone/>
              <a:defRPr>
                <a:solidFill>
                  <a:srgbClr val="272727"/>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0" name="Google Shape;870;p1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5">
    <p:spTree>
      <p:nvGrpSpPr>
        <p:cNvPr id="871" name="Shape 871"/>
        <p:cNvGrpSpPr/>
        <p:nvPr/>
      </p:nvGrpSpPr>
      <p:grpSpPr>
        <a:xfrm>
          <a:off x="0" y="0"/>
          <a:ext cx="0" cy="0"/>
          <a:chOff x="0" y="0"/>
          <a:chExt cx="0" cy="0"/>
        </a:xfrm>
      </p:grpSpPr>
      <p:sp>
        <p:nvSpPr>
          <p:cNvPr id="872" name="Google Shape;872;p17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2 1">
  <p:cSld name="TITLE_1_1">
    <p:spTree>
      <p:nvGrpSpPr>
        <p:cNvPr id="873" name="Shape 873"/>
        <p:cNvGrpSpPr/>
        <p:nvPr/>
      </p:nvGrpSpPr>
      <p:grpSpPr>
        <a:xfrm>
          <a:off x="0" y="0"/>
          <a:ext cx="0" cy="0"/>
          <a:chOff x="0" y="0"/>
          <a:chExt cx="0" cy="0"/>
        </a:xfrm>
      </p:grpSpPr>
      <p:sp>
        <p:nvSpPr>
          <p:cNvPr id="874" name="Google Shape;874;p178"/>
          <p:cNvSpPr txBox="1"/>
          <p:nvPr>
            <p:ph type="ctrTitle"/>
          </p:nvPr>
        </p:nvSpPr>
        <p:spPr>
          <a:xfrm>
            <a:off x="996600" y="1715850"/>
            <a:ext cx="7150800" cy="1254600"/>
          </a:xfrm>
          <a:prstGeom prst="rect">
            <a:avLst/>
          </a:prstGeom>
          <a:ln cap="flat" cmpd="sng" w="28575">
            <a:solidFill>
              <a:srgbClr val="2C2C2C"/>
            </a:solidFill>
            <a:prstDash val="solid"/>
            <a:round/>
            <a:headEnd len="sm" w="sm" type="none"/>
            <a:tailEnd len="sm" w="sm" type="none"/>
          </a:ln>
        </p:spPr>
        <p:txBody>
          <a:bodyPr anchorCtr="0" anchor="ctr" bIns="360000" lIns="90000" spcFirstLastPara="1" rIns="91425" wrap="square" tIns="360000">
            <a:spAutoFit/>
          </a:bodyPr>
          <a:lstStyle>
            <a:lvl1pPr lvl="0" rtl="0" algn="ctr">
              <a:spcBef>
                <a:spcPts val="0"/>
              </a:spcBef>
              <a:spcAft>
                <a:spcPts val="0"/>
              </a:spcAft>
              <a:buSzPts val="4500"/>
              <a:buFont typeface="Poppins Medium"/>
              <a:buNone/>
              <a:defRPr sz="4500">
                <a:latin typeface="Poppins Medium"/>
                <a:ea typeface="Poppins Medium"/>
                <a:cs typeface="Poppins Medium"/>
                <a:sym typeface="Poppins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75" name="Google Shape;875;p178"/>
          <p:cNvSpPr txBox="1"/>
          <p:nvPr>
            <p:ph idx="1" type="subTitle"/>
          </p:nvPr>
        </p:nvSpPr>
        <p:spPr>
          <a:xfrm>
            <a:off x="954775" y="3125350"/>
            <a:ext cx="2967300" cy="438000"/>
          </a:xfrm>
          <a:prstGeom prst="rect">
            <a:avLst/>
          </a:prstGeom>
        </p:spPr>
        <p:txBody>
          <a:bodyPr anchorCtr="0" anchor="t" bIns="91425" lIns="91425" spcFirstLastPara="1" rIns="91425" wrap="square" tIns="91425">
            <a:spAutoFit/>
          </a:bodyPr>
          <a:lstStyle>
            <a:lvl1pPr lvl="0" rtl="0">
              <a:lnSpc>
                <a:spcPct val="100000"/>
              </a:lnSpc>
              <a:spcBef>
                <a:spcPts val="0"/>
              </a:spcBef>
              <a:spcAft>
                <a:spcPts val="0"/>
              </a:spcAft>
              <a:buClr>
                <a:srgbClr val="272727"/>
              </a:buClr>
              <a:buSzPts val="1800"/>
              <a:buFont typeface="Poppins"/>
              <a:buNone/>
              <a:defRPr>
                <a:solidFill>
                  <a:srgbClr val="272727"/>
                </a:solidFill>
                <a:latin typeface="Poppins"/>
                <a:ea typeface="Poppins"/>
                <a:cs typeface="Poppins"/>
                <a:sym typeface="Poppi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6" name="Google Shape;876;p17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3">
  <p:cSld name="SECTION_HEADER_1_2">
    <p:spTree>
      <p:nvGrpSpPr>
        <p:cNvPr id="877" name="Shape 877"/>
        <p:cNvGrpSpPr/>
        <p:nvPr/>
      </p:nvGrpSpPr>
      <p:grpSpPr>
        <a:xfrm>
          <a:off x="0" y="0"/>
          <a:ext cx="0" cy="0"/>
          <a:chOff x="0" y="0"/>
          <a:chExt cx="0" cy="0"/>
        </a:xfrm>
      </p:grpSpPr>
      <p:sp>
        <p:nvSpPr>
          <p:cNvPr id="878" name="Google Shape;878;p179"/>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79" name="Google Shape;879;p17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80" name="Google Shape;880;p179"/>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3 1">
  <p:cSld name="SECTION_HEADER_1_2_3">
    <p:spTree>
      <p:nvGrpSpPr>
        <p:cNvPr id="881" name="Shape 881"/>
        <p:cNvGrpSpPr/>
        <p:nvPr/>
      </p:nvGrpSpPr>
      <p:grpSpPr>
        <a:xfrm>
          <a:off x="0" y="0"/>
          <a:ext cx="0" cy="0"/>
          <a:chOff x="0" y="0"/>
          <a:chExt cx="0" cy="0"/>
        </a:xfrm>
      </p:grpSpPr>
      <p:sp>
        <p:nvSpPr>
          <p:cNvPr id="882" name="Google Shape;882;p180"/>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83" name="Google Shape;883;p18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p:cSld name="CUSTOM_4">
    <p:spTree>
      <p:nvGrpSpPr>
        <p:cNvPr id="884" name="Shape 884"/>
        <p:cNvGrpSpPr/>
        <p:nvPr/>
      </p:nvGrpSpPr>
      <p:grpSpPr>
        <a:xfrm>
          <a:off x="0" y="0"/>
          <a:ext cx="0" cy="0"/>
          <a:chOff x="0" y="0"/>
          <a:chExt cx="0" cy="0"/>
        </a:xfrm>
      </p:grpSpPr>
      <p:sp>
        <p:nvSpPr>
          <p:cNvPr id="885" name="Google Shape;885;p181"/>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81"/>
          <p:cNvSpPr/>
          <p:nvPr/>
        </p:nvSpPr>
        <p:spPr>
          <a:xfrm>
            <a:off x="2420925" y="17018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887" name="Google Shape;887;p181"/>
          <p:cNvSpPr/>
          <p:nvPr/>
        </p:nvSpPr>
        <p:spPr>
          <a:xfrm>
            <a:off x="2420925" y="28160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888" name="Google Shape;888;p181"/>
          <p:cNvSpPr/>
          <p:nvPr/>
        </p:nvSpPr>
        <p:spPr>
          <a:xfrm>
            <a:off x="2420925" y="39302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889" name="Google Shape;889;p181"/>
          <p:cNvSpPr txBox="1"/>
          <p:nvPr/>
        </p:nvSpPr>
        <p:spPr>
          <a:xfrm>
            <a:off x="3240825" y="398125"/>
            <a:ext cx="22518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
        <p:nvSpPr>
          <p:cNvPr id="890" name="Google Shape;890;p181"/>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891" name="Google Shape;891;p181"/>
          <p:cNvSpPr txBox="1"/>
          <p:nvPr/>
        </p:nvSpPr>
        <p:spPr>
          <a:xfrm>
            <a:off x="3620250" y="28160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892" name="Google Shape;892;p181"/>
          <p:cNvSpPr txBox="1"/>
          <p:nvPr/>
        </p:nvSpPr>
        <p:spPr>
          <a:xfrm>
            <a:off x="3620250" y="39302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893" name="Google Shape;893;p181"/>
          <p:cNvSpPr txBox="1"/>
          <p:nvPr/>
        </p:nvSpPr>
        <p:spPr>
          <a:xfrm>
            <a:off x="2682225" y="180282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894" name="Google Shape;894;p181"/>
          <p:cNvSpPr txBox="1"/>
          <p:nvPr/>
        </p:nvSpPr>
        <p:spPr>
          <a:xfrm>
            <a:off x="2629938" y="291702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895" name="Google Shape;895;p181"/>
          <p:cNvSpPr txBox="1"/>
          <p:nvPr/>
        </p:nvSpPr>
        <p:spPr>
          <a:xfrm>
            <a:off x="2661375" y="403122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896" name="Google Shape;896;p181"/>
          <p:cNvSpPr txBox="1"/>
          <p:nvPr>
            <p:ph idx="1" type="body"/>
          </p:nvPr>
        </p:nvSpPr>
        <p:spPr>
          <a:xfrm>
            <a:off x="3627625" y="1714500"/>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897" name="Google Shape;897;p181"/>
          <p:cNvSpPr txBox="1"/>
          <p:nvPr>
            <p:ph idx="2" type="body"/>
          </p:nvPr>
        </p:nvSpPr>
        <p:spPr>
          <a:xfrm>
            <a:off x="3620250" y="2822388"/>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898" name="Google Shape;898;p181"/>
          <p:cNvSpPr txBox="1"/>
          <p:nvPr>
            <p:ph idx="3" type="body"/>
          </p:nvPr>
        </p:nvSpPr>
        <p:spPr>
          <a:xfrm>
            <a:off x="3696450" y="3987125"/>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2">
  <p:cSld name="CUSTOM_4_3">
    <p:spTree>
      <p:nvGrpSpPr>
        <p:cNvPr id="899" name="Shape 899"/>
        <p:cNvGrpSpPr/>
        <p:nvPr/>
      </p:nvGrpSpPr>
      <p:grpSpPr>
        <a:xfrm>
          <a:off x="0" y="0"/>
          <a:ext cx="0" cy="0"/>
          <a:chOff x="0" y="0"/>
          <a:chExt cx="0" cy="0"/>
        </a:xfrm>
      </p:grpSpPr>
      <p:sp>
        <p:nvSpPr>
          <p:cNvPr id="900" name="Google Shape;900;p182"/>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82"/>
          <p:cNvSpPr/>
          <p:nvPr/>
        </p:nvSpPr>
        <p:spPr>
          <a:xfrm>
            <a:off x="2420925" y="17018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902" name="Google Shape;902;p182"/>
          <p:cNvSpPr/>
          <p:nvPr/>
        </p:nvSpPr>
        <p:spPr>
          <a:xfrm>
            <a:off x="2420925" y="28160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903" name="Google Shape;903;p182"/>
          <p:cNvSpPr/>
          <p:nvPr/>
        </p:nvSpPr>
        <p:spPr>
          <a:xfrm>
            <a:off x="2420925" y="3930275"/>
            <a:ext cx="819900" cy="7713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
        <p:nvSpPr>
          <p:cNvPr id="904" name="Google Shape;904;p182"/>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905" name="Google Shape;905;p182"/>
          <p:cNvSpPr txBox="1"/>
          <p:nvPr/>
        </p:nvSpPr>
        <p:spPr>
          <a:xfrm>
            <a:off x="3620250" y="28160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906" name="Google Shape;906;p182"/>
          <p:cNvSpPr txBox="1"/>
          <p:nvPr/>
        </p:nvSpPr>
        <p:spPr>
          <a:xfrm>
            <a:off x="3620250" y="39302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907" name="Google Shape;907;p182"/>
          <p:cNvSpPr txBox="1"/>
          <p:nvPr/>
        </p:nvSpPr>
        <p:spPr>
          <a:xfrm>
            <a:off x="2682225" y="180282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908" name="Google Shape;908;p182"/>
          <p:cNvSpPr txBox="1"/>
          <p:nvPr/>
        </p:nvSpPr>
        <p:spPr>
          <a:xfrm>
            <a:off x="2629938" y="291702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909" name="Google Shape;909;p182"/>
          <p:cNvSpPr txBox="1"/>
          <p:nvPr/>
        </p:nvSpPr>
        <p:spPr>
          <a:xfrm>
            <a:off x="2661375" y="403122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910" name="Google Shape;910;p182"/>
          <p:cNvSpPr txBox="1"/>
          <p:nvPr>
            <p:ph idx="1" type="body"/>
          </p:nvPr>
        </p:nvSpPr>
        <p:spPr>
          <a:xfrm>
            <a:off x="3627625" y="1714500"/>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911" name="Google Shape;911;p182"/>
          <p:cNvSpPr txBox="1"/>
          <p:nvPr>
            <p:ph idx="2" type="body"/>
          </p:nvPr>
        </p:nvSpPr>
        <p:spPr>
          <a:xfrm>
            <a:off x="3620250" y="2822388"/>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912" name="Google Shape;912;p182"/>
          <p:cNvSpPr txBox="1"/>
          <p:nvPr>
            <p:ph idx="3" type="body"/>
          </p:nvPr>
        </p:nvSpPr>
        <p:spPr>
          <a:xfrm>
            <a:off x="3696450" y="3987125"/>
            <a:ext cx="2526300" cy="65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913" name="Google Shape;913;p182"/>
          <p:cNvSpPr txBox="1"/>
          <p:nvPr>
            <p:ph idx="4" type="subTitle"/>
          </p:nvPr>
        </p:nvSpPr>
        <p:spPr>
          <a:xfrm>
            <a:off x="3783450" y="395475"/>
            <a:ext cx="2352300" cy="779100"/>
          </a:xfrm>
          <a:prstGeom prst="rect">
            <a:avLst/>
          </a:prstGeom>
          <a:ln cap="flat" cmpd="sng" w="38100">
            <a:solidFill>
              <a:srgbClr val="383838"/>
            </a:solidFill>
            <a:prstDash val="solid"/>
            <a:round/>
            <a:headEnd len="sm" w="sm" type="none"/>
            <a:tailEnd len="sm" w="sm" type="none"/>
          </a:ln>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1">
  <p:cSld name="CUSTOM_4_2">
    <p:spTree>
      <p:nvGrpSpPr>
        <p:cNvPr id="914" name="Shape 914"/>
        <p:cNvGrpSpPr/>
        <p:nvPr/>
      </p:nvGrpSpPr>
      <p:grpSpPr>
        <a:xfrm>
          <a:off x="0" y="0"/>
          <a:ext cx="0" cy="0"/>
          <a:chOff x="0" y="0"/>
          <a:chExt cx="0" cy="0"/>
        </a:xfrm>
      </p:grpSpPr>
      <p:sp>
        <p:nvSpPr>
          <p:cNvPr id="915" name="Google Shape;915;p183"/>
          <p:cNvSpPr/>
          <p:nvPr/>
        </p:nvSpPr>
        <p:spPr>
          <a:xfrm>
            <a:off x="0" y="-50"/>
            <a:ext cx="19653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83"/>
          <p:cNvSpPr txBox="1"/>
          <p:nvPr/>
        </p:nvSpPr>
        <p:spPr>
          <a:xfrm>
            <a:off x="3240825" y="398125"/>
            <a:ext cx="22518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1 1">
  <p:cSld name="CUSTOM_4_2_1">
    <p:spTree>
      <p:nvGrpSpPr>
        <p:cNvPr id="917" name="Shape 917"/>
        <p:cNvGrpSpPr/>
        <p:nvPr/>
      </p:nvGrpSpPr>
      <p:grpSpPr>
        <a:xfrm>
          <a:off x="0" y="0"/>
          <a:ext cx="0" cy="0"/>
          <a:chOff x="0" y="0"/>
          <a:chExt cx="0" cy="0"/>
        </a:xfrm>
      </p:grpSpPr>
      <p:sp>
        <p:nvSpPr>
          <p:cNvPr id="918" name="Google Shape;918;p184"/>
          <p:cNvSpPr txBox="1"/>
          <p:nvPr/>
        </p:nvSpPr>
        <p:spPr>
          <a:xfrm>
            <a:off x="3479550" y="398125"/>
            <a:ext cx="21849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Contents.</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1 1 2 1">
  <p:cSld name="CUSTOM_4_3_1">
    <p:spTree>
      <p:nvGrpSpPr>
        <p:cNvPr id="919" name="Shape 919"/>
        <p:cNvGrpSpPr/>
        <p:nvPr/>
      </p:nvGrpSpPr>
      <p:grpSpPr>
        <a:xfrm>
          <a:off x="0" y="0"/>
          <a:ext cx="0" cy="0"/>
          <a:chOff x="0" y="0"/>
          <a:chExt cx="0" cy="0"/>
        </a:xfrm>
      </p:grpSpPr>
      <p:sp>
        <p:nvSpPr>
          <p:cNvPr id="920" name="Google Shape;920;p185"/>
          <p:cNvSpPr txBox="1"/>
          <p:nvPr/>
        </p:nvSpPr>
        <p:spPr>
          <a:xfrm>
            <a:off x="3620250" y="170187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921" name="Google Shape;921;p185"/>
          <p:cNvSpPr txBox="1"/>
          <p:nvPr>
            <p:ph idx="1" type="subTitle"/>
          </p:nvPr>
        </p:nvSpPr>
        <p:spPr>
          <a:xfrm>
            <a:off x="1129050" y="416375"/>
            <a:ext cx="6774300" cy="779100"/>
          </a:xfrm>
          <a:prstGeom prst="rect">
            <a:avLst/>
          </a:prstGeom>
          <a:ln cap="flat" cmpd="sng" w="38100">
            <a:solidFill>
              <a:srgbClr val="383838"/>
            </a:solidFill>
            <a:prstDash val="solid"/>
            <a:round/>
            <a:headEnd len="sm" w="sm" type="none"/>
            <a:tailEnd len="sm" w="sm" type="none"/>
          </a:ln>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2 - Progress Bar">
  <p:cSld name="CUSTOM_1">
    <p:spTree>
      <p:nvGrpSpPr>
        <p:cNvPr id="922" name="Shape 922"/>
        <p:cNvGrpSpPr/>
        <p:nvPr/>
      </p:nvGrpSpPr>
      <p:grpSpPr>
        <a:xfrm>
          <a:off x="0" y="0"/>
          <a:ext cx="0" cy="0"/>
          <a:chOff x="0" y="0"/>
          <a:chExt cx="0" cy="0"/>
        </a:xfrm>
      </p:grpSpPr>
      <p:sp>
        <p:nvSpPr>
          <p:cNvPr id="923" name="Google Shape;923;p186"/>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924" name="Google Shape;924;p186"/>
          <p:cNvSpPr/>
          <p:nvPr/>
        </p:nvSpPr>
        <p:spPr>
          <a:xfrm>
            <a:off x="0" y="5013600"/>
            <a:ext cx="7593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86"/>
          <p:cNvSpPr txBox="1"/>
          <p:nvPr>
            <p:ph idx="1" type="subTitle"/>
          </p:nvPr>
        </p:nvSpPr>
        <p:spPr>
          <a:xfrm>
            <a:off x="1071750" y="159367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926" name="Google Shape;926;p186"/>
          <p:cNvSpPr txBox="1"/>
          <p:nvPr>
            <p:ph idx="2" type="subTitle"/>
          </p:nvPr>
        </p:nvSpPr>
        <p:spPr>
          <a:xfrm>
            <a:off x="356975" y="16301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927" name="Google Shape;927;p186"/>
          <p:cNvSpPr txBox="1"/>
          <p:nvPr>
            <p:ph idx="3" type="subTitle"/>
          </p:nvPr>
        </p:nvSpPr>
        <p:spPr>
          <a:xfrm>
            <a:off x="356975" y="26069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928" name="Google Shape;928;p186"/>
          <p:cNvSpPr txBox="1"/>
          <p:nvPr>
            <p:ph idx="4" type="subTitle"/>
          </p:nvPr>
        </p:nvSpPr>
        <p:spPr>
          <a:xfrm>
            <a:off x="464250" y="364847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929" name="Google Shape;929;p186"/>
          <p:cNvSpPr txBox="1"/>
          <p:nvPr>
            <p:ph idx="5" type="subTitle"/>
          </p:nvPr>
        </p:nvSpPr>
        <p:spPr>
          <a:xfrm>
            <a:off x="1071750" y="257047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930" name="Google Shape;930;p186"/>
          <p:cNvSpPr txBox="1"/>
          <p:nvPr>
            <p:ph idx="6" type="subTitle"/>
          </p:nvPr>
        </p:nvSpPr>
        <p:spPr>
          <a:xfrm>
            <a:off x="1071750" y="3612025"/>
            <a:ext cx="30390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Option 2 - Progress Bar 1">
  <p:cSld name="CUSTOM_1_1">
    <p:spTree>
      <p:nvGrpSpPr>
        <p:cNvPr id="931" name="Shape 931"/>
        <p:cNvGrpSpPr/>
        <p:nvPr/>
      </p:nvGrpSpPr>
      <p:grpSpPr>
        <a:xfrm>
          <a:off x="0" y="0"/>
          <a:ext cx="0" cy="0"/>
          <a:chOff x="0" y="0"/>
          <a:chExt cx="0" cy="0"/>
        </a:xfrm>
      </p:grpSpPr>
      <p:sp>
        <p:nvSpPr>
          <p:cNvPr id="932" name="Google Shape;932;p187"/>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933" name="Google Shape;933;p187"/>
          <p:cNvSpPr txBox="1"/>
          <p:nvPr/>
        </p:nvSpPr>
        <p:spPr>
          <a:xfrm>
            <a:off x="1194875" y="15346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934" name="Google Shape;934;p187"/>
          <p:cNvSpPr txBox="1"/>
          <p:nvPr/>
        </p:nvSpPr>
        <p:spPr>
          <a:xfrm>
            <a:off x="1194875" y="26488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935" name="Google Shape;935;p187"/>
          <p:cNvSpPr txBox="1"/>
          <p:nvPr/>
        </p:nvSpPr>
        <p:spPr>
          <a:xfrm>
            <a:off x="1194875" y="3763025"/>
            <a:ext cx="252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rgbClr val="2C2C2C"/>
              </a:solidFill>
              <a:latin typeface="Poppins Light"/>
              <a:ea typeface="Poppins Light"/>
              <a:cs typeface="Poppins Light"/>
              <a:sym typeface="Poppins Light"/>
            </a:endParaRPr>
          </a:p>
        </p:txBody>
      </p:sp>
      <p:sp>
        <p:nvSpPr>
          <p:cNvPr id="936" name="Google Shape;936;p187"/>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937" name="Google Shape;937;p187"/>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938" name="Google Shape;938;p187"/>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rgbClr val="2C2C2C"/>
              </a:solidFill>
              <a:latin typeface="Poppins Medium"/>
              <a:ea typeface="Poppins Medium"/>
              <a:cs typeface="Poppins Medium"/>
              <a:sym typeface="Poppins Medium"/>
            </a:endParaRPr>
          </a:p>
        </p:txBody>
      </p:sp>
      <p:sp>
        <p:nvSpPr>
          <p:cNvPr id="939" name="Google Shape;939;p187"/>
          <p:cNvSpPr/>
          <p:nvPr/>
        </p:nvSpPr>
        <p:spPr>
          <a:xfrm>
            <a:off x="0" y="5013600"/>
            <a:ext cx="7593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87"/>
          <p:cNvSpPr txBox="1"/>
          <p:nvPr>
            <p:ph idx="1" type="subTitle"/>
          </p:nvPr>
        </p:nvSpPr>
        <p:spPr>
          <a:xfrm>
            <a:off x="1071750" y="159367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941" name="Google Shape;941;p187"/>
          <p:cNvSpPr txBox="1"/>
          <p:nvPr>
            <p:ph idx="2" type="subTitle"/>
          </p:nvPr>
        </p:nvSpPr>
        <p:spPr>
          <a:xfrm>
            <a:off x="356975" y="16301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942" name="Google Shape;942;p187"/>
          <p:cNvSpPr txBox="1"/>
          <p:nvPr>
            <p:ph idx="3" type="subTitle"/>
          </p:nvPr>
        </p:nvSpPr>
        <p:spPr>
          <a:xfrm>
            <a:off x="356975" y="260692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943" name="Google Shape;943;p187"/>
          <p:cNvSpPr txBox="1"/>
          <p:nvPr>
            <p:ph idx="4" type="subTitle"/>
          </p:nvPr>
        </p:nvSpPr>
        <p:spPr>
          <a:xfrm>
            <a:off x="464250" y="3648475"/>
            <a:ext cx="607500" cy="5694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Poppins SemiBold"/>
              <a:buNone/>
              <a:defRPr sz="2000">
                <a:latin typeface="Poppins SemiBold"/>
                <a:ea typeface="Poppins SemiBold"/>
                <a:cs typeface="Poppins SemiBold"/>
                <a:sym typeface="Poppins SemiBold"/>
              </a:defRPr>
            </a:lvl1pPr>
            <a:lvl2pPr lvl="1" rtl="0">
              <a:spcBef>
                <a:spcPts val="0"/>
              </a:spcBef>
              <a:spcAft>
                <a:spcPts val="0"/>
              </a:spcAft>
              <a:buSzPts val="2000"/>
              <a:buFont typeface="Poppins SemiBold"/>
              <a:buNone/>
              <a:defRPr sz="2000">
                <a:latin typeface="Poppins SemiBold"/>
                <a:ea typeface="Poppins SemiBold"/>
                <a:cs typeface="Poppins SemiBold"/>
                <a:sym typeface="Poppins SemiBold"/>
              </a:defRPr>
            </a:lvl2pPr>
            <a:lvl3pPr lvl="2" rtl="0">
              <a:spcBef>
                <a:spcPts val="0"/>
              </a:spcBef>
              <a:spcAft>
                <a:spcPts val="0"/>
              </a:spcAft>
              <a:buSzPts val="2000"/>
              <a:buFont typeface="Poppins SemiBold"/>
              <a:buNone/>
              <a:defRPr sz="2000">
                <a:latin typeface="Poppins SemiBold"/>
                <a:ea typeface="Poppins SemiBold"/>
                <a:cs typeface="Poppins SemiBold"/>
                <a:sym typeface="Poppins SemiBold"/>
              </a:defRPr>
            </a:lvl3pPr>
            <a:lvl4pPr lvl="3" rtl="0">
              <a:spcBef>
                <a:spcPts val="0"/>
              </a:spcBef>
              <a:spcAft>
                <a:spcPts val="0"/>
              </a:spcAft>
              <a:buSzPts val="2000"/>
              <a:buFont typeface="Poppins SemiBold"/>
              <a:buNone/>
              <a:defRPr sz="2000">
                <a:latin typeface="Poppins SemiBold"/>
                <a:ea typeface="Poppins SemiBold"/>
                <a:cs typeface="Poppins SemiBold"/>
                <a:sym typeface="Poppins SemiBold"/>
              </a:defRPr>
            </a:lvl4pPr>
            <a:lvl5pPr lvl="4" rtl="0">
              <a:spcBef>
                <a:spcPts val="0"/>
              </a:spcBef>
              <a:spcAft>
                <a:spcPts val="0"/>
              </a:spcAft>
              <a:buSzPts val="2000"/>
              <a:buFont typeface="Poppins SemiBold"/>
              <a:buNone/>
              <a:defRPr sz="2000">
                <a:latin typeface="Poppins SemiBold"/>
                <a:ea typeface="Poppins SemiBold"/>
                <a:cs typeface="Poppins SemiBold"/>
                <a:sym typeface="Poppins SemiBold"/>
              </a:defRPr>
            </a:lvl5pPr>
            <a:lvl6pPr lvl="5" rtl="0">
              <a:spcBef>
                <a:spcPts val="0"/>
              </a:spcBef>
              <a:spcAft>
                <a:spcPts val="0"/>
              </a:spcAft>
              <a:buSzPts val="2000"/>
              <a:buFont typeface="Poppins SemiBold"/>
              <a:buNone/>
              <a:defRPr sz="2000">
                <a:latin typeface="Poppins SemiBold"/>
                <a:ea typeface="Poppins SemiBold"/>
                <a:cs typeface="Poppins SemiBold"/>
                <a:sym typeface="Poppins SemiBold"/>
              </a:defRPr>
            </a:lvl6pPr>
            <a:lvl7pPr lvl="6" rtl="0">
              <a:spcBef>
                <a:spcPts val="0"/>
              </a:spcBef>
              <a:spcAft>
                <a:spcPts val="0"/>
              </a:spcAft>
              <a:buSzPts val="2000"/>
              <a:buFont typeface="Poppins SemiBold"/>
              <a:buNone/>
              <a:defRPr sz="2000">
                <a:latin typeface="Poppins SemiBold"/>
                <a:ea typeface="Poppins SemiBold"/>
                <a:cs typeface="Poppins SemiBold"/>
                <a:sym typeface="Poppins SemiBold"/>
              </a:defRPr>
            </a:lvl7pPr>
            <a:lvl8pPr lvl="7" rtl="0">
              <a:spcBef>
                <a:spcPts val="0"/>
              </a:spcBef>
              <a:spcAft>
                <a:spcPts val="0"/>
              </a:spcAft>
              <a:buSzPts val="2000"/>
              <a:buFont typeface="Poppins SemiBold"/>
              <a:buNone/>
              <a:defRPr sz="2000">
                <a:latin typeface="Poppins SemiBold"/>
                <a:ea typeface="Poppins SemiBold"/>
                <a:cs typeface="Poppins SemiBold"/>
                <a:sym typeface="Poppins SemiBold"/>
              </a:defRPr>
            </a:lvl8pPr>
            <a:lvl9pPr lvl="8" rtl="0">
              <a:spcBef>
                <a:spcPts val="0"/>
              </a:spcBef>
              <a:spcAft>
                <a:spcPts val="0"/>
              </a:spcAft>
              <a:buSzPts val="2000"/>
              <a:buFont typeface="Poppins SemiBold"/>
              <a:buNone/>
              <a:defRPr sz="2000">
                <a:latin typeface="Poppins SemiBold"/>
                <a:ea typeface="Poppins SemiBold"/>
                <a:cs typeface="Poppins SemiBold"/>
                <a:sym typeface="Poppins SemiBold"/>
              </a:defRPr>
            </a:lvl9pPr>
          </a:lstStyle>
          <a:p/>
        </p:txBody>
      </p:sp>
      <p:sp>
        <p:nvSpPr>
          <p:cNvPr id="944" name="Google Shape;944;p187"/>
          <p:cNvSpPr txBox="1"/>
          <p:nvPr>
            <p:ph idx="5" type="subTitle"/>
          </p:nvPr>
        </p:nvSpPr>
        <p:spPr>
          <a:xfrm>
            <a:off x="1071750" y="257047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945" name="Google Shape;945;p187"/>
          <p:cNvSpPr txBox="1"/>
          <p:nvPr>
            <p:ph idx="6" type="subTitle"/>
          </p:nvPr>
        </p:nvSpPr>
        <p:spPr>
          <a:xfrm>
            <a:off x="1071750" y="3612025"/>
            <a:ext cx="6800400" cy="7947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Option 1- Progress Bar">
  <p:cSld name="CUSTOM_1_1_2">
    <p:spTree>
      <p:nvGrpSpPr>
        <p:cNvPr id="946" name="Shape 946"/>
        <p:cNvGrpSpPr/>
        <p:nvPr/>
      </p:nvGrpSpPr>
      <p:grpSpPr>
        <a:xfrm>
          <a:off x="0" y="0"/>
          <a:ext cx="0" cy="0"/>
          <a:chOff x="0" y="0"/>
          <a:chExt cx="0" cy="0"/>
        </a:xfrm>
      </p:grpSpPr>
      <p:sp>
        <p:nvSpPr>
          <p:cNvPr id="947" name="Google Shape;947;p188"/>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
        <p:nvSpPr>
          <p:cNvPr id="948" name="Google Shape;948;p188"/>
          <p:cNvSpPr txBox="1"/>
          <p:nvPr/>
        </p:nvSpPr>
        <p:spPr>
          <a:xfrm>
            <a:off x="1194875" y="15346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highlight>
                  <a:srgbClr val="FFC17A"/>
                </a:highlight>
                <a:latin typeface="Poppins Medium"/>
                <a:ea typeface="Poppins Medium"/>
                <a:cs typeface="Poppins Medium"/>
                <a:sym typeface="Poppins Medium"/>
              </a:rPr>
              <a:t>Part 1</a:t>
            </a:r>
            <a:endParaRPr sz="1600">
              <a:solidFill>
                <a:srgbClr val="2C2C2C"/>
              </a:solidFill>
              <a:highlight>
                <a:srgbClr val="FFC17A"/>
              </a:highlight>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highlight>
                  <a:srgbClr val="FFC17A"/>
                </a:highlight>
                <a:latin typeface="Poppins Light"/>
                <a:ea typeface="Poppins Light"/>
                <a:cs typeface="Poppins Light"/>
                <a:sym typeface="Poppins Light"/>
              </a:rPr>
              <a:t>This is a description</a:t>
            </a:r>
            <a:endParaRPr sz="1600">
              <a:solidFill>
                <a:srgbClr val="2C2C2C"/>
              </a:solidFill>
              <a:highlight>
                <a:srgbClr val="FFC17A"/>
              </a:highlight>
              <a:latin typeface="Poppins Light"/>
              <a:ea typeface="Poppins Light"/>
              <a:cs typeface="Poppins Light"/>
              <a:sym typeface="Poppins Light"/>
            </a:endParaRPr>
          </a:p>
        </p:txBody>
      </p:sp>
      <p:sp>
        <p:nvSpPr>
          <p:cNvPr id="949" name="Google Shape;949;p188"/>
          <p:cNvSpPr txBox="1"/>
          <p:nvPr/>
        </p:nvSpPr>
        <p:spPr>
          <a:xfrm>
            <a:off x="1194875" y="26488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Part 2</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950" name="Google Shape;950;p188"/>
          <p:cNvSpPr txBox="1"/>
          <p:nvPr/>
        </p:nvSpPr>
        <p:spPr>
          <a:xfrm>
            <a:off x="1194875" y="3763025"/>
            <a:ext cx="2526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C2C2C"/>
                </a:solidFill>
                <a:latin typeface="Poppins Medium"/>
                <a:ea typeface="Poppins Medium"/>
                <a:cs typeface="Poppins Medium"/>
                <a:sym typeface="Poppins Medium"/>
              </a:rPr>
              <a:t>Part 3</a:t>
            </a:r>
            <a:endParaRPr sz="16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1600">
                <a:solidFill>
                  <a:srgbClr val="2C2C2C"/>
                </a:solidFill>
                <a:latin typeface="Poppins Light"/>
                <a:ea typeface="Poppins Light"/>
                <a:cs typeface="Poppins Light"/>
                <a:sym typeface="Poppins Light"/>
              </a:rPr>
              <a:t>This is a description</a:t>
            </a:r>
            <a:endParaRPr sz="1600">
              <a:solidFill>
                <a:srgbClr val="2C2C2C"/>
              </a:solidFill>
              <a:latin typeface="Poppins Light"/>
              <a:ea typeface="Poppins Light"/>
              <a:cs typeface="Poppins Light"/>
              <a:sym typeface="Poppins Light"/>
            </a:endParaRPr>
          </a:p>
        </p:txBody>
      </p:sp>
      <p:sp>
        <p:nvSpPr>
          <p:cNvPr id="951" name="Google Shape;951;p188"/>
          <p:cNvSpPr txBox="1"/>
          <p:nvPr/>
        </p:nvSpPr>
        <p:spPr>
          <a:xfrm>
            <a:off x="560000" y="1588475"/>
            <a:ext cx="297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1</a:t>
            </a:r>
            <a:endParaRPr sz="2500">
              <a:solidFill>
                <a:srgbClr val="2C2C2C"/>
              </a:solidFill>
              <a:latin typeface="Poppins Medium"/>
              <a:ea typeface="Poppins Medium"/>
              <a:cs typeface="Poppins Medium"/>
              <a:sym typeface="Poppins Medium"/>
            </a:endParaRPr>
          </a:p>
        </p:txBody>
      </p:sp>
      <p:sp>
        <p:nvSpPr>
          <p:cNvPr id="952" name="Google Shape;952;p188"/>
          <p:cNvSpPr txBox="1"/>
          <p:nvPr/>
        </p:nvSpPr>
        <p:spPr>
          <a:xfrm>
            <a:off x="507713" y="2702675"/>
            <a:ext cx="2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2</a:t>
            </a:r>
            <a:endParaRPr sz="2500">
              <a:solidFill>
                <a:srgbClr val="2C2C2C"/>
              </a:solidFill>
              <a:latin typeface="Poppins Medium"/>
              <a:ea typeface="Poppins Medium"/>
              <a:cs typeface="Poppins Medium"/>
              <a:sym typeface="Poppins Medium"/>
            </a:endParaRPr>
          </a:p>
        </p:txBody>
      </p:sp>
      <p:sp>
        <p:nvSpPr>
          <p:cNvPr id="953" name="Google Shape;953;p188"/>
          <p:cNvSpPr txBox="1"/>
          <p:nvPr/>
        </p:nvSpPr>
        <p:spPr>
          <a:xfrm>
            <a:off x="539150" y="3816875"/>
            <a:ext cx="339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2C2C2C"/>
                </a:solidFill>
                <a:latin typeface="Poppins Medium"/>
                <a:ea typeface="Poppins Medium"/>
                <a:cs typeface="Poppins Medium"/>
                <a:sym typeface="Poppins Medium"/>
              </a:rPr>
              <a:t>3</a:t>
            </a:r>
            <a:endParaRPr sz="2500">
              <a:solidFill>
                <a:srgbClr val="2C2C2C"/>
              </a:solidFill>
              <a:latin typeface="Poppins Medium"/>
              <a:ea typeface="Poppins Medium"/>
              <a:cs typeface="Poppins Medium"/>
              <a:sym typeface="Poppins Medium"/>
            </a:endParaRPr>
          </a:p>
        </p:txBody>
      </p:sp>
      <p:sp>
        <p:nvSpPr>
          <p:cNvPr id="954" name="Google Shape;954;p188"/>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Option 1">
  <p:cSld name="CUSTOM_1_1_2_1">
    <p:spTree>
      <p:nvGrpSpPr>
        <p:cNvPr id="955" name="Shape 955"/>
        <p:cNvGrpSpPr/>
        <p:nvPr/>
      </p:nvGrpSpPr>
      <p:grpSpPr>
        <a:xfrm>
          <a:off x="0" y="0"/>
          <a:ext cx="0" cy="0"/>
          <a:chOff x="0" y="0"/>
          <a:chExt cx="0" cy="0"/>
        </a:xfrm>
      </p:grpSpPr>
      <p:sp>
        <p:nvSpPr>
          <p:cNvPr id="956" name="Google Shape;956;p189"/>
          <p:cNvSpPr txBox="1"/>
          <p:nvPr/>
        </p:nvSpPr>
        <p:spPr>
          <a:xfrm>
            <a:off x="3240825" y="398125"/>
            <a:ext cx="21012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Overview</a:t>
            </a:r>
            <a:endParaRPr sz="2800">
              <a:solidFill>
                <a:srgbClr val="2C2C2C"/>
              </a:solidFill>
              <a:latin typeface="Poppins Medium"/>
              <a:ea typeface="Poppins Medium"/>
              <a:cs typeface="Poppins Medium"/>
              <a:sym typeface="Poppins Medium"/>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p:cSld name="CUSTOM_1_1_1_2">
    <p:spTree>
      <p:nvGrpSpPr>
        <p:cNvPr id="957" name="Shape 957"/>
        <p:cNvGrpSpPr/>
        <p:nvPr/>
      </p:nvGrpSpPr>
      <p:grpSpPr>
        <a:xfrm>
          <a:off x="0" y="0"/>
          <a:ext cx="0" cy="0"/>
          <a:chOff x="0" y="0"/>
          <a:chExt cx="0" cy="0"/>
        </a:xfrm>
      </p:grpSpPr>
      <p:sp>
        <p:nvSpPr>
          <p:cNvPr id="958" name="Google Shape;958;p190"/>
          <p:cNvSpPr txBox="1"/>
          <p:nvPr/>
        </p:nvSpPr>
        <p:spPr>
          <a:xfrm>
            <a:off x="1845000" y="1518900"/>
            <a:ext cx="54540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Section 1</a:t>
            </a:r>
            <a:endParaRPr sz="3500">
              <a:solidFill>
                <a:srgbClr val="2C2C2C"/>
              </a:solidFill>
              <a:latin typeface="Poppins Medium"/>
              <a:ea typeface="Poppins Medium"/>
              <a:cs typeface="Poppins Medium"/>
              <a:sym typeface="Poppins Medium"/>
            </a:endParaRPr>
          </a:p>
          <a:p>
            <a:pPr indent="0" lvl="0" marL="0" rtl="0" algn="l">
              <a:spcBef>
                <a:spcPts val="0"/>
              </a:spcBef>
              <a:spcAft>
                <a:spcPts val="0"/>
              </a:spcAft>
              <a:buNone/>
            </a:pPr>
            <a:r>
              <a:rPr lang="en" sz="3500">
                <a:solidFill>
                  <a:srgbClr val="2C2C2C"/>
                </a:solidFill>
                <a:latin typeface="Poppins Light"/>
                <a:ea typeface="Poppins Light"/>
                <a:cs typeface="Poppins Light"/>
                <a:sym typeface="Poppins Light"/>
              </a:rPr>
              <a:t>This is a description of this section.</a:t>
            </a:r>
            <a:endParaRPr sz="3500">
              <a:solidFill>
                <a:srgbClr val="2C2C2C"/>
              </a:solidFill>
              <a:latin typeface="Poppins Light"/>
              <a:ea typeface="Poppins Light"/>
              <a:cs typeface="Poppins Light"/>
              <a:sym typeface="Poppins Light"/>
            </a:endParaRPr>
          </a:p>
        </p:txBody>
      </p:sp>
      <p:sp>
        <p:nvSpPr>
          <p:cNvPr id="959" name="Google Shape;959;p190"/>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1">
  <p:cSld name="CUSTOM_1_1_1_2_1">
    <p:spTree>
      <p:nvGrpSpPr>
        <p:cNvPr id="960" name="Shape 960"/>
        <p:cNvGrpSpPr/>
        <p:nvPr/>
      </p:nvGrpSpPr>
      <p:grpSpPr>
        <a:xfrm>
          <a:off x="0" y="0"/>
          <a:ext cx="0" cy="0"/>
          <a:chOff x="0" y="0"/>
          <a:chExt cx="0" cy="0"/>
        </a:xfrm>
      </p:grpSpPr>
      <p:sp>
        <p:nvSpPr>
          <p:cNvPr id="961" name="Google Shape;961;p191"/>
          <p:cNvSpPr txBox="1"/>
          <p:nvPr>
            <p:ph idx="1" type="subTitle"/>
          </p:nvPr>
        </p:nvSpPr>
        <p:spPr>
          <a:xfrm>
            <a:off x="1903400" y="1700400"/>
            <a:ext cx="4818600" cy="174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1 - Progress Bar 1 1">
  <p:cSld name="CUSTOM_1_1_1_2_1_1">
    <p:spTree>
      <p:nvGrpSpPr>
        <p:cNvPr id="962" name="Shape 962"/>
        <p:cNvGrpSpPr/>
        <p:nvPr/>
      </p:nvGrpSpPr>
      <p:grpSpPr>
        <a:xfrm>
          <a:off x="0" y="0"/>
          <a:ext cx="0" cy="0"/>
          <a:chOff x="0" y="0"/>
          <a:chExt cx="0" cy="0"/>
        </a:xfrm>
      </p:grpSpPr>
      <p:sp>
        <p:nvSpPr>
          <p:cNvPr id="963" name="Google Shape;963;p192"/>
          <p:cNvSpPr txBox="1"/>
          <p:nvPr>
            <p:ph idx="1" type="subTitle"/>
          </p:nvPr>
        </p:nvSpPr>
        <p:spPr>
          <a:xfrm>
            <a:off x="1903400" y="1505675"/>
            <a:ext cx="4818600" cy="135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964" name="Google Shape;964;p192"/>
          <p:cNvSpPr txBox="1"/>
          <p:nvPr>
            <p:ph idx="2" type="subTitle"/>
          </p:nvPr>
        </p:nvSpPr>
        <p:spPr>
          <a:xfrm>
            <a:off x="1895950" y="2806100"/>
            <a:ext cx="4818600" cy="135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2 - Progress Bar 1">
  <p:cSld name="CUSTOM_1_1_1_1_1_2">
    <p:spTree>
      <p:nvGrpSpPr>
        <p:cNvPr id="965" name="Shape 965"/>
        <p:cNvGrpSpPr/>
        <p:nvPr/>
      </p:nvGrpSpPr>
      <p:grpSpPr>
        <a:xfrm>
          <a:off x="0" y="0"/>
          <a:ext cx="0" cy="0"/>
          <a:chOff x="0" y="0"/>
          <a:chExt cx="0" cy="0"/>
        </a:xfrm>
      </p:grpSpPr>
      <p:sp>
        <p:nvSpPr>
          <p:cNvPr id="966" name="Google Shape;966;p193"/>
          <p:cNvSpPr/>
          <p:nvPr/>
        </p:nvSpPr>
        <p:spPr>
          <a:xfrm>
            <a:off x="0" y="5013600"/>
            <a:ext cx="32409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93"/>
          <p:cNvSpPr txBox="1"/>
          <p:nvPr>
            <p:ph type="title"/>
          </p:nvPr>
        </p:nvSpPr>
        <p:spPr>
          <a:xfrm>
            <a:off x="1055875" y="2237225"/>
            <a:ext cx="7334700" cy="4929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4" type="secHead">
  <p:cSld name="SECTION_HEADER">
    <p:spTree>
      <p:nvGrpSpPr>
        <p:cNvPr id="968" name="Shape 968"/>
        <p:cNvGrpSpPr/>
        <p:nvPr/>
      </p:nvGrpSpPr>
      <p:grpSpPr>
        <a:xfrm>
          <a:off x="0" y="0"/>
          <a:ext cx="0" cy="0"/>
          <a:chOff x="0" y="0"/>
          <a:chExt cx="0" cy="0"/>
        </a:xfrm>
      </p:grpSpPr>
      <p:sp>
        <p:nvSpPr>
          <p:cNvPr id="969" name="Google Shape;969;p194"/>
          <p:cNvSpPr/>
          <p:nvPr/>
        </p:nvSpPr>
        <p:spPr>
          <a:xfrm>
            <a:off x="1106400" y="1302300"/>
            <a:ext cx="6931200" cy="2538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94"/>
          <p:cNvSpPr txBox="1"/>
          <p:nvPr>
            <p:ph type="title"/>
          </p:nvPr>
        </p:nvSpPr>
        <p:spPr>
          <a:xfrm>
            <a:off x="1275425" y="1502700"/>
            <a:ext cx="6534000" cy="2135400"/>
          </a:xfrm>
          <a:prstGeom prst="rect">
            <a:avLst/>
          </a:prstGeom>
          <a:ln cap="flat" cmpd="sng" w="38100">
            <a:solidFill>
              <a:srgbClr val="383838"/>
            </a:solidFill>
            <a:prstDash val="solid"/>
            <a:round/>
            <a:headEnd len="sm" w="sm" type="none"/>
            <a:tailEnd len="sm" w="sm" type="none"/>
          </a:ln>
        </p:spPr>
        <p:txBody>
          <a:bodyPr anchorCtr="0" anchor="ctr" bIns="91425" lIns="91425" spcFirstLastPara="1" rIns="91425" wrap="square" tIns="91425">
            <a:sp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71" name="Google Shape;971;p19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72" name="Google Shape;972;p194"/>
          <p:cNvSpPr txBox="1"/>
          <p:nvPr/>
        </p:nvSpPr>
        <p:spPr>
          <a:xfrm>
            <a:off x="2310400" y="1421775"/>
            <a:ext cx="602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Option 5">
  <p:cSld name="SECTION_HEADER_1_2_1">
    <p:spTree>
      <p:nvGrpSpPr>
        <p:cNvPr id="973" name="Shape 973"/>
        <p:cNvGrpSpPr/>
        <p:nvPr/>
      </p:nvGrpSpPr>
      <p:grpSpPr>
        <a:xfrm>
          <a:off x="0" y="0"/>
          <a:ext cx="0" cy="0"/>
          <a:chOff x="0" y="0"/>
          <a:chExt cx="0" cy="0"/>
        </a:xfrm>
      </p:grpSpPr>
      <p:sp>
        <p:nvSpPr>
          <p:cNvPr id="974" name="Google Shape;974;p195"/>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75" name="Google Shape;975;p19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76" name="Google Shape;976;p195"/>
          <p:cNvSpPr/>
          <p:nvPr/>
        </p:nvSpPr>
        <p:spPr>
          <a:xfrm>
            <a:off x="3178200" y="2945513"/>
            <a:ext cx="2536800" cy="129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Content Option 2">
  <p:cSld name="CUSTOM_2_1">
    <p:spTree>
      <p:nvGrpSpPr>
        <p:cNvPr id="977" name="Shape 977"/>
        <p:cNvGrpSpPr/>
        <p:nvPr/>
      </p:nvGrpSpPr>
      <p:grpSpPr>
        <a:xfrm>
          <a:off x="0" y="0"/>
          <a:ext cx="0" cy="0"/>
          <a:chOff x="0" y="0"/>
          <a:chExt cx="0" cy="0"/>
        </a:xfrm>
      </p:grpSpPr>
      <p:sp>
        <p:nvSpPr>
          <p:cNvPr id="978" name="Google Shape;978;p196"/>
          <p:cNvSpPr/>
          <p:nvPr/>
        </p:nvSpPr>
        <p:spPr>
          <a:xfrm>
            <a:off x="522825" y="19210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96"/>
          <p:cNvSpPr txBox="1"/>
          <p:nvPr>
            <p:ph idx="1" type="body"/>
          </p:nvPr>
        </p:nvSpPr>
        <p:spPr>
          <a:xfrm>
            <a:off x="397250" y="2425400"/>
            <a:ext cx="4108500" cy="23835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highlight>
                  <a:srgbClr val="FFC17A"/>
                </a:highlight>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980" name="Google Shape;980;p196"/>
          <p:cNvSpPr txBox="1"/>
          <p:nvPr>
            <p:ph idx="2" type="subTitle"/>
          </p:nvPr>
        </p:nvSpPr>
        <p:spPr>
          <a:xfrm>
            <a:off x="386800" y="1055875"/>
            <a:ext cx="7830300" cy="7422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Font typeface="Poppins Medium"/>
              <a:buNone/>
              <a:defRPr sz="3500">
                <a:latin typeface="Poppins Medium"/>
                <a:ea typeface="Poppins Medium"/>
                <a:cs typeface="Poppins Medium"/>
                <a:sym typeface="Poppins Medium"/>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type="tx">
  <p:cSld name="TITLE_AND_BODY">
    <p:spTree>
      <p:nvGrpSpPr>
        <p:cNvPr id="981" name="Shape 981"/>
        <p:cNvGrpSpPr/>
        <p:nvPr/>
      </p:nvGrpSpPr>
      <p:grpSpPr>
        <a:xfrm>
          <a:off x="0" y="0"/>
          <a:ext cx="0" cy="0"/>
          <a:chOff x="0" y="0"/>
          <a:chExt cx="0" cy="0"/>
        </a:xfrm>
      </p:grpSpPr>
      <p:sp>
        <p:nvSpPr>
          <p:cNvPr id="982" name="Google Shape;982;p19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83" name="Google Shape;983;p19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84" name="Google Shape;984;p197"/>
          <p:cNvSpPr txBox="1"/>
          <p:nvPr>
            <p:ph idx="1" type="body"/>
          </p:nvPr>
        </p:nvSpPr>
        <p:spPr>
          <a:xfrm>
            <a:off x="311700" y="1494975"/>
            <a:ext cx="4831800" cy="33141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CUSTOM_3">
    <p:spTree>
      <p:nvGrpSpPr>
        <p:cNvPr id="985" name="Shape 985"/>
        <p:cNvGrpSpPr/>
        <p:nvPr/>
      </p:nvGrpSpPr>
      <p:grpSpPr>
        <a:xfrm>
          <a:off x="0" y="0"/>
          <a:ext cx="0" cy="0"/>
          <a:chOff x="0" y="0"/>
          <a:chExt cx="0" cy="0"/>
        </a:xfrm>
      </p:grpSpPr>
      <p:sp>
        <p:nvSpPr>
          <p:cNvPr id="986" name="Google Shape;986;p198"/>
          <p:cNvSpPr/>
          <p:nvPr/>
        </p:nvSpPr>
        <p:spPr>
          <a:xfrm>
            <a:off x="0" y="1850400"/>
            <a:ext cx="9144000" cy="28854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98"/>
          <p:cNvSpPr txBox="1"/>
          <p:nvPr>
            <p:ph idx="1" type="subTitle"/>
          </p:nvPr>
        </p:nvSpPr>
        <p:spPr>
          <a:xfrm>
            <a:off x="4819450" y="2280425"/>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988" name="Google Shape;988;p198"/>
          <p:cNvSpPr txBox="1"/>
          <p:nvPr>
            <p:ph idx="2" type="body"/>
          </p:nvPr>
        </p:nvSpPr>
        <p:spPr>
          <a:xfrm>
            <a:off x="4819450" y="335582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p:cSld name="CUSTOM_3_2">
    <p:spTree>
      <p:nvGrpSpPr>
        <p:cNvPr id="989" name="Shape 989"/>
        <p:cNvGrpSpPr/>
        <p:nvPr/>
      </p:nvGrpSpPr>
      <p:grpSpPr>
        <a:xfrm>
          <a:off x="0" y="0"/>
          <a:ext cx="0" cy="0"/>
          <a:chOff x="0" y="0"/>
          <a:chExt cx="0" cy="0"/>
        </a:xfrm>
      </p:grpSpPr>
      <p:sp>
        <p:nvSpPr>
          <p:cNvPr id="990" name="Google Shape;990;p199"/>
          <p:cNvSpPr txBox="1"/>
          <p:nvPr>
            <p:ph idx="1" type="subTitle"/>
          </p:nvPr>
        </p:nvSpPr>
        <p:spPr>
          <a:xfrm>
            <a:off x="4819450" y="2280425"/>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991" name="Google Shape;991;p199"/>
          <p:cNvSpPr txBox="1"/>
          <p:nvPr>
            <p:ph idx="2" type="body"/>
          </p:nvPr>
        </p:nvSpPr>
        <p:spPr>
          <a:xfrm>
            <a:off x="4819450" y="335582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CUSTOM_3_1">
    <p:spTree>
      <p:nvGrpSpPr>
        <p:cNvPr id="992" name="Shape 992"/>
        <p:cNvGrpSpPr/>
        <p:nvPr/>
      </p:nvGrpSpPr>
      <p:grpSpPr>
        <a:xfrm>
          <a:off x="0" y="0"/>
          <a:ext cx="0" cy="0"/>
          <a:chOff x="0" y="0"/>
          <a:chExt cx="0" cy="0"/>
        </a:xfrm>
      </p:grpSpPr>
      <p:sp>
        <p:nvSpPr>
          <p:cNvPr id="993" name="Google Shape;993;p200"/>
          <p:cNvSpPr/>
          <p:nvPr/>
        </p:nvSpPr>
        <p:spPr>
          <a:xfrm>
            <a:off x="0" y="1850400"/>
            <a:ext cx="9144000" cy="28854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00"/>
          <p:cNvSpPr txBox="1"/>
          <p:nvPr>
            <p:ph idx="1" type="subTitle"/>
          </p:nvPr>
        </p:nvSpPr>
        <p:spPr>
          <a:xfrm>
            <a:off x="585475" y="2238600"/>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995" name="Google Shape;995;p200"/>
          <p:cNvSpPr txBox="1"/>
          <p:nvPr>
            <p:ph idx="2" type="body"/>
          </p:nvPr>
        </p:nvSpPr>
        <p:spPr>
          <a:xfrm>
            <a:off x="585475" y="332447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1">
  <p:cSld name="CUSTOM_3_1_1">
    <p:spTree>
      <p:nvGrpSpPr>
        <p:cNvPr id="996" name="Shape 996"/>
        <p:cNvGrpSpPr/>
        <p:nvPr/>
      </p:nvGrpSpPr>
      <p:grpSpPr>
        <a:xfrm>
          <a:off x="0" y="0"/>
          <a:ext cx="0" cy="0"/>
          <a:chOff x="0" y="0"/>
          <a:chExt cx="0" cy="0"/>
        </a:xfrm>
      </p:grpSpPr>
      <p:sp>
        <p:nvSpPr>
          <p:cNvPr id="997" name="Google Shape;997;p201"/>
          <p:cNvSpPr txBox="1"/>
          <p:nvPr>
            <p:ph idx="1" type="subTitle"/>
          </p:nvPr>
        </p:nvSpPr>
        <p:spPr>
          <a:xfrm>
            <a:off x="585475" y="2238600"/>
            <a:ext cx="39099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SemiBold"/>
              <a:buNone/>
              <a:defRPr sz="2500">
                <a:latin typeface="Poppins SemiBold"/>
                <a:ea typeface="Poppins SemiBold"/>
                <a:cs typeface="Poppins SemiBold"/>
                <a:sym typeface="Poppins SemiBold"/>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998" name="Google Shape;998;p201"/>
          <p:cNvSpPr txBox="1"/>
          <p:nvPr>
            <p:ph idx="2" type="body"/>
          </p:nvPr>
        </p:nvSpPr>
        <p:spPr>
          <a:xfrm>
            <a:off x="585475" y="3324475"/>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p:cSld name="TITLE_AND_BODY_1_1">
    <p:spTree>
      <p:nvGrpSpPr>
        <p:cNvPr id="999" name="Shape 999"/>
        <p:cNvGrpSpPr/>
        <p:nvPr/>
      </p:nvGrpSpPr>
      <p:grpSpPr>
        <a:xfrm>
          <a:off x="0" y="0"/>
          <a:ext cx="0" cy="0"/>
          <a:chOff x="0" y="0"/>
          <a:chExt cx="0" cy="0"/>
        </a:xfrm>
      </p:grpSpPr>
      <p:sp>
        <p:nvSpPr>
          <p:cNvPr id="1000" name="Google Shape;1000;p202"/>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20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02" name="Google Shape;1002;p202"/>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1003" name="Google Shape;1003;p202"/>
          <p:cNvSpPr/>
          <p:nvPr/>
        </p:nvSpPr>
        <p:spPr>
          <a:xfrm>
            <a:off x="3929100" y="1212800"/>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02"/>
          <p:cNvSpPr txBox="1"/>
          <p:nvPr>
            <p:ph idx="2" type="body"/>
          </p:nvPr>
        </p:nvSpPr>
        <p:spPr>
          <a:xfrm>
            <a:off x="623700" y="1599450"/>
            <a:ext cx="7848900" cy="3010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s 2 Columns">
  <p:cSld name="TITLE_AND_BODY_1_1_1_1">
    <p:spTree>
      <p:nvGrpSpPr>
        <p:cNvPr id="1005" name="Shape 1005"/>
        <p:cNvGrpSpPr/>
        <p:nvPr/>
      </p:nvGrpSpPr>
      <p:grpSpPr>
        <a:xfrm>
          <a:off x="0" y="0"/>
          <a:ext cx="0" cy="0"/>
          <a:chOff x="0" y="0"/>
          <a:chExt cx="0" cy="0"/>
        </a:xfrm>
      </p:grpSpPr>
      <p:sp>
        <p:nvSpPr>
          <p:cNvPr id="1006" name="Google Shape;1006;p203"/>
          <p:cNvSpPr/>
          <p:nvPr/>
        </p:nvSpPr>
        <p:spPr>
          <a:xfrm>
            <a:off x="212550" y="240450"/>
            <a:ext cx="8718900" cy="4662600"/>
          </a:xfrm>
          <a:prstGeom prst="rect">
            <a:avLst/>
          </a:prstGeom>
          <a:noFill/>
          <a:ln cap="flat" cmpd="sng" w="38100">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0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08" name="Google Shape;1008;p203"/>
          <p:cNvSpPr txBox="1"/>
          <p:nvPr>
            <p:ph idx="1" type="subTitle"/>
          </p:nvPr>
        </p:nvSpPr>
        <p:spPr>
          <a:xfrm>
            <a:off x="1839950" y="7304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cxnSp>
        <p:nvCxnSpPr>
          <p:cNvPr id="1009" name="Google Shape;1009;p203"/>
          <p:cNvCxnSpPr/>
          <p:nvPr/>
        </p:nvCxnSpPr>
        <p:spPr>
          <a:xfrm>
            <a:off x="4566750" y="1929600"/>
            <a:ext cx="10500" cy="1589100"/>
          </a:xfrm>
          <a:prstGeom prst="straightConnector1">
            <a:avLst/>
          </a:prstGeom>
          <a:noFill/>
          <a:ln cap="flat" cmpd="sng" w="38100">
            <a:solidFill>
              <a:srgbClr val="FFC17A"/>
            </a:solidFill>
            <a:prstDash val="solid"/>
            <a:round/>
            <a:headEnd len="med" w="med" type="none"/>
            <a:tailEnd len="med" w="med" type="none"/>
          </a:ln>
        </p:spPr>
      </p:cxnSp>
      <p:sp>
        <p:nvSpPr>
          <p:cNvPr id="1010" name="Google Shape;1010;p203"/>
          <p:cNvSpPr txBox="1"/>
          <p:nvPr>
            <p:ph idx="2" type="body"/>
          </p:nvPr>
        </p:nvSpPr>
        <p:spPr>
          <a:xfrm>
            <a:off x="937850" y="2009550"/>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011" name="Google Shape;1011;p203"/>
          <p:cNvSpPr txBox="1"/>
          <p:nvPr>
            <p:ph idx="3" type="body"/>
          </p:nvPr>
        </p:nvSpPr>
        <p:spPr>
          <a:xfrm>
            <a:off x="5201375" y="2009550"/>
            <a:ext cx="33054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12" name="Shape 1012"/>
        <p:cNvGrpSpPr/>
        <p:nvPr/>
      </p:nvGrpSpPr>
      <p:grpSpPr>
        <a:xfrm>
          <a:off x="0" y="0"/>
          <a:ext cx="0" cy="0"/>
          <a:chOff x="0" y="0"/>
          <a:chExt cx="0" cy="0"/>
        </a:xfrm>
      </p:grpSpPr>
      <p:sp>
        <p:nvSpPr>
          <p:cNvPr id="1013" name="Google Shape;1013;p204"/>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04"/>
          <p:cNvSpPr txBox="1"/>
          <p:nvPr>
            <p:ph type="title"/>
          </p:nvPr>
        </p:nvSpPr>
        <p:spPr>
          <a:xfrm>
            <a:off x="311700" y="445025"/>
            <a:ext cx="41418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15" name="Google Shape;1015;p20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16" name="Google Shape;1016;p204"/>
          <p:cNvSpPr/>
          <p:nvPr/>
        </p:nvSpPr>
        <p:spPr>
          <a:xfrm>
            <a:off x="426900" y="1892325"/>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04"/>
          <p:cNvSpPr txBox="1"/>
          <p:nvPr>
            <p:ph idx="1" type="body"/>
          </p:nvPr>
        </p:nvSpPr>
        <p:spPr>
          <a:xfrm>
            <a:off x="311700" y="2550850"/>
            <a:ext cx="37236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018" name="Google Shape;1018;p204"/>
          <p:cNvSpPr txBox="1"/>
          <p:nvPr>
            <p:ph idx="2" type="body"/>
          </p:nvPr>
        </p:nvSpPr>
        <p:spPr>
          <a:xfrm>
            <a:off x="4955550" y="2550850"/>
            <a:ext cx="38157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3">
    <p:spTree>
      <p:nvGrpSpPr>
        <p:cNvPr id="1019" name="Shape 1019"/>
        <p:cNvGrpSpPr/>
        <p:nvPr/>
      </p:nvGrpSpPr>
      <p:grpSpPr>
        <a:xfrm>
          <a:off x="0" y="0"/>
          <a:ext cx="0" cy="0"/>
          <a:chOff x="0" y="0"/>
          <a:chExt cx="0" cy="0"/>
        </a:xfrm>
      </p:grpSpPr>
      <p:sp>
        <p:nvSpPr>
          <p:cNvPr id="1020" name="Google Shape;1020;p205"/>
          <p:cNvSpPr txBox="1"/>
          <p:nvPr>
            <p:ph type="title"/>
          </p:nvPr>
        </p:nvSpPr>
        <p:spPr>
          <a:xfrm>
            <a:off x="311700" y="445025"/>
            <a:ext cx="41418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1" name="Google Shape;1021;p2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22" name="Google Shape;1022;p205"/>
          <p:cNvSpPr/>
          <p:nvPr/>
        </p:nvSpPr>
        <p:spPr>
          <a:xfrm>
            <a:off x="426900" y="1892325"/>
            <a:ext cx="12858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205"/>
          <p:cNvSpPr txBox="1"/>
          <p:nvPr>
            <p:ph idx="1" type="body"/>
          </p:nvPr>
        </p:nvSpPr>
        <p:spPr>
          <a:xfrm>
            <a:off x="311700" y="2550850"/>
            <a:ext cx="37236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024" name="Google Shape;1024;p205"/>
          <p:cNvSpPr txBox="1"/>
          <p:nvPr>
            <p:ph idx="2" type="body"/>
          </p:nvPr>
        </p:nvSpPr>
        <p:spPr>
          <a:xfrm>
            <a:off x="4955550" y="2550850"/>
            <a:ext cx="3815700" cy="1944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Slide" type="titleOnly">
  <p:cSld name="TITLE_ONLY">
    <p:bg>
      <p:bgPr>
        <a:blipFill>
          <a:blip r:embed="rId2">
            <a:alphaModFix/>
          </a:blip>
          <a:stretch>
            <a:fillRect/>
          </a:stretch>
        </a:blipFill>
      </p:bgPr>
    </p:bg>
    <p:spTree>
      <p:nvGrpSpPr>
        <p:cNvPr id="1025" name="Shape 1025"/>
        <p:cNvGrpSpPr/>
        <p:nvPr/>
      </p:nvGrpSpPr>
      <p:grpSpPr>
        <a:xfrm>
          <a:off x="0" y="0"/>
          <a:ext cx="0" cy="0"/>
          <a:chOff x="0" y="0"/>
          <a:chExt cx="0" cy="0"/>
        </a:xfrm>
      </p:grpSpPr>
      <p:sp>
        <p:nvSpPr>
          <p:cNvPr id="1026" name="Google Shape;1026;p20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27" name="Google Shape;1027;p206"/>
          <p:cNvSpPr/>
          <p:nvPr/>
        </p:nvSpPr>
        <p:spPr>
          <a:xfrm>
            <a:off x="541900" y="4359125"/>
            <a:ext cx="7545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06"/>
          <p:cNvSpPr txBox="1"/>
          <p:nvPr>
            <p:ph idx="1" type="subTitle"/>
          </p:nvPr>
        </p:nvSpPr>
        <p:spPr>
          <a:xfrm>
            <a:off x="449525" y="3523100"/>
            <a:ext cx="3324600" cy="7632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800"/>
              <a:buFont typeface="Poppins SemiBold"/>
              <a:buNone/>
              <a:defRPr>
                <a:solidFill>
                  <a:schemeClr val="lt1"/>
                </a:solidFill>
                <a:latin typeface="Poppins SemiBold"/>
                <a:ea typeface="Poppins SemiBold"/>
                <a:cs typeface="Poppins SemiBold"/>
                <a:sym typeface="Poppins SemiBold"/>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Slide 1">
  <p:cSld name="TITLE_ONLY_1">
    <p:bg>
      <p:bgPr>
        <a:blipFill>
          <a:blip r:embed="rId2">
            <a:alphaModFix/>
          </a:blip>
          <a:stretch>
            <a:fillRect/>
          </a:stretch>
        </a:blipFill>
      </p:bgPr>
    </p:bg>
    <p:spTree>
      <p:nvGrpSpPr>
        <p:cNvPr id="1029" name="Shape 1029"/>
        <p:cNvGrpSpPr/>
        <p:nvPr/>
      </p:nvGrpSpPr>
      <p:grpSpPr>
        <a:xfrm>
          <a:off x="0" y="0"/>
          <a:ext cx="0" cy="0"/>
          <a:chOff x="0" y="0"/>
          <a:chExt cx="0" cy="0"/>
        </a:xfrm>
      </p:grpSpPr>
      <p:sp>
        <p:nvSpPr>
          <p:cNvPr id="1030" name="Google Shape;1030;p20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31" name="Google Shape;1031;p207"/>
          <p:cNvSpPr txBox="1"/>
          <p:nvPr>
            <p:ph idx="1" type="subTitle"/>
          </p:nvPr>
        </p:nvSpPr>
        <p:spPr>
          <a:xfrm>
            <a:off x="449525" y="3523100"/>
            <a:ext cx="3324600" cy="7632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800"/>
              <a:buFont typeface="Poppins SemiBold"/>
              <a:buNone/>
              <a:defRPr>
                <a:solidFill>
                  <a:schemeClr val="lt1"/>
                </a:solidFill>
                <a:latin typeface="Poppins SemiBold"/>
                <a:ea typeface="Poppins SemiBold"/>
                <a:cs typeface="Poppins SemiBold"/>
                <a:sym typeface="Poppins SemiBold"/>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1032" name="Shape 1032"/>
        <p:cNvGrpSpPr/>
        <p:nvPr/>
      </p:nvGrpSpPr>
      <p:grpSpPr>
        <a:xfrm>
          <a:off x="0" y="0"/>
          <a:ext cx="0" cy="0"/>
          <a:chOff x="0" y="0"/>
          <a:chExt cx="0" cy="0"/>
        </a:xfrm>
      </p:grpSpPr>
      <p:sp>
        <p:nvSpPr>
          <p:cNvPr id="1033" name="Google Shape;1033;p208"/>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0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35" name="Google Shape;1035;p208"/>
          <p:cNvSpPr txBox="1"/>
          <p:nvPr/>
        </p:nvSpPr>
        <p:spPr>
          <a:xfrm>
            <a:off x="5049400" y="951325"/>
            <a:ext cx="37044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1</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This layout is also super useful for showing and describing infographic information.</a:t>
            </a:r>
            <a:endParaRPr sz="1600">
              <a:solidFill>
                <a:srgbClr val="272727"/>
              </a:solidFill>
              <a:latin typeface="Poppins"/>
              <a:ea typeface="Poppins"/>
              <a:cs typeface="Poppins"/>
              <a:sym typeface="Poppins"/>
            </a:endParaRPr>
          </a:p>
          <a:p>
            <a:pPr indent="0" lvl="0" marL="0" rtl="0" algn="l">
              <a:spcBef>
                <a:spcPts val="0"/>
              </a:spcBef>
              <a:spcAft>
                <a:spcPts val="0"/>
              </a:spcAft>
              <a:buNone/>
            </a:pPr>
            <a:r>
              <a:t/>
            </a:r>
            <a:endParaRPr sz="1600">
              <a:solidFill>
                <a:srgbClr val="272727"/>
              </a:solidFill>
              <a:latin typeface="Poppins"/>
              <a:ea typeface="Poppins"/>
              <a:cs typeface="Poppins"/>
              <a:sym typeface="Poppins"/>
            </a:endParaRPr>
          </a:p>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2</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You can emphasize things this way by using titles. </a:t>
            </a:r>
            <a:endParaRPr sz="1600">
              <a:solidFill>
                <a:srgbClr val="272727"/>
              </a:solidFill>
              <a:latin typeface="Poppins"/>
              <a:ea typeface="Poppins"/>
              <a:cs typeface="Poppins"/>
              <a:sym typeface="Poppins"/>
            </a:endParaRPr>
          </a:p>
          <a:p>
            <a:pPr indent="0" lvl="0" marL="0" rtl="0" algn="l">
              <a:spcBef>
                <a:spcPts val="0"/>
              </a:spcBef>
              <a:spcAft>
                <a:spcPts val="0"/>
              </a:spcAft>
              <a:buNone/>
            </a:pPr>
            <a:r>
              <a:t/>
            </a:r>
            <a:endParaRPr sz="1600">
              <a:solidFill>
                <a:srgbClr val="272727"/>
              </a:solidFill>
              <a:latin typeface="Poppins"/>
              <a:ea typeface="Poppins"/>
              <a:cs typeface="Poppins"/>
              <a:sym typeface="Poppins"/>
            </a:endParaRPr>
          </a:p>
          <a:p>
            <a:pPr indent="0" lvl="0" marL="0" rtl="0" algn="l">
              <a:spcBef>
                <a:spcPts val="0"/>
              </a:spcBef>
              <a:spcAft>
                <a:spcPts val="0"/>
              </a:spcAft>
              <a:buNone/>
            </a:pPr>
            <a:r>
              <a:rPr lang="en" sz="1600">
                <a:solidFill>
                  <a:srgbClr val="272727"/>
                </a:solidFill>
                <a:latin typeface="Poppins SemiBold"/>
                <a:ea typeface="Poppins SemiBold"/>
                <a:cs typeface="Poppins SemiBold"/>
                <a:sym typeface="Poppins SemiBold"/>
              </a:rPr>
              <a:t>Point 3</a:t>
            </a:r>
            <a:endParaRPr sz="1600">
              <a:solidFill>
                <a:srgbClr val="272727"/>
              </a:solidFill>
              <a:latin typeface="Poppins SemiBold"/>
              <a:ea typeface="Poppins SemiBold"/>
              <a:cs typeface="Poppins SemiBold"/>
              <a:sym typeface="Poppins SemiBold"/>
            </a:endParaRPr>
          </a:p>
          <a:p>
            <a:pPr indent="0" lvl="0" marL="0" rtl="0" algn="l">
              <a:spcBef>
                <a:spcPts val="0"/>
              </a:spcBef>
              <a:spcAft>
                <a:spcPts val="0"/>
              </a:spcAft>
              <a:buNone/>
            </a:pPr>
            <a:r>
              <a:rPr lang="en" sz="1600">
                <a:solidFill>
                  <a:srgbClr val="272727"/>
                </a:solidFill>
                <a:latin typeface="Poppins"/>
                <a:ea typeface="Poppins"/>
                <a:cs typeface="Poppins"/>
                <a:sym typeface="Poppins"/>
              </a:rPr>
              <a:t>Which may help audience members visually scan for important info.</a:t>
            </a:r>
            <a:endParaRPr sz="1600">
              <a:solidFill>
                <a:srgbClr val="272727"/>
              </a:solidFill>
              <a:latin typeface="Poppins"/>
              <a:ea typeface="Poppins"/>
              <a:cs typeface="Poppins"/>
              <a:sym typeface="Poppins"/>
            </a:endParaRPr>
          </a:p>
        </p:txBody>
      </p:sp>
      <p:pic>
        <p:nvPicPr>
          <p:cNvPr id="1036" name="Google Shape;1036;p208"/>
          <p:cNvPicPr preferRelativeResize="0"/>
          <p:nvPr/>
        </p:nvPicPr>
        <p:blipFill rotWithShape="1">
          <a:blip r:embed="rId2">
            <a:alphaModFix/>
          </a:blip>
          <a:srcRect b="0" l="0" r="38157" t="0"/>
          <a:stretch/>
        </p:blipFill>
        <p:spPr>
          <a:xfrm>
            <a:off x="319675" y="1067414"/>
            <a:ext cx="3496683" cy="3154225"/>
          </a:xfrm>
          <a:prstGeom prst="rect">
            <a:avLst/>
          </a:prstGeom>
          <a:noFill/>
          <a:ln>
            <a:noFill/>
          </a:ln>
        </p:spPr>
      </p:pic>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1">
  <p:cSld name="TITLE_AND_TWO_COLUMNS_2_1">
    <p:spTree>
      <p:nvGrpSpPr>
        <p:cNvPr id="1037" name="Shape 1037"/>
        <p:cNvGrpSpPr/>
        <p:nvPr/>
      </p:nvGrpSpPr>
      <p:grpSpPr>
        <a:xfrm>
          <a:off x="0" y="0"/>
          <a:ext cx="0" cy="0"/>
          <a:chOff x="0" y="0"/>
          <a:chExt cx="0" cy="0"/>
        </a:xfrm>
      </p:grpSpPr>
      <p:sp>
        <p:nvSpPr>
          <p:cNvPr id="1038" name="Google Shape;1038;p209"/>
          <p:cNvSpPr/>
          <p:nvPr/>
        </p:nvSpPr>
        <p:spPr>
          <a:xfrm>
            <a:off x="445350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0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40" name="Google Shape;1040;p209"/>
          <p:cNvSpPr txBox="1"/>
          <p:nvPr>
            <p:ph idx="1" type="body"/>
          </p:nvPr>
        </p:nvSpPr>
        <p:spPr>
          <a:xfrm>
            <a:off x="4871700" y="951350"/>
            <a:ext cx="3962100" cy="35232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1 1">
  <p:cSld name="TITLE_AND_TWO_COLUMNS_2_1_1">
    <p:spTree>
      <p:nvGrpSpPr>
        <p:cNvPr id="1041" name="Shape 1041"/>
        <p:cNvGrpSpPr/>
        <p:nvPr/>
      </p:nvGrpSpPr>
      <p:grpSpPr>
        <a:xfrm>
          <a:off x="0" y="0"/>
          <a:ext cx="0" cy="0"/>
          <a:chOff x="0" y="0"/>
          <a:chExt cx="0" cy="0"/>
        </a:xfrm>
      </p:grpSpPr>
      <p:sp>
        <p:nvSpPr>
          <p:cNvPr id="1042" name="Google Shape;1042;p210"/>
          <p:cNvSpPr/>
          <p:nvPr/>
        </p:nvSpPr>
        <p:spPr>
          <a:xfrm>
            <a:off x="0" y="0"/>
            <a:ext cx="4690500" cy="51435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2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1">
  <p:cSld name="MAIN_POINT">
    <p:bg>
      <p:bgPr>
        <a:solidFill>
          <a:srgbClr val="FFC17A"/>
        </a:solidFill>
      </p:bgPr>
    </p:bg>
    <p:spTree>
      <p:nvGrpSpPr>
        <p:cNvPr id="1044" name="Shape 1044"/>
        <p:cNvGrpSpPr/>
        <p:nvPr/>
      </p:nvGrpSpPr>
      <p:grpSpPr>
        <a:xfrm>
          <a:off x="0" y="0"/>
          <a:ext cx="0" cy="0"/>
          <a:chOff x="0" y="0"/>
          <a:chExt cx="0" cy="0"/>
        </a:xfrm>
      </p:grpSpPr>
      <p:sp>
        <p:nvSpPr>
          <p:cNvPr id="1045" name="Google Shape;1045;p211"/>
          <p:cNvSpPr/>
          <p:nvPr/>
        </p:nvSpPr>
        <p:spPr>
          <a:xfrm>
            <a:off x="1336350" y="684750"/>
            <a:ext cx="6471300" cy="377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2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47" name="Google Shape;1047;p211"/>
          <p:cNvSpPr/>
          <p:nvPr/>
        </p:nvSpPr>
        <p:spPr>
          <a:xfrm>
            <a:off x="0" y="1393900"/>
            <a:ext cx="1773600" cy="3477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11"/>
          <p:cNvSpPr txBox="1"/>
          <p:nvPr>
            <p:ph type="title"/>
          </p:nvPr>
        </p:nvSpPr>
        <p:spPr>
          <a:xfrm>
            <a:off x="2017650" y="1180250"/>
            <a:ext cx="5540700" cy="10146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
        <p:nvSpPr>
          <p:cNvPr id="1049" name="Google Shape;1049;p211"/>
          <p:cNvSpPr txBox="1"/>
          <p:nvPr>
            <p:ph idx="1" type="body"/>
          </p:nvPr>
        </p:nvSpPr>
        <p:spPr>
          <a:xfrm>
            <a:off x="2132675" y="2550850"/>
            <a:ext cx="5289900" cy="15159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Option 2">
  <p:cSld name="MAIN_POINT_1">
    <p:bg>
      <p:bgPr>
        <a:solidFill>
          <a:srgbClr val="FFC17A"/>
        </a:solidFill>
      </p:bgPr>
    </p:bg>
    <p:spTree>
      <p:nvGrpSpPr>
        <p:cNvPr id="1050" name="Shape 1050"/>
        <p:cNvGrpSpPr/>
        <p:nvPr/>
      </p:nvGrpSpPr>
      <p:grpSpPr>
        <a:xfrm>
          <a:off x="0" y="0"/>
          <a:ext cx="0" cy="0"/>
          <a:chOff x="0" y="0"/>
          <a:chExt cx="0" cy="0"/>
        </a:xfrm>
      </p:grpSpPr>
      <p:sp>
        <p:nvSpPr>
          <p:cNvPr id="1051" name="Google Shape;1051;p2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2" name="Google Shape;1052;p212"/>
          <p:cNvSpPr txBox="1"/>
          <p:nvPr>
            <p:ph type="title"/>
          </p:nvPr>
        </p:nvSpPr>
        <p:spPr>
          <a:xfrm>
            <a:off x="296250" y="1944450"/>
            <a:ext cx="8551500" cy="1254600"/>
          </a:xfrm>
          <a:prstGeom prst="rect">
            <a:avLst/>
          </a:prstGeom>
        </p:spPr>
        <p:txBody>
          <a:bodyPr anchorCtr="0" anchor="t" bIns="91425" lIns="91425" spcFirstLastPara="1" rIns="91425" wrap="square" tIns="91425">
            <a:normAutofit/>
          </a:bodyPr>
          <a:lstStyle>
            <a:lvl1pPr lvl="0" rtl="0">
              <a:spcBef>
                <a:spcPts val="0"/>
              </a:spcBef>
              <a:spcAft>
                <a:spcPts val="0"/>
              </a:spcAft>
              <a:buSzPts val="4500"/>
              <a:buFont typeface="Poppins"/>
              <a:buNone/>
              <a:defRPr b="1" sz="4500">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TITLE_2">
    <p:spTree>
      <p:nvGrpSpPr>
        <p:cNvPr id="1053" name="Shape 1053"/>
        <p:cNvGrpSpPr/>
        <p:nvPr/>
      </p:nvGrpSpPr>
      <p:grpSpPr>
        <a:xfrm>
          <a:off x="0" y="0"/>
          <a:ext cx="0" cy="0"/>
          <a:chOff x="0" y="0"/>
          <a:chExt cx="0" cy="0"/>
        </a:xfrm>
      </p:grpSpPr>
      <p:sp>
        <p:nvSpPr>
          <p:cNvPr id="1054" name="Google Shape;1054;p213"/>
          <p:cNvSpPr/>
          <p:nvPr/>
        </p:nvSpPr>
        <p:spPr>
          <a:xfrm>
            <a:off x="0" y="4035350"/>
            <a:ext cx="9144000" cy="1107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2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6" name="Google Shape;1056;p213"/>
          <p:cNvSpPr txBox="1"/>
          <p:nvPr/>
        </p:nvSpPr>
        <p:spPr>
          <a:xfrm>
            <a:off x="2906275" y="607225"/>
            <a:ext cx="24357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Thank You!</a:t>
            </a:r>
            <a:endParaRPr sz="2800">
              <a:solidFill>
                <a:srgbClr val="2C2C2C"/>
              </a:solidFill>
              <a:latin typeface="Poppins Medium"/>
              <a:ea typeface="Poppins Medium"/>
              <a:cs typeface="Poppins Medium"/>
              <a:sym typeface="Poppins Medium"/>
            </a:endParaRPr>
          </a:p>
        </p:txBody>
      </p:sp>
      <p:sp>
        <p:nvSpPr>
          <p:cNvPr id="1057" name="Google Shape;1057;p213"/>
          <p:cNvSpPr txBox="1"/>
          <p:nvPr/>
        </p:nvSpPr>
        <p:spPr>
          <a:xfrm>
            <a:off x="1189975" y="2048400"/>
            <a:ext cx="6964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Connect with us on Twitter </a:t>
            </a:r>
            <a:r>
              <a:rPr lang="en" u="sng">
                <a:solidFill>
                  <a:schemeClr val="hlink"/>
                </a:solidFill>
                <a:latin typeface="Poppins"/>
                <a:ea typeface="Poppins"/>
                <a:cs typeface="Poppins"/>
                <a:sym typeface="Poppins"/>
                <a:hlinkClick r:id="rId2"/>
              </a:rPr>
              <a:t>@AutSpaces</a:t>
            </a:r>
            <a:endParaRPr>
              <a:solidFill>
                <a:srgbClr val="2C2C2C"/>
              </a:solidFill>
              <a:latin typeface="Poppins"/>
              <a:ea typeface="Poppins"/>
              <a:cs typeface="Poppins"/>
              <a:sym typeface="Poppins"/>
            </a:endParaRPr>
          </a:p>
          <a:p>
            <a:pPr indent="0" lvl="0" marL="0" rtl="0" algn="l">
              <a:spcBef>
                <a:spcPts val="0"/>
              </a:spcBef>
              <a:spcAft>
                <a:spcPts val="0"/>
              </a:spcAft>
              <a:buNone/>
            </a:pPr>
            <a:r>
              <a:rPr lang="en">
                <a:solidFill>
                  <a:srgbClr val="2C2C2C"/>
                </a:solidFill>
                <a:latin typeface="Poppins"/>
                <a:ea typeface="Poppins"/>
                <a:cs typeface="Poppins"/>
                <a:sym typeface="Poppins"/>
              </a:rPr>
              <a:t>Stay in touch with our Newsletter </a:t>
            </a:r>
            <a:r>
              <a:rPr lang="en" u="sng">
                <a:solidFill>
                  <a:schemeClr val="hlink"/>
                </a:solidFill>
                <a:latin typeface="Poppins"/>
                <a:ea typeface="Poppins"/>
                <a:cs typeface="Poppins"/>
                <a:sym typeface="Poppins"/>
                <a:hlinkClick r:id="rId3"/>
              </a:rPr>
              <a:t>here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0" lvl="0" marL="0" rtl="0" algn="l">
              <a:spcBef>
                <a:spcPts val="0"/>
              </a:spcBef>
              <a:spcAft>
                <a:spcPts val="0"/>
              </a:spcAft>
              <a:buNone/>
            </a:pPr>
            <a:r>
              <a:rPr lang="en">
                <a:solidFill>
                  <a:srgbClr val="2C2C2C"/>
                </a:solidFill>
                <a:latin typeface="Poppins"/>
                <a:ea typeface="Poppins"/>
                <a:cs typeface="Poppins"/>
                <a:sym typeface="Poppins"/>
              </a:rPr>
              <a:t>Checkout our GitHub Repositories </a:t>
            </a:r>
            <a:r>
              <a:rPr lang="en" u="sng">
                <a:solidFill>
                  <a:schemeClr val="hlink"/>
                </a:solidFill>
                <a:latin typeface="Poppins"/>
                <a:ea typeface="Poppins"/>
                <a:cs typeface="Poppins"/>
                <a:sym typeface="Poppins"/>
                <a:hlinkClick r:id="rId4"/>
              </a:rPr>
              <a:t>/AutSPACEs</a:t>
            </a:r>
            <a:r>
              <a:rPr lang="en">
                <a:solidFill>
                  <a:srgbClr val="2C2C2C"/>
                </a:solidFill>
                <a:latin typeface="Poppins"/>
                <a:ea typeface="Poppins"/>
                <a:cs typeface="Poppins"/>
                <a:sym typeface="Poppins"/>
              </a:rPr>
              <a:t> and </a:t>
            </a:r>
            <a:r>
              <a:rPr lang="en" u="sng">
                <a:solidFill>
                  <a:schemeClr val="hlink"/>
                </a:solidFill>
                <a:latin typeface="Poppins"/>
                <a:ea typeface="Poppins"/>
                <a:cs typeface="Poppins"/>
                <a:sym typeface="Poppins"/>
                <a:hlinkClick r:id="rId5"/>
              </a:rPr>
              <a:t>/AutisticaCitizenScience</a:t>
            </a:r>
            <a:endParaRPr>
              <a:solidFill>
                <a:srgbClr val="2C2C2C"/>
              </a:solidFill>
              <a:latin typeface="Poppins"/>
              <a:ea typeface="Poppins"/>
              <a:cs typeface="Poppins"/>
              <a:sym typeface="Poppins"/>
            </a:endParaRPr>
          </a:p>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1">
  <p:cSld name="CUSTOM_4_1">
    <p:spTree>
      <p:nvGrpSpPr>
        <p:cNvPr id="1058" name="Shape 1058"/>
        <p:cNvGrpSpPr/>
        <p:nvPr/>
      </p:nvGrpSpPr>
      <p:grpSpPr>
        <a:xfrm>
          <a:off x="0" y="0"/>
          <a:ext cx="0" cy="0"/>
          <a:chOff x="0" y="0"/>
          <a:chExt cx="0" cy="0"/>
        </a:xfrm>
      </p:grpSpPr>
      <p:sp>
        <p:nvSpPr>
          <p:cNvPr id="1059" name="Google Shape;1059;p214"/>
          <p:cNvSpPr txBox="1"/>
          <p:nvPr/>
        </p:nvSpPr>
        <p:spPr>
          <a:xfrm>
            <a:off x="4765713" y="846800"/>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Thank You!</a:t>
            </a:r>
            <a:endParaRPr sz="3500">
              <a:latin typeface="Poppins Medium"/>
              <a:ea typeface="Poppins Medium"/>
              <a:cs typeface="Poppins Medium"/>
              <a:sym typeface="Poppins Medium"/>
            </a:endParaRPr>
          </a:p>
        </p:txBody>
      </p:sp>
      <p:sp>
        <p:nvSpPr>
          <p:cNvPr id="1060" name="Google Shape;1060;p214"/>
          <p:cNvSpPr/>
          <p:nvPr/>
        </p:nvSpPr>
        <p:spPr>
          <a:xfrm>
            <a:off x="4891288" y="1701475"/>
            <a:ext cx="9093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214"/>
          <p:cNvSpPr txBox="1"/>
          <p:nvPr/>
        </p:nvSpPr>
        <p:spPr>
          <a:xfrm>
            <a:off x="5378100" y="2341925"/>
            <a:ext cx="3215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2"/>
              </a:rPr>
              <a:t>@AutSpaces</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3"/>
              </a:rPr>
              <a:t>/AutSPACEs</a:t>
            </a:r>
            <a:r>
              <a:rPr lang="en" sz="1900">
                <a:solidFill>
                  <a:srgbClr val="2C2C2C"/>
                </a:solidFill>
                <a:latin typeface="Poppins"/>
                <a:ea typeface="Poppins"/>
                <a:cs typeface="Poppins"/>
                <a:sym typeface="Poppins"/>
              </a:rPr>
              <a:t>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4"/>
              </a:rPr>
              <a:t>/AutisticaCitizenScience</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lnSpc>
                <a:spcPct val="115000"/>
              </a:lnSpc>
              <a:spcBef>
                <a:spcPts val="0"/>
              </a:spcBef>
              <a:spcAft>
                <a:spcPts val="0"/>
              </a:spcAft>
              <a:buNone/>
            </a:pPr>
            <a:r>
              <a:t/>
            </a:r>
            <a:endParaRPr sz="1900">
              <a:latin typeface="Poppins"/>
              <a:ea typeface="Poppins"/>
              <a:cs typeface="Poppins"/>
              <a:sym typeface="Poppins"/>
            </a:endParaRPr>
          </a:p>
        </p:txBody>
      </p:sp>
      <p:pic>
        <p:nvPicPr>
          <p:cNvPr id="1062" name="Google Shape;1062;p214"/>
          <p:cNvPicPr preferRelativeResize="0"/>
          <p:nvPr/>
        </p:nvPicPr>
        <p:blipFill>
          <a:blip r:embed="rId5">
            <a:alphaModFix/>
          </a:blip>
          <a:stretch>
            <a:fillRect/>
          </a:stretch>
        </p:blipFill>
        <p:spPr>
          <a:xfrm>
            <a:off x="442125" y="951350"/>
            <a:ext cx="3794900" cy="3794900"/>
          </a:xfrm>
          <a:prstGeom prst="rect">
            <a:avLst/>
          </a:prstGeom>
          <a:noFill/>
          <a:ln>
            <a:noFill/>
          </a:ln>
        </p:spPr>
      </p:pic>
      <p:pic>
        <p:nvPicPr>
          <p:cNvPr id="1063" name="Google Shape;1063;p214"/>
          <p:cNvPicPr preferRelativeResize="0"/>
          <p:nvPr/>
        </p:nvPicPr>
        <p:blipFill>
          <a:blip r:embed="rId6">
            <a:alphaModFix/>
          </a:blip>
          <a:stretch>
            <a:fillRect/>
          </a:stretch>
        </p:blipFill>
        <p:spPr>
          <a:xfrm>
            <a:off x="4891300" y="3104888"/>
            <a:ext cx="413573" cy="413573"/>
          </a:xfrm>
          <a:prstGeom prst="rect">
            <a:avLst/>
          </a:prstGeom>
          <a:noFill/>
          <a:ln>
            <a:noFill/>
          </a:ln>
        </p:spPr>
      </p:pic>
      <p:pic>
        <p:nvPicPr>
          <p:cNvPr id="1064" name="Google Shape;1064;p214"/>
          <p:cNvPicPr preferRelativeResize="0"/>
          <p:nvPr/>
        </p:nvPicPr>
        <p:blipFill>
          <a:blip r:embed="rId7">
            <a:alphaModFix/>
          </a:blip>
          <a:stretch>
            <a:fillRect/>
          </a:stretch>
        </p:blipFill>
        <p:spPr>
          <a:xfrm>
            <a:off x="4891294" y="2441169"/>
            <a:ext cx="413575" cy="413575"/>
          </a:xfrm>
          <a:prstGeom prst="rect">
            <a:avLst/>
          </a:prstGeom>
          <a:noFill/>
          <a:ln>
            <a:noFill/>
          </a:ln>
        </p:spPr>
      </p:pic>
      <p:sp>
        <p:nvSpPr>
          <p:cNvPr id="1065" name="Google Shape;1065;p214"/>
          <p:cNvSpPr txBox="1"/>
          <p:nvPr/>
        </p:nvSpPr>
        <p:spPr>
          <a:xfrm>
            <a:off x="0" y="4835700"/>
            <a:ext cx="4554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 Storyset Icons</a:t>
            </a:r>
            <a:endParaRPr sz="800">
              <a:latin typeface="Poppins Light"/>
              <a:ea typeface="Poppins Light"/>
              <a:cs typeface="Poppins Light"/>
              <a:sym typeface="Poppins Light"/>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1 1">
  <p:cSld name="CUSTOM_4_1_1">
    <p:spTree>
      <p:nvGrpSpPr>
        <p:cNvPr id="1066" name="Shape 1066"/>
        <p:cNvGrpSpPr/>
        <p:nvPr/>
      </p:nvGrpSpPr>
      <p:grpSpPr>
        <a:xfrm>
          <a:off x="0" y="0"/>
          <a:ext cx="0" cy="0"/>
          <a:chOff x="0" y="0"/>
          <a:chExt cx="0" cy="0"/>
        </a:xfrm>
      </p:grpSpPr>
      <p:sp>
        <p:nvSpPr>
          <p:cNvPr id="1067" name="Google Shape;1067;p215"/>
          <p:cNvSpPr txBox="1"/>
          <p:nvPr/>
        </p:nvSpPr>
        <p:spPr>
          <a:xfrm>
            <a:off x="4765713" y="846800"/>
            <a:ext cx="3376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latin typeface="Poppins Medium"/>
                <a:ea typeface="Poppins Medium"/>
                <a:cs typeface="Poppins Medium"/>
                <a:sym typeface="Poppins Medium"/>
              </a:rPr>
              <a:t>Thank You!</a:t>
            </a:r>
            <a:endParaRPr sz="3500">
              <a:latin typeface="Poppins Medium"/>
              <a:ea typeface="Poppins Medium"/>
              <a:cs typeface="Poppins Medium"/>
              <a:sym typeface="Poppins Medium"/>
            </a:endParaRPr>
          </a:p>
        </p:txBody>
      </p:sp>
      <p:sp>
        <p:nvSpPr>
          <p:cNvPr id="1068" name="Google Shape;1068;p215"/>
          <p:cNvSpPr/>
          <p:nvPr/>
        </p:nvSpPr>
        <p:spPr>
          <a:xfrm>
            <a:off x="4891288" y="1701475"/>
            <a:ext cx="909300" cy="861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215"/>
          <p:cNvSpPr txBox="1"/>
          <p:nvPr/>
        </p:nvSpPr>
        <p:spPr>
          <a:xfrm>
            <a:off x="5378100" y="2341925"/>
            <a:ext cx="3215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2"/>
              </a:rPr>
              <a:t>@AutSpaces</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3"/>
              </a:rPr>
              <a:t>/AutSPACEs</a:t>
            </a:r>
            <a:r>
              <a:rPr lang="en" sz="1900">
                <a:solidFill>
                  <a:srgbClr val="2C2C2C"/>
                </a:solidFill>
                <a:latin typeface="Poppins"/>
                <a:ea typeface="Poppins"/>
                <a:cs typeface="Poppins"/>
                <a:sym typeface="Poppins"/>
              </a:rPr>
              <a:t> </a:t>
            </a:r>
            <a:endParaRPr sz="1900">
              <a:solidFill>
                <a:srgbClr val="2C2C2C"/>
              </a:solidFill>
              <a:latin typeface="Poppins"/>
              <a:ea typeface="Poppins"/>
              <a:cs typeface="Poppins"/>
              <a:sym typeface="Poppins"/>
            </a:endParaRPr>
          </a:p>
          <a:p>
            <a:pPr indent="0" lvl="0" marL="0" rtl="0" algn="l">
              <a:spcBef>
                <a:spcPts val="0"/>
              </a:spcBef>
              <a:spcAft>
                <a:spcPts val="0"/>
              </a:spcAft>
              <a:buNone/>
            </a:pPr>
            <a:r>
              <a:rPr lang="en" sz="1900" u="sng">
                <a:solidFill>
                  <a:schemeClr val="hlink"/>
                </a:solidFill>
                <a:latin typeface="Poppins"/>
                <a:ea typeface="Poppins"/>
                <a:cs typeface="Poppins"/>
                <a:sym typeface="Poppins"/>
                <a:hlinkClick r:id="rId4"/>
              </a:rPr>
              <a:t>/AutisticaCitizenScience</a:t>
            </a:r>
            <a:endParaRPr sz="1900">
              <a:solidFill>
                <a:srgbClr val="2C2C2C"/>
              </a:solidFill>
              <a:latin typeface="Poppins"/>
              <a:ea typeface="Poppins"/>
              <a:cs typeface="Poppins"/>
              <a:sym typeface="Poppins"/>
            </a:endParaRPr>
          </a:p>
          <a:p>
            <a:pPr indent="0" lvl="0" marL="0" rtl="0" algn="l">
              <a:spcBef>
                <a:spcPts val="0"/>
              </a:spcBef>
              <a:spcAft>
                <a:spcPts val="0"/>
              </a:spcAft>
              <a:buNone/>
            </a:pPr>
            <a:r>
              <a:t/>
            </a:r>
            <a:endParaRPr sz="1900">
              <a:solidFill>
                <a:srgbClr val="2C2C2C"/>
              </a:solidFill>
              <a:latin typeface="Poppins"/>
              <a:ea typeface="Poppins"/>
              <a:cs typeface="Poppins"/>
              <a:sym typeface="Poppins"/>
            </a:endParaRPr>
          </a:p>
          <a:p>
            <a:pPr indent="0" lvl="0" marL="0" rtl="0" algn="l">
              <a:lnSpc>
                <a:spcPct val="115000"/>
              </a:lnSpc>
              <a:spcBef>
                <a:spcPts val="0"/>
              </a:spcBef>
              <a:spcAft>
                <a:spcPts val="0"/>
              </a:spcAft>
              <a:buNone/>
            </a:pPr>
            <a:r>
              <a:t/>
            </a:r>
            <a:endParaRPr sz="1900">
              <a:latin typeface="Poppins"/>
              <a:ea typeface="Poppins"/>
              <a:cs typeface="Poppins"/>
              <a:sym typeface="Poppins"/>
            </a:endParaRPr>
          </a:p>
        </p:txBody>
      </p:sp>
      <p:pic>
        <p:nvPicPr>
          <p:cNvPr id="1070" name="Google Shape;1070;p215"/>
          <p:cNvPicPr preferRelativeResize="0"/>
          <p:nvPr/>
        </p:nvPicPr>
        <p:blipFill>
          <a:blip r:embed="rId5">
            <a:alphaModFix/>
          </a:blip>
          <a:stretch>
            <a:fillRect/>
          </a:stretch>
        </p:blipFill>
        <p:spPr>
          <a:xfrm>
            <a:off x="4891300" y="3104888"/>
            <a:ext cx="413573" cy="413573"/>
          </a:xfrm>
          <a:prstGeom prst="rect">
            <a:avLst/>
          </a:prstGeom>
          <a:noFill/>
          <a:ln>
            <a:noFill/>
          </a:ln>
        </p:spPr>
      </p:pic>
      <p:pic>
        <p:nvPicPr>
          <p:cNvPr id="1071" name="Google Shape;1071;p215"/>
          <p:cNvPicPr preferRelativeResize="0"/>
          <p:nvPr/>
        </p:nvPicPr>
        <p:blipFill>
          <a:blip r:embed="rId6">
            <a:alphaModFix/>
          </a:blip>
          <a:stretch>
            <a:fillRect/>
          </a:stretch>
        </p:blipFill>
        <p:spPr>
          <a:xfrm>
            <a:off x="4891294" y="2441169"/>
            <a:ext cx="413575" cy="413575"/>
          </a:xfrm>
          <a:prstGeom prst="rect">
            <a:avLst/>
          </a:prstGeom>
          <a:noFill/>
          <a:ln>
            <a:noFill/>
          </a:ln>
        </p:spPr>
      </p:pic>
      <p:sp>
        <p:nvSpPr>
          <p:cNvPr id="1072" name="Google Shape;1072;p215"/>
          <p:cNvSpPr txBox="1"/>
          <p:nvPr/>
        </p:nvSpPr>
        <p:spPr>
          <a:xfrm>
            <a:off x="0" y="4835700"/>
            <a:ext cx="4554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Poppins Light"/>
                <a:ea typeface="Poppins Light"/>
                <a:cs typeface="Poppins Light"/>
                <a:sym typeface="Poppins Light"/>
              </a:rPr>
              <a:t>Image Source:</a:t>
            </a:r>
            <a:endParaRPr sz="800">
              <a:latin typeface="Poppins Light"/>
              <a:ea typeface="Poppins Light"/>
              <a:cs typeface="Poppins Light"/>
              <a:sym typeface="Poppins Light"/>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Links">
  <p:cSld name="TITLE_2_1">
    <p:spTree>
      <p:nvGrpSpPr>
        <p:cNvPr id="1073" name="Shape 1073"/>
        <p:cNvGrpSpPr/>
        <p:nvPr/>
      </p:nvGrpSpPr>
      <p:grpSpPr>
        <a:xfrm>
          <a:off x="0" y="0"/>
          <a:ext cx="0" cy="0"/>
          <a:chOff x="0" y="0"/>
          <a:chExt cx="0" cy="0"/>
        </a:xfrm>
      </p:grpSpPr>
      <p:sp>
        <p:nvSpPr>
          <p:cNvPr id="1074" name="Google Shape;1074;p216"/>
          <p:cNvSpPr/>
          <p:nvPr/>
        </p:nvSpPr>
        <p:spPr>
          <a:xfrm>
            <a:off x="0" y="4035350"/>
            <a:ext cx="9144000" cy="1107900"/>
          </a:xfrm>
          <a:prstGeom prst="rect">
            <a:avLst/>
          </a:prstGeom>
          <a:solidFill>
            <a:srgbClr val="FF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2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76" name="Google Shape;1076;p216"/>
          <p:cNvSpPr txBox="1"/>
          <p:nvPr/>
        </p:nvSpPr>
        <p:spPr>
          <a:xfrm>
            <a:off x="2906275" y="398125"/>
            <a:ext cx="2435700" cy="794700"/>
          </a:xfrm>
          <a:prstGeom prst="rect">
            <a:avLst/>
          </a:prstGeom>
          <a:noFill/>
          <a:ln cap="flat" cmpd="sng" w="38100">
            <a:solidFill>
              <a:srgbClr val="434343"/>
            </a:solidFill>
            <a:prstDash val="solid"/>
            <a:round/>
            <a:headEnd len="sm" w="sm" type="none"/>
            <a:tailEnd len="sm" w="sm" type="none"/>
          </a:ln>
        </p:spPr>
        <p:txBody>
          <a:bodyPr anchorCtr="0" anchor="t" bIns="180000" lIns="180000" spcFirstLastPara="1" rIns="270000" wrap="square" tIns="180000">
            <a:spAutoFit/>
          </a:bodyPr>
          <a:lstStyle/>
          <a:p>
            <a:pPr indent="0" lvl="0" marL="0" rtl="0" algn="l">
              <a:spcBef>
                <a:spcPts val="0"/>
              </a:spcBef>
              <a:spcAft>
                <a:spcPts val="0"/>
              </a:spcAft>
              <a:buNone/>
            </a:pPr>
            <a:r>
              <a:rPr lang="en" sz="2800">
                <a:solidFill>
                  <a:srgbClr val="2C2C2C"/>
                </a:solidFill>
                <a:latin typeface="Poppins Medium"/>
                <a:ea typeface="Poppins Medium"/>
                <a:cs typeface="Poppins Medium"/>
                <a:sym typeface="Poppins Medium"/>
              </a:rPr>
              <a:t>Thank You!</a:t>
            </a:r>
            <a:endParaRPr sz="2800">
              <a:solidFill>
                <a:srgbClr val="2C2C2C"/>
              </a:solidFill>
              <a:latin typeface="Poppins Medium"/>
              <a:ea typeface="Poppins Medium"/>
              <a:cs typeface="Poppins Medium"/>
              <a:sym typeface="Poppins Medium"/>
            </a:endParaRPr>
          </a:p>
        </p:txBody>
      </p:sp>
      <p:sp>
        <p:nvSpPr>
          <p:cNvPr id="1077" name="Google Shape;1077;p216"/>
          <p:cNvSpPr txBox="1"/>
          <p:nvPr/>
        </p:nvSpPr>
        <p:spPr>
          <a:xfrm>
            <a:off x="1189975" y="1695650"/>
            <a:ext cx="6136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2C2C"/>
                </a:solidFill>
                <a:latin typeface="Poppins"/>
                <a:ea typeface="Poppins"/>
                <a:cs typeface="Poppins"/>
                <a:sym typeface="Poppins"/>
              </a:rPr>
              <a:t>Put information about how to get in touch here. </a:t>
            </a:r>
            <a:endParaRPr>
              <a:solidFill>
                <a:srgbClr val="2C2C2C"/>
              </a:solidFill>
              <a:latin typeface="Poppins"/>
              <a:ea typeface="Poppins"/>
              <a:cs typeface="Poppins"/>
              <a:sym typeface="Poppins"/>
            </a:endParaRPr>
          </a:p>
          <a:p>
            <a:pPr indent="-317500" lvl="0" marL="457200" rtl="0" algn="l">
              <a:spcBef>
                <a:spcPts val="0"/>
              </a:spcBef>
              <a:spcAft>
                <a:spcPts val="0"/>
              </a:spcAft>
              <a:buClr>
                <a:srgbClr val="2C2C2C"/>
              </a:buClr>
              <a:buSzPts val="1400"/>
              <a:buFont typeface="Poppins"/>
              <a:buChar char="●"/>
            </a:pPr>
            <a:r>
              <a:rPr lang="en">
                <a:solidFill>
                  <a:srgbClr val="2C2C2C"/>
                </a:solidFill>
                <a:latin typeface="Poppins"/>
                <a:ea typeface="Poppins"/>
                <a:cs typeface="Poppins"/>
                <a:sym typeface="Poppins"/>
              </a:rPr>
              <a:t>Link to the Tinyletter sign up -&gt; </a:t>
            </a:r>
            <a:r>
              <a:rPr lang="en" u="sng">
                <a:solidFill>
                  <a:schemeClr val="hlink"/>
                </a:solidFill>
                <a:latin typeface="Poppins"/>
                <a:ea typeface="Poppins"/>
                <a:cs typeface="Poppins"/>
                <a:sym typeface="Poppins"/>
                <a:hlinkClick r:id="rId2"/>
              </a:rPr>
              <a:t>https://tinyletter.com/AutisticaTuringCitizenScience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SzPts val="1400"/>
              <a:buFont typeface="Poppins"/>
              <a:buChar char="●"/>
            </a:pPr>
            <a:r>
              <a:rPr lang="en">
                <a:solidFill>
                  <a:srgbClr val="2C2C2C"/>
                </a:solidFill>
                <a:latin typeface="Poppins"/>
                <a:ea typeface="Poppins"/>
                <a:cs typeface="Poppins"/>
                <a:sym typeface="Poppins"/>
              </a:rPr>
              <a:t>Link to the AutSPACEs repo -&gt; </a:t>
            </a:r>
            <a:r>
              <a:rPr lang="en" u="sng">
                <a:solidFill>
                  <a:schemeClr val="hlink"/>
                </a:solidFill>
                <a:latin typeface="Poppins"/>
                <a:ea typeface="Poppins"/>
                <a:cs typeface="Poppins"/>
                <a:sym typeface="Poppins"/>
                <a:hlinkClick r:id="rId3"/>
              </a:rPr>
              <a:t>https://github.com/alan-turing-institute/AutSPACEs</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SzPts val="1400"/>
              <a:buFont typeface="Poppins"/>
              <a:buChar char="●"/>
            </a:pPr>
            <a:r>
              <a:rPr lang="en">
                <a:solidFill>
                  <a:srgbClr val="2C2C2C"/>
                </a:solidFill>
                <a:latin typeface="Poppins"/>
                <a:ea typeface="Poppins"/>
                <a:cs typeface="Poppins"/>
                <a:sym typeface="Poppins"/>
              </a:rPr>
              <a:t>Link to the AutisticaCitizenScience repo -&gt; </a:t>
            </a:r>
            <a:r>
              <a:rPr lang="en" u="sng">
                <a:solidFill>
                  <a:schemeClr val="hlink"/>
                </a:solidFill>
                <a:latin typeface="Poppins"/>
                <a:ea typeface="Poppins"/>
                <a:cs typeface="Poppins"/>
                <a:sym typeface="Poppins"/>
                <a:hlinkClick r:id="rId4"/>
              </a:rPr>
              <a:t>https://github.com/alan-turing-institute/AutisticaCitizenScience</a:t>
            </a:r>
            <a:r>
              <a:rPr lang="en">
                <a:solidFill>
                  <a:srgbClr val="2C2C2C"/>
                </a:solidFill>
                <a:latin typeface="Poppins"/>
                <a:ea typeface="Poppins"/>
                <a:cs typeface="Poppins"/>
                <a:sym typeface="Poppins"/>
              </a:rPr>
              <a:t> </a:t>
            </a:r>
            <a:endParaRPr>
              <a:solidFill>
                <a:srgbClr val="2C2C2C"/>
              </a:solidFill>
              <a:latin typeface="Poppins"/>
              <a:ea typeface="Poppins"/>
              <a:cs typeface="Poppins"/>
              <a:sym typeface="Poppins"/>
            </a:endParaRPr>
          </a:p>
          <a:p>
            <a:pPr indent="-317500" lvl="0" marL="457200" rtl="0" algn="l">
              <a:spcBef>
                <a:spcPts val="0"/>
              </a:spcBef>
              <a:spcAft>
                <a:spcPts val="0"/>
              </a:spcAft>
              <a:buClr>
                <a:srgbClr val="2C2C2C"/>
              </a:buClr>
              <a:buSzPts val="1400"/>
              <a:buFont typeface="Poppins"/>
              <a:buChar char="●"/>
            </a:pPr>
            <a:r>
              <a:rPr lang="en">
                <a:solidFill>
                  <a:srgbClr val="2C2C2C"/>
                </a:solidFill>
                <a:latin typeface="Poppins"/>
                <a:ea typeface="Poppins"/>
                <a:cs typeface="Poppins"/>
                <a:sym typeface="Poppins"/>
              </a:rPr>
              <a:t>Link to the twitter -&gt; </a:t>
            </a:r>
            <a:r>
              <a:rPr lang="en" u="sng">
                <a:solidFill>
                  <a:schemeClr val="hlink"/>
                </a:solidFill>
                <a:latin typeface="Poppins"/>
                <a:ea typeface="Poppins"/>
                <a:cs typeface="Poppins"/>
                <a:sym typeface="Poppins"/>
                <a:hlinkClick r:id="rId5"/>
              </a:rPr>
              <a:t>https://twitter.com/AutSpaces</a:t>
            </a:r>
            <a:endParaRPr>
              <a:solidFill>
                <a:srgbClr val="2C2C2C"/>
              </a:solidFill>
              <a:latin typeface="Poppins"/>
              <a:ea typeface="Poppins"/>
              <a:cs typeface="Poppins"/>
              <a:sym typeface="Poppins"/>
            </a:endParaRPr>
          </a:p>
          <a:p>
            <a:pPr indent="0" lvl="0" marL="0" rtl="0" algn="l">
              <a:spcBef>
                <a:spcPts val="0"/>
              </a:spcBef>
              <a:spcAft>
                <a:spcPts val="0"/>
              </a:spcAft>
              <a:buNone/>
            </a:pPr>
            <a:r>
              <a:t/>
            </a:r>
            <a:endParaRPr>
              <a:solidFill>
                <a:srgbClr val="2C2C2C"/>
              </a:solidFill>
              <a:latin typeface="Poppins"/>
              <a:ea typeface="Poppins"/>
              <a:cs typeface="Poppins"/>
              <a:sym typeface="Poppins"/>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8" name="Shape 1078"/>
        <p:cNvGrpSpPr/>
        <p:nvPr/>
      </p:nvGrpSpPr>
      <p:grpSpPr>
        <a:xfrm>
          <a:off x="0" y="0"/>
          <a:ext cx="0" cy="0"/>
          <a:chOff x="0" y="0"/>
          <a:chExt cx="0" cy="0"/>
        </a:xfrm>
      </p:grpSpPr>
      <p:sp>
        <p:nvSpPr>
          <p:cNvPr id="1079" name="Google Shape;1079;p217"/>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1080" name="Google Shape;1080;p2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_3">
  <p:cSld name="TITLE_AND_BODY_1_3">
    <p:spTree>
      <p:nvGrpSpPr>
        <p:cNvPr id="1081" name="Shape 1081"/>
        <p:cNvGrpSpPr/>
        <p:nvPr/>
      </p:nvGrpSpPr>
      <p:grpSpPr>
        <a:xfrm>
          <a:off x="0" y="0"/>
          <a:ext cx="0" cy="0"/>
          <a:chOff x="0" y="0"/>
          <a:chExt cx="0" cy="0"/>
        </a:xfrm>
      </p:grpSpPr>
      <p:sp>
        <p:nvSpPr>
          <p:cNvPr id="1082" name="Google Shape;1082;p2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83" name="Google Shape;1083;p2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084" name="Google Shape;1084;p2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1085" name="Shape 1085"/>
        <p:cNvGrpSpPr/>
        <p:nvPr/>
      </p:nvGrpSpPr>
      <p:grpSpPr>
        <a:xfrm>
          <a:off x="0" y="0"/>
          <a:ext cx="0" cy="0"/>
          <a:chOff x="0" y="0"/>
          <a:chExt cx="0" cy="0"/>
        </a:xfrm>
      </p:grpSpPr>
      <p:sp>
        <p:nvSpPr>
          <p:cNvPr id="1086" name="Google Shape;1086;p219"/>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1087" name="Google Shape;1087;p219"/>
          <p:cNvSpPr/>
          <p:nvPr>
            <p:ph idx="2" type="pic"/>
          </p:nvPr>
        </p:nvSpPr>
        <p:spPr>
          <a:xfrm>
            <a:off x="5251450" y="702659"/>
            <a:ext cx="3892500" cy="3471600"/>
          </a:xfrm>
          <a:prstGeom prst="rect">
            <a:avLst/>
          </a:prstGeom>
          <a:noFill/>
          <a:ln>
            <a:noFill/>
          </a:ln>
        </p:spPr>
      </p:sp>
      <p:sp>
        <p:nvSpPr>
          <p:cNvPr id="1088" name="Google Shape;1088;p219"/>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
  <p:cSld name="CUSTOM_6">
    <p:spTree>
      <p:nvGrpSpPr>
        <p:cNvPr id="1089" name="Shape 1089"/>
        <p:cNvGrpSpPr/>
        <p:nvPr/>
      </p:nvGrpSpPr>
      <p:grpSpPr>
        <a:xfrm>
          <a:off x="0" y="0"/>
          <a:ext cx="0" cy="0"/>
          <a:chOff x="0" y="0"/>
          <a:chExt cx="0" cy="0"/>
        </a:xfrm>
      </p:grpSpPr>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images &amp; two column">
  <p:cSld name="CUSTOM_13">
    <p:spTree>
      <p:nvGrpSpPr>
        <p:cNvPr id="1090" name="Shape 1090"/>
        <p:cNvGrpSpPr/>
        <p:nvPr/>
      </p:nvGrpSpPr>
      <p:grpSpPr>
        <a:xfrm>
          <a:off x="0" y="0"/>
          <a:ext cx="0" cy="0"/>
          <a:chOff x="0" y="0"/>
          <a:chExt cx="0" cy="0"/>
        </a:xfrm>
      </p:grpSpPr>
      <p:sp>
        <p:nvSpPr>
          <p:cNvPr id="1091" name="Google Shape;1091;p221"/>
          <p:cNvSpPr txBox="1"/>
          <p:nvPr>
            <p:ph type="title"/>
          </p:nvPr>
        </p:nvSpPr>
        <p:spPr>
          <a:xfrm>
            <a:off x="377250" y="2734400"/>
            <a:ext cx="3817500" cy="5727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600"/>
              <a:buNone/>
              <a:defRPr sz="2000">
                <a:solidFill>
                  <a:srgbClr val="193441"/>
                </a:solidFill>
              </a:defRPr>
            </a:lvl1pPr>
            <a:lvl2pPr lvl="1" rtl="0" algn="ctr">
              <a:lnSpc>
                <a:spcPct val="100000"/>
              </a:lnSpc>
              <a:spcBef>
                <a:spcPts val="0"/>
              </a:spcBef>
              <a:spcAft>
                <a:spcPts val="0"/>
              </a:spcAft>
              <a:buSzPts val="2800"/>
              <a:buNone/>
              <a:defRPr sz="2000">
                <a:solidFill>
                  <a:srgbClr val="193441"/>
                </a:solidFill>
              </a:defRPr>
            </a:lvl2pPr>
            <a:lvl3pPr lvl="2" rtl="0" algn="ctr">
              <a:lnSpc>
                <a:spcPct val="100000"/>
              </a:lnSpc>
              <a:spcBef>
                <a:spcPts val="0"/>
              </a:spcBef>
              <a:spcAft>
                <a:spcPts val="0"/>
              </a:spcAft>
              <a:buSzPts val="2800"/>
              <a:buNone/>
              <a:defRPr sz="2000">
                <a:solidFill>
                  <a:srgbClr val="193441"/>
                </a:solidFill>
              </a:defRPr>
            </a:lvl3pPr>
            <a:lvl4pPr lvl="3" rtl="0" algn="ctr">
              <a:lnSpc>
                <a:spcPct val="100000"/>
              </a:lnSpc>
              <a:spcBef>
                <a:spcPts val="0"/>
              </a:spcBef>
              <a:spcAft>
                <a:spcPts val="0"/>
              </a:spcAft>
              <a:buSzPts val="2800"/>
              <a:buNone/>
              <a:defRPr sz="2000">
                <a:solidFill>
                  <a:srgbClr val="193441"/>
                </a:solidFill>
              </a:defRPr>
            </a:lvl4pPr>
            <a:lvl5pPr lvl="4" rtl="0" algn="ctr">
              <a:lnSpc>
                <a:spcPct val="100000"/>
              </a:lnSpc>
              <a:spcBef>
                <a:spcPts val="0"/>
              </a:spcBef>
              <a:spcAft>
                <a:spcPts val="0"/>
              </a:spcAft>
              <a:buSzPts val="2800"/>
              <a:buNone/>
              <a:defRPr sz="2000">
                <a:solidFill>
                  <a:srgbClr val="193441"/>
                </a:solidFill>
              </a:defRPr>
            </a:lvl5pPr>
            <a:lvl6pPr lvl="5" rtl="0" algn="ctr">
              <a:lnSpc>
                <a:spcPct val="100000"/>
              </a:lnSpc>
              <a:spcBef>
                <a:spcPts val="0"/>
              </a:spcBef>
              <a:spcAft>
                <a:spcPts val="0"/>
              </a:spcAft>
              <a:buSzPts val="2800"/>
              <a:buNone/>
              <a:defRPr sz="2000">
                <a:solidFill>
                  <a:srgbClr val="193441"/>
                </a:solidFill>
              </a:defRPr>
            </a:lvl6pPr>
            <a:lvl7pPr lvl="6" rtl="0" algn="ctr">
              <a:lnSpc>
                <a:spcPct val="100000"/>
              </a:lnSpc>
              <a:spcBef>
                <a:spcPts val="0"/>
              </a:spcBef>
              <a:spcAft>
                <a:spcPts val="0"/>
              </a:spcAft>
              <a:buSzPts val="2800"/>
              <a:buNone/>
              <a:defRPr sz="2000">
                <a:solidFill>
                  <a:srgbClr val="193441"/>
                </a:solidFill>
              </a:defRPr>
            </a:lvl7pPr>
            <a:lvl8pPr lvl="7" rtl="0" algn="ctr">
              <a:lnSpc>
                <a:spcPct val="100000"/>
              </a:lnSpc>
              <a:spcBef>
                <a:spcPts val="0"/>
              </a:spcBef>
              <a:spcAft>
                <a:spcPts val="0"/>
              </a:spcAft>
              <a:buSzPts val="2800"/>
              <a:buNone/>
              <a:defRPr sz="2000">
                <a:solidFill>
                  <a:srgbClr val="193441"/>
                </a:solidFill>
              </a:defRPr>
            </a:lvl8pPr>
            <a:lvl9pPr lvl="8" rtl="0" algn="ctr">
              <a:lnSpc>
                <a:spcPct val="100000"/>
              </a:lnSpc>
              <a:spcBef>
                <a:spcPts val="0"/>
              </a:spcBef>
              <a:spcAft>
                <a:spcPts val="0"/>
              </a:spcAft>
              <a:buSzPts val="2800"/>
              <a:buNone/>
              <a:defRPr sz="2000">
                <a:solidFill>
                  <a:srgbClr val="193441"/>
                </a:solidFill>
              </a:defRPr>
            </a:lvl9pPr>
          </a:lstStyle>
          <a:p/>
        </p:txBody>
      </p:sp>
      <p:sp>
        <p:nvSpPr>
          <p:cNvPr id="1092" name="Google Shape;1092;p221"/>
          <p:cNvSpPr txBox="1"/>
          <p:nvPr>
            <p:ph idx="2" type="title"/>
          </p:nvPr>
        </p:nvSpPr>
        <p:spPr>
          <a:xfrm>
            <a:off x="4949250" y="2734400"/>
            <a:ext cx="3817500" cy="5727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600"/>
              <a:buNone/>
              <a:defRPr sz="2000">
                <a:solidFill>
                  <a:srgbClr val="193441"/>
                </a:solidFill>
              </a:defRPr>
            </a:lvl1pPr>
            <a:lvl2pPr lvl="1" rtl="0" algn="ctr">
              <a:lnSpc>
                <a:spcPct val="100000"/>
              </a:lnSpc>
              <a:spcBef>
                <a:spcPts val="0"/>
              </a:spcBef>
              <a:spcAft>
                <a:spcPts val="0"/>
              </a:spcAft>
              <a:buSzPts val="2800"/>
              <a:buNone/>
              <a:defRPr sz="2000">
                <a:solidFill>
                  <a:srgbClr val="193441"/>
                </a:solidFill>
              </a:defRPr>
            </a:lvl2pPr>
            <a:lvl3pPr lvl="2" rtl="0" algn="ctr">
              <a:lnSpc>
                <a:spcPct val="100000"/>
              </a:lnSpc>
              <a:spcBef>
                <a:spcPts val="0"/>
              </a:spcBef>
              <a:spcAft>
                <a:spcPts val="0"/>
              </a:spcAft>
              <a:buSzPts val="2800"/>
              <a:buNone/>
              <a:defRPr sz="2000">
                <a:solidFill>
                  <a:srgbClr val="193441"/>
                </a:solidFill>
              </a:defRPr>
            </a:lvl3pPr>
            <a:lvl4pPr lvl="3" rtl="0" algn="ctr">
              <a:lnSpc>
                <a:spcPct val="100000"/>
              </a:lnSpc>
              <a:spcBef>
                <a:spcPts val="0"/>
              </a:spcBef>
              <a:spcAft>
                <a:spcPts val="0"/>
              </a:spcAft>
              <a:buSzPts val="2800"/>
              <a:buNone/>
              <a:defRPr sz="2000">
                <a:solidFill>
                  <a:srgbClr val="193441"/>
                </a:solidFill>
              </a:defRPr>
            </a:lvl4pPr>
            <a:lvl5pPr lvl="4" rtl="0" algn="ctr">
              <a:lnSpc>
                <a:spcPct val="100000"/>
              </a:lnSpc>
              <a:spcBef>
                <a:spcPts val="0"/>
              </a:spcBef>
              <a:spcAft>
                <a:spcPts val="0"/>
              </a:spcAft>
              <a:buSzPts val="2800"/>
              <a:buNone/>
              <a:defRPr sz="2000">
                <a:solidFill>
                  <a:srgbClr val="193441"/>
                </a:solidFill>
              </a:defRPr>
            </a:lvl5pPr>
            <a:lvl6pPr lvl="5" rtl="0" algn="ctr">
              <a:lnSpc>
                <a:spcPct val="100000"/>
              </a:lnSpc>
              <a:spcBef>
                <a:spcPts val="0"/>
              </a:spcBef>
              <a:spcAft>
                <a:spcPts val="0"/>
              </a:spcAft>
              <a:buSzPts val="2800"/>
              <a:buNone/>
              <a:defRPr sz="2000">
                <a:solidFill>
                  <a:srgbClr val="193441"/>
                </a:solidFill>
              </a:defRPr>
            </a:lvl6pPr>
            <a:lvl7pPr lvl="6" rtl="0" algn="ctr">
              <a:lnSpc>
                <a:spcPct val="100000"/>
              </a:lnSpc>
              <a:spcBef>
                <a:spcPts val="0"/>
              </a:spcBef>
              <a:spcAft>
                <a:spcPts val="0"/>
              </a:spcAft>
              <a:buSzPts val="2800"/>
              <a:buNone/>
              <a:defRPr sz="2000">
                <a:solidFill>
                  <a:srgbClr val="193441"/>
                </a:solidFill>
              </a:defRPr>
            </a:lvl7pPr>
            <a:lvl8pPr lvl="7" rtl="0" algn="ctr">
              <a:lnSpc>
                <a:spcPct val="100000"/>
              </a:lnSpc>
              <a:spcBef>
                <a:spcPts val="0"/>
              </a:spcBef>
              <a:spcAft>
                <a:spcPts val="0"/>
              </a:spcAft>
              <a:buSzPts val="2800"/>
              <a:buNone/>
              <a:defRPr sz="2000">
                <a:solidFill>
                  <a:srgbClr val="193441"/>
                </a:solidFill>
              </a:defRPr>
            </a:lvl8pPr>
            <a:lvl9pPr lvl="8" rtl="0" algn="ctr">
              <a:lnSpc>
                <a:spcPct val="100000"/>
              </a:lnSpc>
              <a:spcBef>
                <a:spcPts val="0"/>
              </a:spcBef>
              <a:spcAft>
                <a:spcPts val="0"/>
              </a:spcAft>
              <a:buSzPts val="2800"/>
              <a:buNone/>
              <a:defRPr sz="2000">
                <a:solidFill>
                  <a:srgbClr val="193441"/>
                </a:solidFill>
              </a:defRPr>
            </a:lvl9pPr>
          </a:lstStyle>
          <a:p/>
        </p:txBody>
      </p:sp>
      <p:sp>
        <p:nvSpPr>
          <p:cNvPr id="1093" name="Google Shape;1093;p221"/>
          <p:cNvSpPr txBox="1"/>
          <p:nvPr>
            <p:ph idx="3" type="title"/>
          </p:nvPr>
        </p:nvSpPr>
        <p:spPr>
          <a:xfrm>
            <a:off x="674850" y="3463275"/>
            <a:ext cx="3222300" cy="11649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rgbClr val="858585"/>
              </a:buClr>
              <a:buSzPts val="1400"/>
              <a:buFont typeface="Roboto"/>
              <a:buNone/>
              <a:defRPr sz="1400">
                <a:solidFill>
                  <a:srgbClr val="858585"/>
                </a:solidFill>
                <a:latin typeface="Roboto"/>
                <a:ea typeface="Roboto"/>
                <a:cs typeface="Roboto"/>
                <a:sym typeface="Roboto"/>
              </a:defRPr>
            </a:lvl1pPr>
            <a:lvl2pPr lvl="1" rtl="0" algn="ctr">
              <a:lnSpc>
                <a:spcPct val="100000"/>
              </a:lnSpc>
              <a:spcBef>
                <a:spcPts val="0"/>
              </a:spcBef>
              <a:spcAft>
                <a:spcPts val="0"/>
              </a:spcAft>
              <a:buSzPts val="1400"/>
              <a:buNone/>
              <a:defRPr sz="1400">
                <a:solidFill>
                  <a:srgbClr val="3E606F"/>
                </a:solidFill>
              </a:defRPr>
            </a:lvl2pPr>
            <a:lvl3pPr lvl="2" rtl="0" algn="ctr">
              <a:lnSpc>
                <a:spcPct val="100000"/>
              </a:lnSpc>
              <a:spcBef>
                <a:spcPts val="0"/>
              </a:spcBef>
              <a:spcAft>
                <a:spcPts val="0"/>
              </a:spcAft>
              <a:buSzPts val="1400"/>
              <a:buNone/>
              <a:defRPr sz="1400">
                <a:solidFill>
                  <a:srgbClr val="3E606F"/>
                </a:solidFill>
              </a:defRPr>
            </a:lvl3pPr>
            <a:lvl4pPr lvl="3" rtl="0" algn="ctr">
              <a:lnSpc>
                <a:spcPct val="100000"/>
              </a:lnSpc>
              <a:spcBef>
                <a:spcPts val="0"/>
              </a:spcBef>
              <a:spcAft>
                <a:spcPts val="0"/>
              </a:spcAft>
              <a:buSzPts val="1400"/>
              <a:buNone/>
              <a:defRPr sz="1400">
                <a:solidFill>
                  <a:srgbClr val="3E606F"/>
                </a:solidFill>
              </a:defRPr>
            </a:lvl4pPr>
            <a:lvl5pPr lvl="4" rtl="0" algn="ctr">
              <a:lnSpc>
                <a:spcPct val="100000"/>
              </a:lnSpc>
              <a:spcBef>
                <a:spcPts val="0"/>
              </a:spcBef>
              <a:spcAft>
                <a:spcPts val="0"/>
              </a:spcAft>
              <a:buSzPts val="1400"/>
              <a:buNone/>
              <a:defRPr sz="1400">
                <a:solidFill>
                  <a:srgbClr val="3E606F"/>
                </a:solidFill>
              </a:defRPr>
            </a:lvl5pPr>
            <a:lvl6pPr lvl="5" rtl="0" algn="ctr">
              <a:lnSpc>
                <a:spcPct val="100000"/>
              </a:lnSpc>
              <a:spcBef>
                <a:spcPts val="0"/>
              </a:spcBef>
              <a:spcAft>
                <a:spcPts val="0"/>
              </a:spcAft>
              <a:buSzPts val="1400"/>
              <a:buNone/>
              <a:defRPr sz="1400">
                <a:solidFill>
                  <a:srgbClr val="3E606F"/>
                </a:solidFill>
              </a:defRPr>
            </a:lvl6pPr>
            <a:lvl7pPr lvl="6" rtl="0" algn="ctr">
              <a:lnSpc>
                <a:spcPct val="100000"/>
              </a:lnSpc>
              <a:spcBef>
                <a:spcPts val="0"/>
              </a:spcBef>
              <a:spcAft>
                <a:spcPts val="0"/>
              </a:spcAft>
              <a:buSzPts val="1400"/>
              <a:buNone/>
              <a:defRPr sz="1400">
                <a:solidFill>
                  <a:srgbClr val="3E606F"/>
                </a:solidFill>
              </a:defRPr>
            </a:lvl7pPr>
            <a:lvl8pPr lvl="7" rtl="0" algn="ctr">
              <a:lnSpc>
                <a:spcPct val="100000"/>
              </a:lnSpc>
              <a:spcBef>
                <a:spcPts val="0"/>
              </a:spcBef>
              <a:spcAft>
                <a:spcPts val="0"/>
              </a:spcAft>
              <a:buSzPts val="1400"/>
              <a:buNone/>
              <a:defRPr sz="1400">
                <a:solidFill>
                  <a:srgbClr val="3E606F"/>
                </a:solidFill>
              </a:defRPr>
            </a:lvl8pPr>
            <a:lvl9pPr lvl="8" rtl="0" algn="ctr">
              <a:lnSpc>
                <a:spcPct val="100000"/>
              </a:lnSpc>
              <a:spcBef>
                <a:spcPts val="0"/>
              </a:spcBef>
              <a:spcAft>
                <a:spcPts val="0"/>
              </a:spcAft>
              <a:buSzPts val="1400"/>
              <a:buNone/>
              <a:defRPr sz="1400">
                <a:solidFill>
                  <a:srgbClr val="3E606F"/>
                </a:solidFill>
              </a:defRPr>
            </a:lvl9pPr>
          </a:lstStyle>
          <a:p/>
        </p:txBody>
      </p:sp>
      <p:sp>
        <p:nvSpPr>
          <p:cNvPr id="1094" name="Google Shape;1094;p221"/>
          <p:cNvSpPr txBox="1"/>
          <p:nvPr>
            <p:ph idx="4" type="title"/>
          </p:nvPr>
        </p:nvSpPr>
        <p:spPr>
          <a:xfrm>
            <a:off x="5246850" y="3463275"/>
            <a:ext cx="3222300" cy="11649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rgbClr val="858585"/>
              </a:buClr>
              <a:buSzPts val="1400"/>
              <a:buFont typeface="Roboto"/>
              <a:buNone/>
              <a:defRPr sz="1400">
                <a:solidFill>
                  <a:srgbClr val="858585"/>
                </a:solidFill>
                <a:latin typeface="Roboto"/>
                <a:ea typeface="Roboto"/>
                <a:cs typeface="Roboto"/>
                <a:sym typeface="Roboto"/>
              </a:defRPr>
            </a:lvl1pPr>
            <a:lvl2pPr lvl="1" rtl="0" algn="ctr">
              <a:lnSpc>
                <a:spcPct val="100000"/>
              </a:lnSpc>
              <a:spcBef>
                <a:spcPts val="0"/>
              </a:spcBef>
              <a:spcAft>
                <a:spcPts val="0"/>
              </a:spcAft>
              <a:buSzPts val="1400"/>
              <a:buNone/>
              <a:defRPr sz="1400">
                <a:solidFill>
                  <a:srgbClr val="3E606F"/>
                </a:solidFill>
              </a:defRPr>
            </a:lvl2pPr>
            <a:lvl3pPr lvl="2" rtl="0" algn="ctr">
              <a:lnSpc>
                <a:spcPct val="100000"/>
              </a:lnSpc>
              <a:spcBef>
                <a:spcPts val="0"/>
              </a:spcBef>
              <a:spcAft>
                <a:spcPts val="0"/>
              </a:spcAft>
              <a:buSzPts val="1400"/>
              <a:buNone/>
              <a:defRPr sz="1400">
                <a:solidFill>
                  <a:srgbClr val="3E606F"/>
                </a:solidFill>
              </a:defRPr>
            </a:lvl3pPr>
            <a:lvl4pPr lvl="3" rtl="0" algn="ctr">
              <a:lnSpc>
                <a:spcPct val="100000"/>
              </a:lnSpc>
              <a:spcBef>
                <a:spcPts val="0"/>
              </a:spcBef>
              <a:spcAft>
                <a:spcPts val="0"/>
              </a:spcAft>
              <a:buSzPts val="1400"/>
              <a:buNone/>
              <a:defRPr sz="1400">
                <a:solidFill>
                  <a:srgbClr val="3E606F"/>
                </a:solidFill>
              </a:defRPr>
            </a:lvl4pPr>
            <a:lvl5pPr lvl="4" rtl="0" algn="ctr">
              <a:lnSpc>
                <a:spcPct val="100000"/>
              </a:lnSpc>
              <a:spcBef>
                <a:spcPts val="0"/>
              </a:spcBef>
              <a:spcAft>
                <a:spcPts val="0"/>
              </a:spcAft>
              <a:buSzPts val="1400"/>
              <a:buNone/>
              <a:defRPr sz="1400">
                <a:solidFill>
                  <a:srgbClr val="3E606F"/>
                </a:solidFill>
              </a:defRPr>
            </a:lvl5pPr>
            <a:lvl6pPr lvl="5" rtl="0" algn="ctr">
              <a:lnSpc>
                <a:spcPct val="100000"/>
              </a:lnSpc>
              <a:spcBef>
                <a:spcPts val="0"/>
              </a:spcBef>
              <a:spcAft>
                <a:spcPts val="0"/>
              </a:spcAft>
              <a:buSzPts val="1400"/>
              <a:buNone/>
              <a:defRPr sz="1400">
                <a:solidFill>
                  <a:srgbClr val="3E606F"/>
                </a:solidFill>
              </a:defRPr>
            </a:lvl6pPr>
            <a:lvl7pPr lvl="6" rtl="0" algn="ctr">
              <a:lnSpc>
                <a:spcPct val="100000"/>
              </a:lnSpc>
              <a:spcBef>
                <a:spcPts val="0"/>
              </a:spcBef>
              <a:spcAft>
                <a:spcPts val="0"/>
              </a:spcAft>
              <a:buSzPts val="1400"/>
              <a:buNone/>
              <a:defRPr sz="1400">
                <a:solidFill>
                  <a:srgbClr val="3E606F"/>
                </a:solidFill>
              </a:defRPr>
            </a:lvl7pPr>
            <a:lvl8pPr lvl="7" rtl="0" algn="ctr">
              <a:lnSpc>
                <a:spcPct val="100000"/>
              </a:lnSpc>
              <a:spcBef>
                <a:spcPts val="0"/>
              </a:spcBef>
              <a:spcAft>
                <a:spcPts val="0"/>
              </a:spcAft>
              <a:buSzPts val="1400"/>
              <a:buNone/>
              <a:defRPr sz="1400">
                <a:solidFill>
                  <a:srgbClr val="3E606F"/>
                </a:solidFill>
              </a:defRPr>
            </a:lvl8pPr>
            <a:lvl9pPr lvl="8" rtl="0" algn="ctr">
              <a:lnSpc>
                <a:spcPct val="100000"/>
              </a:lnSpc>
              <a:spcBef>
                <a:spcPts val="0"/>
              </a:spcBef>
              <a:spcAft>
                <a:spcPts val="0"/>
              </a:spcAft>
              <a:buSzPts val="1400"/>
              <a:buNone/>
              <a:defRPr sz="1400">
                <a:solidFill>
                  <a:srgbClr val="3E606F"/>
                </a:solidFill>
              </a:defRPr>
            </a:lvl9pPr>
          </a:lstStyle>
          <a:p/>
        </p:txBody>
      </p:sp>
      <p:cxnSp>
        <p:nvCxnSpPr>
          <p:cNvPr id="1095" name="Google Shape;1095;p221"/>
          <p:cNvCxnSpPr/>
          <p:nvPr/>
        </p:nvCxnSpPr>
        <p:spPr>
          <a:xfrm>
            <a:off x="4583875" y="2747150"/>
            <a:ext cx="0" cy="1879200"/>
          </a:xfrm>
          <a:prstGeom prst="straightConnector1">
            <a:avLst/>
          </a:prstGeom>
          <a:noFill/>
          <a:ln cap="flat" cmpd="sng" w="19050">
            <a:solidFill>
              <a:srgbClr val="A5B7C6"/>
            </a:solidFill>
            <a:prstDash val="solid"/>
            <a:round/>
            <a:headEnd len="sm" w="sm" type="none"/>
            <a:tailEnd len="sm" w="sm" type="none"/>
          </a:ln>
        </p:spPr>
      </p:cxnSp>
      <p:sp>
        <p:nvSpPr>
          <p:cNvPr id="1096" name="Google Shape;1096;p22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7">
  <p:cSld name="TITLE_AND_BODY_7">
    <p:spTree>
      <p:nvGrpSpPr>
        <p:cNvPr id="1097" name="Shape 1097"/>
        <p:cNvGrpSpPr/>
        <p:nvPr/>
      </p:nvGrpSpPr>
      <p:grpSpPr>
        <a:xfrm>
          <a:off x="0" y="0"/>
          <a:ext cx="0" cy="0"/>
          <a:chOff x="0" y="0"/>
          <a:chExt cx="0" cy="0"/>
        </a:xfrm>
      </p:grpSpPr>
      <p:sp>
        <p:nvSpPr>
          <p:cNvPr id="1098" name="Google Shape;1098;p22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99" name="Google Shape;1099;p2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100" name="Google Shape;1100;p2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1 3">
  <p:cSld name="TITLE_AND_BODY_1_1_1_4">
    <p:spTree>
      <p:nvGrpSpPr>
        <p:cNvPr id="1101" name="Shape 1101"/>
        <p:cNvGrpSpPr/>
        <p:nvPr/>
      </p:nvGrpSpPr>
      <p:grpSpPr>
        <a:xfrm>
          <a:off x="0" y="0"/>
          <a:ext cx="0" cy="0"/>
          <a:chOff x="0" y="0"/>
          <a:chExt cx="0" cy="0"/>
        </a:xfrm>
      </p:grpSpPr>
      <p:sp>
        <p:nvSpPr>
          <p:cNvPr id="1102" name="Google Shape;1102;p223"/>
          <p:cNvSpPr/>
          <p:nvPr/>
        </p:nvSpPr>
        <p:spPr>
          <a:xfrm>
            <a:off x="212550" y="240450"/>
            <a:ext cx="8718900" cy="4662600"/>
          </a:xfrm>
          <a:prstGeom prst="rect">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2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04" name="Google Shape;1104;p223"/>
          <p:cNvSpPr txBox="1"/>
          <p:nvPr>
            <p:ph idx="1" type="subTitle"/>
          </p:nvPr>
        </p:nvSpPr>
        <p:spPr>
          <a:xfrm>
            <a:off x="1839950" y="501800"/>
            <a:ext cx="5321100" cy="711000"/>
          </a:xfrm>
          <a:prstGeom prst="rect">
            <a:avLst/>
          </a:prstGeom>
        </p:spPr>
        <p:txBody>
          <a:bodyPr anchorCtr="0" anchor="t" bIns="91425" lIns="91425" spcFirstLastPara="1" rIns="91425" wrap="square" tIns="91425">
            <a:normAutofit/>
          </a:bodyPr>
          <a:lstStyle>
            <a:lvl1pPr lvl="0" rtl="0">
              <a:spcBef>
                <a:spcPts val="0"/>
              </a:spcBef>
              <a:spcAft>
                <a:spcPts val="0"/>
              </a:spcAft>
              <a:buSzPts val="2500"/>
              <a:buFont typeface="Poppins Medium"/>
              <a:buNone/>
              <a:defRPr sz="2500">
                <a:latin typeface="Poppins Medium"/>
                <a:ea typeface="Poppins Medium"/>
                <a:cs typeface="Poppins Medium"/>
                <a:sym typeface="Poppins Medium"/>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1105" name="Google Shape;1105;p223"/>
          <p:cNvSpPr txBox="1"/>
          <p:nvPr>
            <p:ph idx="2" type="body"/>
          </p:nvPr>
        </p:nvSpPr>
        <p:spPr>
          <a:xfrm>
            <a:off x="623700" y="1599450"/>
            <a:ext cx="7848900" cy="3010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 4">
  <p:cSld name="TITLE_AND_TWO_COLUMNS_2_1_1_4">
    <p:spTree>
      <p:nvGrpSpPr>
        <p:cNvPr id="1106" name="Shape 1106"/>
        <p:cNvGrpSpPr/>
        <p:nvPr/>
      </p:nvGrpSpPr>
      <p:grpSpPr>
        <a:xfrm>
          <a:off x="0" y="0"/>
          <a:ext cx="0" cy="0"/>
          <a:chOff x="0" y="0"/>
          <a:chExt cx="0" cy="0"/>
        </a:xfrm>
      </p:grpSpPr>
      <p:sp>
        <p:nvSpPr>
          <p:cNvPr id="1107" name="Google Shape;1107;p224"/>
          <p:cNvSpPr/>
          <p:nvPr/>
        </p:nvSpPr>
        <p:spPr>
          <a:xfrm>
            <a:off x="0" y="0"/>
            <a:ext cx="4690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 3 2">
  <p:cSld name="MAIN_POINT_1_3_2">
    <p:bg>
      <p:bgPr>
        <a:solidFill>
          <a:schemeClr val="accent3"/>
        </a:solidFill>
      </p:bgPr>
    </p:bg>
    <p:spTree>
      <p:nvGrpSpPr>
        <p:cNvPr id="1109" name="Shape 1109"/>
        <p:cNvGrpSpPr/>
        <p:nvPr/>
      </p:nvGrpSpPr>
      <p:grpSpPr>
        <a:xfrm>
          <a:off x="0" y="0"/>
          <a:ext cx="0" cy="0"/>
          <a:chOff x="0" y="0"/>
          <a:chExt cx="0" cy="0"/>
        </a:xfrm>
      </p:grpSpPr>
      <p:sp>
        <p:nvSpPr>
          <p:cNvPr id="1110" name="Google Shape;1110;p2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11" name="Google Shape;1111;p225"/>
          <p:cNvSpPr txBox="1"/>
          <p:nvPr>
            <p:ph type="title"/>
          </p:nvPr>
        </p:nvSpPr>
        <p:spPr>
          <a:xfrm>
            <a:off x="296250" y="1944450"/>
            <a:ext cx="8551500" cy="1254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2C2C2C"/>
              </a:buClr>
              <a:buSzPts val="4500"/>
              <a:buFont typeface="Poppins"/>
              <a:buNone/>
              <a:defRPr b="1" sz="4500">
                <a:solidFill>
                  <a:srgbClr val="2C2C2C"/>
                </a:solidFill>
                <a:latin typeface="Poppins"/>
                <a:ea typeface="Poppins"/>
                <a:cs typeface="Poppins"/>
                <a:sym typeface="Poppins"/>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63.xml"/><Relationship Id="rId20" Type="http://schemas.openxmlformats.org/officeDocument/2006/relationships/slideLayout" Target="../slideLayouts/slideLayout43.xml"/><Relationship Id="rId42" Type="http://schemas.openxmlformats.org/officeDocument/2006/relationships/theme" Target="../theme/theme5.xml"/><Relationship Id="rId41" Type="http://schemas.openxmlformats.org/officeDocument/2006/relationships/slideLayout" Target="../slideLayouts/slideLayout64.xml"/><Relationship Id="rId22" Type="http://schemas.openxmlformats.org/officeDocument/2006/relationships/slideLayout" Target="../slideLayouts/slideLayout45.xml"/><Relationship Id="rId21" Type="http://schemas.openxmlformats.org/officeDocument/2006/relationships/slideLayout" Target="../slideLayouts/slideLayout44.xml"/><Relationship Id="rId24" Type="http://schemas.openxmlformats.org/officeDocument/2006/relationships/slideLayout" Target="../slideLayouts/slideLayout47.xml"/><Relationship Id="rId23" Type="http://schemas.openxmlformats.org/officeDocument/2006/relationships/slideLayout" Target="../slideLayouts/slideLayout46.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26" Type="http://schemas.openxmlformats.org/officeDocument/2006/relationships/slideLayout" Target="../slideLayouts/slideLayout49.xml"/><Relationship Id="rId25" Type="http://schemas.openxmlformats.org/officeDocument/2006/relationships/slideLayout" Target="../slideLayouts/slideLayout48.xml"/><Relationship Id="rId28" Type="http://schemas.openxmlformats.org/officeDocument/2006/relationships/slideLayout" Target="../slideLayouts/slideLayout51.xml"/><Relationship Id="rId27" Type="http://schemas.openxmlformats.org/officeDocument/2006/relationships/slideLayout" Target="../slideLayouts/slideLayout50.xml"/><Relationship Id="rId5" Type="http://schemas.openxmlformats.org/officeDocument/2006/relationships/slideLayout" Target="../slideLayouts/slideLayout28.xml"/><Relationship Id="rId6" Type="http://schemas.openxmlformats.org/officeDocument/2006/relationships/slideLayout" Target="../slideLayouts/slideLayout29.xml"/><Relationship Id="rId29" Type="http://schemas.openxmlformats.org/officeDocument/2006/relationships/slideLayout" Target="../slideLayouts/slideLayout52.xml"/><Relationship Id="rId7" Type="http://schemas.openxmlformats.org/officeDocument/2006/relationships/slideLayout" Target="../slideLayouts/slideLayout30.xml"/><Relationship Id="rId8" Type="http://schemas.openxmlformats.org/officeDocument/2006/relationships/slideLayout" Target="../slideLayouts/slideLayout31.xml"/><Relationship Id="rId31" Type="http://schemas.openxmlformats.org/officeDocument/2006/relationships/slideLayout" Target="../slideLayouts/slideLayout54.xml"/><Relationship Id="rId30" Type="http://schemas.openxmlformats.org/officeDocument/2006/relationships/slideLayout" Target="../slideLayouts/slideLayout53.xml"/><Relationship Id="rId11" Type="http://schemas.openxmlformats.org/officeDocument/2006/relationships/slideLayout" Target="../slideLayouts/slideLayout34.xml"/><Relationship Id="rId33" Type="http://schemas.openxmlformats.org/officeDocument/2006/relationships/slideLayout" Target="../slideLayouts/slideLayout56.xml"/><Relationship Id="rId10" Type="http://schemas.openxmlformats.org/officeDocument/2006/relationships/slideLayout" Target="../slideLayouts/slideLayout33.xml"/><Relationship Id="rId32" Type="http://schemas.openxmlformats.org/officeDocument/2006/relationships/slideLayout" Target="../slideLayouts/slideLayout55.xml"/><Relationship Id="rId13" Type="http://schemas.openxmlformats.org/officeDocument/2006/relationships/slideLayout" Target="../slideLayouts/slideLayout36.xml"/><Relationship Id="rId35" Type="http://schemas.openxmlformats.org/officeDocument/2006/relationships/slideLayout" Target="../slideLayouts/slideLayout58.xml"/><Relationship Id="rId12" Type="http://schemas.openxmlformats.org/officeDocument/2006/relationships/slideLayout" Target="../slideLayouts/slideLayout35.xml"/><Relationship Id="rId34" Type="http://schemas.openxmlformats.org/officeDocument/2006/relationships/slideLayout" Target="../slideLayouts/slideLayout57.xml"/><Relationship Id="rId15" Type="http://schemas.openxmlformats.org/officeDocument/2006/relationships/slideLayout" Target="../slideLayouts/slideLayout38.xml"/><Relationship Id="rId37" Type="http://schemas.openxmlformats.org/officeDocument/2006/relationships/slideLayout" Target="../slideLayouts/slideLayout60.xml"/><Relationship Id="rId14" Type="http://schemas.openxmlformats.org/officeDocument/2006/relationships/slideLayout" Target="../slideLayouts/slideLayout37.xml"/><Relationship Id="rId36" Type="http://schemas.openxmlformats.org/officeDocument/2006/relationships/slideLayout" Target="../slideLayouts/slideLayout59.xml"/><Relationship Id="rId17" Type="http://schemas.openxmlformats.org/officeDocument/2006/relationships/slideLayout" Target="../slideLayouts/slideLayout40.xml"/><Relationship Id="rId39" Type="http://schemas.openxmlformats.org/officeDocument/2006/relationships/slideLayout" Target="../slideLayouts/slideLayout62.xml"/><Relationship Id="rId16" Type="http://schemas.openxmlformats.org/officeDocument/2006/relationships/slideLayout" Target="../slideLayouts/slideLayout39.xml"/><Relationship Id="rId38" Type="http://schemas.openxmlformats.org/officeDocument/2006/relationships/slideLayout" Target="../slideLayouts/slideLayout61.xml"/><Relationship Id="rId19" Type="http://schemas.openxmlformats.org/officeDocument/2006/relationships/slideLayout" Target="../slideLayouts/slideLayout42.xml"/><Relationship Id="rId18"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104.xml"/><Relationship Id="rId42" Type="http://schemas.openxmlformats.org/officeDocument/2006/relationships/slideLayout" Target="../slideLayouts/slideLayout106.xml"/><Relationship Id="rId41" Type="http://schemas.openxmlformats.org/officeDocument/2006/relationships/slideLayout" Target="../slideLayouts/slideLayout105.xml"/><Relationship Id="rId44" Type="http://schemas.openxmlformats.org/officeDocument/2006/relationships/slideLayout" Target="../slideLayouts/slideLayout108.xml"/><Relationship Id="rId43" Type="http://schemas.openxmlformats.org/officeDocument/2006/relationships/slideLayout" Target="../slideLayouts/slideLayout107.xml"/><Relationship Id="rId46" Type="http://schemas.openxmlformats.org/officeDocument/2006/relationships/slideLayout" Target="../slideLayouts/slideLayout110.xml"/><Relationship Id="rId45" Type="http://schemas.openxmlformats.org/officeDocument/2006/relationships/slideLayout" Target="../slideLayouts/slideLayout109.xml"/><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slideLayout" Target="../slideLayouts/slideLayout67.xml"/><Relationship Id="rId4" Type="http://schemas.openxmlformats.org/officeDocument/2006/relationships/slideLayout" Target="../slideLayouts/slideLayout68.xml"/><Relationship Id="rId9" Type="http://schemas.openxmlformats.org/officeDocument/2006/relationships/slideLayout" Target="../slideLayouts/slideLayout73.xml"/><Relationship Id="rId48" Type="http://schemas.openxmlformats.org/officeDocument/2006/relationships/slideLayout" Target="../slideLayouts/slideLayout112.xml"/><Relationship Id="rId47" Type="http://schemas.openxmlformats.org/officeDocument/2006/relationships/slideLayout" Target="../slideLayouts/slideLayout111.xml"/><Relationship Id="rId49" Type="http://schemas.openxmlformats.org/officeDocument/2006/relationships/slideLayout" Target="../slideLayouts/slideLayout113.xml"/><Relationship Id="rId5" Type="http://schemas.openxmlformats.org/officeDocument/2006/relationships/slideLayout" Target="../slideLayouts/slideLayout69.xml"/><Relationship Id="rId6" Type="http://schemas.openxmlformats.org/officeDocument/2006/relationships/slideLayout" Target="../slideLayouts/slideLayout70.xml"/><Relationship Id="rId7" Type="http://schemas.openxmlformats.org/officeDocument/2006/relationships/slideLayout" Target="../slideLayouts/slideLayout71.xml"/><Relationship Id="rId8" Type="http://schemas.openxmlformats.org/officeDocument/2006/relationships/slideLayout" Target="../slideLayouts/slideLayout72.xml"/><Relationship Id="rId31" Type="http://schemas.openxmlformats.org/officeDocument/2006/relationships/slideLayout" Target="../slideLayouts/slideLayout95.xml"/><Relationship Id="rId30" Type="http://schemas.openxmlformats.org/officeDocument/2006/relationships/slideLayout" Target="../slideLayouts/slideLayout94.xml"/><Relationship Id="rId33" Type="http://schemas.openxmlformats.org/officeDocument/2006/relationships/slideLayout" Target="../slideLayouts/slideLayout97.xml"/><Relationship Id="rId32" Type="http://schemas.openxmlformats.org/officeDocument/2006/relationships/slideLayout" Target="../slideLayouts/slideLayout96.xml"/><Relationship Id="rId35" Type="http://schemas.openxmlformats.org/officeDocument/2006/relationships/slideLayout" Target="../slideLayouts/slideLayout99.xml"/><Relationship Id="rId34" Type="http://schemas.openxmlformats.org/officeDocument/2006/relationships/slideLayout" Target="../slideLayouts/slideLayout98.xml"/><Relationship Id="rId37" Type="http://schemas.openxmlformats.org/officeDocument/2006/relationships/slideLayout" Target="../slideLayouts/slideLayout101.xml"/><Relationship Id="rId36" Type="http://schemas.openxmlformats.org/officeDocument/2006/relationships/slideLayout" Target="../slideLayouts/slideLayout100.xml"/><Relationship Id="rId39" Type="http://schemas.openxmlformats.org/officeDocument/2006/relationships/slideLayout" Target="../slideLayouts/slideLayout103.xml"/><Relationship Id="rId38" Type="http://schemas.openxmlformats.org/officeDocument/2006/relationships/slideLayout" Target="../slideLayouts/slideLayout102.xml"/><Relationship Id="rId20" Type="http://schemas.openxmlformats.org/officeDocument/2006/relationships/slideLayout" Target="../slideLayouts/slideLayout84.xml"/><Relationship Id="rId22" Type="http://schemas.openxmlformats.org/officeDocument/2006/relationships/slideLayout" Target="../slideLayouts/slideLayout86.xml"/><Relationship Id="rId21" Type="http://schemas.openxmlformats.org/officeDocument/2006/relationships/slideLayout" Target="../slideLayouts/slideLayout85.xml"/><Relationship Id="rId24" Type="http://schemas.openxmlformats.org/officeDocument/2006/relationships/slideLayout" Target="../slideLayouts/slideLayout88.xml"/><Relationship Id="rId23" Type="http://schemas.openxmlformats.org/officeDocument/2006/relationships/slideLayout" Target="../slideLayouts/slideLayout87.xml"/><Relationship Id="rId26" Type="http://schemas.openxmlformats.org/officeDocument/2006/relationships/slideLayout" Target="../slideLayouts/slideLayout90.xml"/><Relationship Id="rId25" Type="http://schemas.openxmlformats.org/officeDocument/2006/relationships/slideLayout" Target="../slideLayouts/slideLayout89.xml"/><Relationship Id="rId28" Type="http://schemas.openxmlformats.org/officeDocument/2006/relationships/slideLayout" Target="../slideLayouts/slideLayout92.xml"/><Relationship Id="rId27" Type="http://schemas.openxmlformats.org/officeDocument/2006/relationships/slideLayout" Target="../slideLayouts/slideLayout91.xml"/><Relationship Id="rId29" Type="http://schemas.openxmlformats.org/officeDocument/2006/relationships/slideLayout" Target="../slideLayouts/slideLayout93.xml"/><Relationship Id="rId51" Type="http://schemas.openxmlformats.org/officeDocument/2006/relationships/slideLayout" Target="../slideLayouts/slideLayout115.xml"/><Relationship Id="rId50" Type="http://schemas.openxmlformats.org/officeDocument/2006/relationships/slideLayout" Target="../slideLayouts/slideLayout114.xml"/><Relationship Id="rId53" Type="http://schemas.openxmlformats.org/officeDocument/2006/relationships/theme" Target="../theme/theme6.xml"/><Relationship Id="rId52" Type="http://schemas.openxmlformats.org/officeDocument/2006/relationships/slideLayout" Target="../slideLayouts/slideLayout116.xml"/><Relationship Id="rId11" Type="http://schemas.openxmlformats.org/officeDocument/2006/relationships/slideLayout" Target="../slideLayouts/slideLayout75.xml"/><Relationship Id="rId10" Type="http://schemas.openxmlformats.org/officeDocument/2006/relationships/slideLayout" Target="../slideLayouts/slideLayout74.xml"/><Relationship Id="rId13" Type="http://schemas.openxmlformats.org/officeDocument/2006/relationships/slideLayout" Target="../slideLayouts/slideLayout77.xml"/><Relationship Id="rId12" Type="http://schemas.openxmlformats.org/officeDocument/2006/relationships/slideLayout" Target="../slideLayouts/slideLayout76.xml"/><Relationship Id="rId15" Type="http://schemas.openxmlformats.org/officeDocument/2006/relationships/slideLayout" Target="../slideLayouts/slideLayout79.xml"/><Relationship Id="rId14" Type="http://schemas.openxmlformats.org/officeDocument/2006/relationships/slideLayout" Target="../slideLayouts/slideLayout78.xml"/><Relationship Id="rId17" Type="http://schemas.openxmlformats.org/officeDocument/2006/relationships/slideLayout" Target="../slideLayouts/slideLayout81.xml"/><Relationship Id="rId16" Type="http://schemas.openxmlformats.org/officeDocument/2006/relationships/slideLayout" Target="../slideLayouts/slideLayout80.xml"/><Relationship Id="rId19" Type="http://schemas.openxmlformats.org/officeDocument/2006/relationships/slideLayout" Target="../slideLayouts/slideLayout83.xml"/><Relationship Id="rId18" Type="http://schemas.openxmlformats.org/officeDocument/2006/relationships/slideLayout" Target="../slideLayouts/slideLayout82.xml"/></Relationships>
</file>

<file path=ppt/slideMasters/_rels/slideMaster4.xml.rels><?xml version="1.0" encoding="UTF-8" standalone="yes"?><Relationships xmlns="http://schemas.openxmlformats.org/package/2006/relationships"><Relationship Id="rId40" Type="http://schemas.openxmlformats.org/officeDocument/2006/relationships/slideLayout" Target="../slideLayouts/slideLayout156.xml"/><Relationship Id="rId42" Type="http://schemas.openxmlformats.org/officeDocument/2006/relationships/slideLayout" Target="../slideLayouts/slideLayout158.xml"/><Relationship Id="rId41" Type="http://schemas.openxmlformats.org/officeDocument/2006/relationships/slideLayout" Target="../slideLayouts/slideLayout157.xml"/><Relationship Id="rId44" Type="http://schemas.openxmlformats.org/officeDocument/2006/relationships/slideLayout" Target="../slideLayouts/slideLayout160.xml"/><Relationship Id="rId43" Type="http://schemas.openxmlformats.org/officeDocument/2006/relationships/slideLayout" Target="../slideLayouts/slideLayout159.xml"/><Relationship Id="rId46" Type="http://schemas.openxmlformats.org/officeDocument/2006/relationships/slideLayout" Target="../slideLayouts/slideLayout162.xml"/><Relationship Id="rId45" Type="http://schemas.openxmlformats.org/officeDocument/2006/relationships/slideLayout" Target="../slideLayouts/slideLayout161.xml"/><Relationship Id="rId1" Type="http://schemas.openxmlformats.org/officeDocument/2006/relationships/slideLayout" Target="../slideLayouts/slideLayout117.xml"/><Relationship Id="rId2" Type="http://schemas.openxmlformats.org/officeDocument/2006/relationships/slideLayout" Target="../slideLayouts/slideLayout118.xml"/><Relationship Id="rId3" Type="http://schemas.openxmlformats.org/officeDocument/2006/relationships/slideLayout" Target="../slideLayouts/slideLayout119.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48" Type="http://schemas.openxmlformats.org/officeDocument/2006/relationships/slideLayout" Target="../slideLayouts/slideLayout164.xml"/><Relationship Id="rId47" Type="http://schemas.openxmlformats.org/officeDocument/2006/relationships/slideLayout" Target="../slideLayouts/slideLayout163.xml"/><Relationship Id="rId49" Type="http://schemas.openxmlformats.org/officeDocument/2006/relationships/slideLayout" Target="../slideLayouts/slideLayout165.xml"/><Relationship Id="rId5" Type="http://schemas.openxmlformats.org/officeDocument/2006/relationships/slideLayout" Target="../slideLayouts/slideLayout121.xml"/><Relationship Id="rId6" Type="http://schemas.openxmlformats.org/officeDocument/2006/relationships/slideLayout" Target="../slideLayouts/slideLayout122.xml"/><Relationship Id="rId7" Type="http://schemas.openxmlformats.org/officeDocument/2006/relationships/slideLayout" Target="../slideLayouts/slideLayout123.xml"/><Relationship Id="rId8" Type="http://schemas.openxmlformats.org/officeDocument/2006/relationships/slideLayout" Target="../slideLayouts/slideLayout124.xml"/><Relationship Id="rId31" Type="http://schemas.openxmlformats.org/officeDocument/2006/relationships/slideLayout" Target="../slideLayouts/slideLayout147.xml"/><Relationship Id="rId30" Type="http://schemas.openxmlformats.org/officeDocument/2006/relationships/slideLayout" Target="../slideLayouts/slideLayout146.xml"/><Relationship Id="rId33" Type="http://schemas.openxmlformats.org/officeDocument/2006/relationships/slideLayout" Target="../slideLayouts/slideLayout149.xml"/><Relationship Id="rId32" Type="http://schemas.openxmlformats.org/officeDocument/2006/relationships/slideLayout" Target="../slideLayouts/slideLayout148.xml"/><Relationship Id="rId35" Type="http://schemas.openxmlformats.org/officeDocument/2006/relationships/slideLayout" Target="../slideLayouts/slideLayout151.xml"/><Relationship Id="rId34" Type="http://schemas.openxmlformats.org/officeDocument/2006/relationships/slideLayout" Target="../slideLayouts/slideLayout150.xml"/><Relationship Id="rId37" Type="http://schemas.openxmlformats.org/officeDocument/2006/relationships/slideLayout" Target="../slideLayouts/slideLayout153.xml"/><Relationship Id="rId36" Type="http://schemas.openxmlformats.org/officeDocument/2006/relationships/slideLayout" Target="../slideLayouts/slideLayout152.xml"/><Relationship Id="rId39" Type="http://schemas.openxmlformats.org/officeDocument/2006/relationships/slideLayout" Target="../slideLayouts/slideLayout155.xml"/><Relationship Id="rId38" Type="http://schemas.openxmlformats.org/officeDocument/2006/relationships/slideLayout" Target="../slideLayouts/slideLayout154.xml"/><Relationship Id="rId20" Type="http://schemas.openxmlformats.org/officeDocument/2006/relationships/slideLayout" Target="../slideLayouts/slideLayout136.xml"/><Relationship Id="rId22" Type="http://schemas.openxmlformats.org/officeDocument/2006/relationships/slideLayout" Target="../slideLayouts/slideLayout138.xml"/><Relationship Id="rId21" Type="http://schemas.openxmlformats.org/officeDocument/2006/relationships/slideLayout" Target="../slideLayouts/slideLayout137.xml"/><Relationship Id="rId24" Type="http://schemas.openxmlformats.org/officeDocument/2006/relationships/slideLayout" Target="../slideLayouts/slideLayout140.xml"/><Relationship Id="rId23" Type="http://schemas.openxmlformats.org/officeDocument/2006/relationships/slideLayout" Target="../slideLayouts/slideLayout139.xml"/><Relationship Id="rId26" Type="http://schemas.openxmlformats.org/officeDocument/2006/relationships/slideLayout" Target="../slideLayouts/slideLayout142.xml"/><Relationship Id="rId25" Type="http://schemas.openxmlformats.org/officeDocument/2006/relationships/slideLayout" Target="../slideLayouts/slideLayout141.xml"/><Relationship Id="rId28" Type="http://schemas.openxmlformats.org/officeDocument/2006/relationships/slideLayout" Target="../slideLayouts/slideLayout144.xml"/><Relationship Id="rId27" Type="http://schemas.openxmlformats.org/officeDocument/2006/relationships/slideLayout" Target="../slideLayouts/slideLayout143.xml"/><Relationship Id="rId29" Type="http://schemas.openxmlformats.org/officeDocument/2006/relationships/slideLayout" Target="../slideLayouts/slideLayout145.xml"/><Relationship Id="rId51" Type="http://schemas.openxmlformats.org/officeDocument/2006/relationships/slideLayout" Target="../slideLayouts/slideLayout167.xml"/><Relationship Id="rId50" Type="http://schemas.openxmlformats.org/officeDocument/2006/relationships/slideLayout" Target="../slideLayouts/slideLayout166.xml"/><Relationship Id="rId53" Type="http://schemas.openxmlformats.org/officeDocument/2006/relationships/theme" Target="../theme/theme2.xml"/><Relationship Id="rId52" Type="http://schemas.openxmlformats.org/officeDocument/2006/relationships/slideLayout" Target="../slideLayouts/slideLayout168.xml"/><Relationship Id="rId11" Type="http://schemas.openxmlformats.org/officeDocument/2006/relationships/slideLayout" Target="../slideLayouts/slideLayout127.xml"/><Relationship Id="rId10" Type="http://schemas.openxmlformats.org/officeDocument/2006/relationships/slideLayout" Target="../slideLayouts/slideLayout126.xml"/><Relationship Id="rId13" Type="http://schemas.openxmlformats.org/officeDocument/2006/relationships/slideLayout" Target="../slideLayouts/slideLayout129.xml"/><Relationship Id="rId12" Type="http://schemas.openxmlformats.org/officeDocument/2006/relationships/slideLayout" Target="../slideLayouts/slideLayout128.xml"/><Relationship Id="rId15" Type="http://schemas.openxmlformats.org/officeDocument/2006/relationships/slideLayout" Target="../slideLayouts/slideLayout131.xml"/><Relationship Id="rId14" Type="http://schemas.openxmlformats.org/officeDocument/2006/relationships/slideLayout" Target="../slideLayouts/slideLayout130.xml"/><Relationship Id="rId17" Type="http://schemas.openxmlformats.org/officeDocument/2006/relationships/slideLayout" Target="../slideLayouts/slideLayout133.xml"/><Relationship Id="rId16" Type="http://schemas.openxmlformats.org/officeDocument/2006/relationships/slideLayout" Target="../slideLayouts/slideLayout132.xml"/><Relationship Id="rId19" Type="http://schemas.openxmlformats.org/officeDocument/2006/relationships/slideLayout" Target="../slideLayouts/slideLayout135.xml"/><Relationship Id="rId18" Type="http://schemas.openxmlformats.org/officeDocument/2006/relationships/slideLayout" Target="../slideLayouts/slideLayout134.xml"/></Relationships>
</file>

<file path=ppt/slideMasters/_rels/slideMaster5.xml.rels><?xml version="1.0" encoding="UTF-8" standalone="yes"?><Relationships xmlns="http://schemas.openxmlformats.org/package/2006/relationships"><Relationship Id="rId40" Type="http://schemas.openxmlformats.org/officeDocument/2006/relationships/slideLayout" Target="../slideLayouts/slideLayout208.xml"/><Relationship Id="rId42" Type="http://schemas.openxmlformats.org/officeDocument/2006/relationships/slideLayout" Target="../slideLayouts/slideLayout210.xml"/><Relationship Id="rId41" Type="http://schemas.openxmlformats.org/officeDocument/2006/relationships/slideLayout" Target="../slideLayouts/slideLayout209.xml"/><Relationship Id="rId44" Type="http://schemas.openxmlformats.org/officeDocument/2006/relationships/slideLayout" Target="../slideLayouts/slideLayout212.xml"/><Relationship Id="rId43" Type="http://schemas.openxmlformats.org/officeDocument/2006/relationships/slideLayout" Target="../slideLayouts/slideLayout211.xml"/><Relationship Id="rId46" Type="http://schemas.openxmlformats.org/officeDocument/2006/relationships/slideLayout" Target="../slideLayouts/slideLayout214.xml"/><Relationship Id="rId45" Type="http://schemas.openxmlformats.org/officeDocument/2006/relationships/slideLayout" Target="../slideLayouts/slideLayout213.xml"/><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48" Type="http://schemas.openxmlformats.org/officeDocument/2006/relationships/slideLayout" Target="../slideLayouts/slideLayout216.xml"/><Relationship Id="rId47" Type="http://schemas.openxmlformats.org/officeDocument/2006/relationships/slideLayout" Target="../slideLayouts/slideLayout215.xml"/><Relationship Id="rId49" Type="http://schemas.openxmlformats.org/officeDocument/2006/relationships/slideLayout" Target="../slideLayouts/slideLayout217.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31" Type="http://schemas.openxmlformats.org/officeDocument/2006/relationships/slideLayout" Target="../slideLayouts/slideLayout199.xml"/><Relationship Id="rId30" Type="http://schemas.openxmlformats.org/officeDocument/2006/relationships/slideLayout" Target="../slideLayouts/slideLayout198.xml"/><Relationship Id="rId33" Type="http://schemas.openxmlformats.org/officeDocument/2006/relationships/slideLayout" Target="../slideLayouts/slideLayout201.xml"/><Relationship Id="rId32" Type="http://schemas.openxmlformats.org/officeDocument/2006/relationships/slideLayout" Target="../slideLayouts/slideLayout200.xml"/><Relationship Id="rId35" Type="http://schemas.openxmlformats.org/officeDocument/2006/relationships/slideLayout" Target="../slideLayouts/slideLayout203.xml"/><Relationship Id="rId34" Type="http://schemas.openxmlformats.org/officeDocument/2006/relationships/slideLayout" Target="../slideLayouts/slideLayout202.xml"/><Relationship Id="rId37" Type="http://schemas.openxmlformats.org/officeDocument/2006/relationships/slideLayout" Target="../slideLayouts/slideLayout205.xml"/><Relationship Id="rId36" Type="http://schemas.openxmlformats.org/officeDocument/2006/relationships/slideLayout" Target="../slideLayouts/slideLayout204.xml"/><Relationship Id="rId39" Type="http://schemas.openxmlformats.org/officeDocument/2006/relationships/slideLayout" Target="../slideLayouts/slideLayout207.xml"/><Relationship Id="rId38" Type="http://schemas.openxmlformats.org/officeDocument/2006/relationships/slideLayout" Target="../slideLayouts/slideLayout206.xml"/><Relationship Id="rId20" Type="http://schemas.openxmlformats.org/officeDocument/2006/relationships/slideLayout" Target="../slideLayouts/slideLayout188.xml"/><Relationship Id="rId22" Type="http://schemas.openxmlformats.org/officeDocument/2006/relationships/slideLayout" Target="../slideLayouts/slideLayout190.xml"/><Relationship Id="rId21" Type="http://schemas.openxmlformats.org/officeDocument/2006/relationships/slideLayout" Target="../slideLayouts/slideLayout189.xml"/><Relationship Id="rId24" Type="http://schemas.openxmlformats.org/officeDocument/2006/relationships/slideLayout" Target="../slideLayouts/slideLayout192.xml"/><Relationship Id="rId23" Type="http://schemas.openxmlformats.org/officeDocument/2006/relationships/slideLayout" Target="../slideLayouts/slideLayout191.xml"/><Relationship Id="rId26" Type="http://schemas.openxmlformats.org/officeDocument/2006/relationships/slideLayout" Target="../slideLayouts/slideLayout194.xml"/><Relationship Id="rId25" Type="http://schemas.openxmlformats.org/officeDocument/2006/relationships/slideLayout" Target="../slideLayouts/slideLayout193.xml"/><Relationship Id="rId28" Type="http://schemas.openxmlformats.org/officeDocument/2006/relationships/slideLayout" Target="../slideLayouts/slideLayout196.xml"/><Relationship Id="rId27" Type="http://schemas.openxmlformats.org/officeDocument/2006/relationships/slideLayout" Target="../slideLayouts/slideLayout195.xml"/><Relationship Id="rId29" Type="http://schemas.openxmlformats.org/officeDocument/2006/relationships/slideLayout" Target="../slideLayouts/slideLayout197.xml"/><Relationship Id="rId51" Type="http://schemas.openxmlformats.org/officeDocument/2006/relationships/slideLayout" Target="../slideLayouts/slideLayout219.xml"/><Relationship Id="rId50" Type="http://schemas.openxmlformats.org/officeDocument/2006/relationships/slideLayout" Target="../slideLayouts/slideLayout218.xml"/><Relationship Id="rId53" Type="http://schemas.openxmlformats.org/officeDocument/2006/relationships/theme" Target="../theme/theme3.xml"/><Relationship Id="rId52" Type="http://schemas.openxmlformats.org/officeDocument/2006/relationships/slideLayout" Target="../slideLayouts/slideLayout220.xml"/><Relationship Id="rId11" Type="http://schemas.openxmlformats.org/officeDocument/2006/relationships/slideLayout" Target="../slideLayouts/slideLayout179.xml"/><Relationship Id="rId10" Type="http://schemas.openxmlformats.org/officeDocument/2006/relationships/slideLayout" Target="../slideLayouts/slideLayout178.xml"/><Relationship Id="rId13" Type="http://schemas.openxmlformats.org/officeDocument/2006/relationships/slideLayout" Target="../slideLayouts/slideLayout181.xml"/><Relationship Id="rId12" Type="http://schemas.openxmlformats.org/officeDocument/2006/relationships/slideLayout" Target="../slideLayouts/slideLayout180.xml"/><Relationship Id="rId15" Type="http://schemas.openxmlformats.org/officeDocument/2006/relationships/slideLayout" Target="../slideLayouts/slideLayout183.xml"/><Relationship Id="rId14" Type="http://schemas.openxmlformats.org/officeDocument/2006/relationships/slideLayout" Target="../slideLayouts/slideLayout182.xml"/><Relationship Id="rId17" Type="http://schemas.openxmlformats.org/officeDocument/2006/relationships/slideLayout" Target="../slideLayouts/slideLayout185.xml"/><Relationship Id="rId16" Type="http://schemas.openxmlformats.org/officeDocument/2006/relationships/slideLayout" Target="../slideLayouts/slideLayout184.xml"/><Relationship Id="rId19" Type="http://schemas.openxmlformats.org/officeDocument/2006/relationships/slideLayout" Target="../slideLayouts/slideLayout187.xml"/><Relationship Id="rId18" Type="http://schemas.openxmlformats.org/officeDocument/2006/relationships/slideLayout" Target="../slideLayouts/slideLayout18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3" name="Shape 103"/>
        <p:cNvGrpSpPr/>
        <p:nvPr/>
      </p:nvGrpSpPr>
      <p:grpSpPr>
        <a:xfrm>
          <a:off x="0" y="0"/>
          <a:ext cx="0" cy="0"/>
          <a:chOff x="0" y="0"/>
          <a:chExt cx="0" cy="0"/>
        </a:xfrm>
      </p:grpSpPr>
      <p:sp>
        <p:nvSpPr>
          <p:cNvPr id="104" name="Google Shape;104;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rgbClr val="2C2C2C"/>
              </a:buClr>
              <a:buSzPts val="3500"/>
              <a:buFont typeface="Poppins Medium"/>
              <a:buNone/>
              <a:defRPr sz="3500">
                <a:solidFill>
                  <a:srgbClr val="2C2C2C"/>
                </a:solidFill>
                <a:latin typeface="Poppins Medium"/>
                <a:ea typeface="Poppins Medium"/>
                <a:cs typeface="Poppins Medium"/>
                <a:sym typeface="Poppins Medium"/>
              </a:defRPr>
            </a:lvl1pPr>
            <a:lvl2pPr lvl="1"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2pPr>
            <a:lvl3pPr lvl="2"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3pPr>
            <a:lvl4pPr lvl="3"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4pPr>
            <a:lvl5pPr lvl="4"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5pPr>
            <a:lvl6pPr lvl="5"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6pPr>
            <a:lvl7pPr lvl="6"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7pPr>
            <a:lvl8pPr lvl="7"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8pPr>
            <a:lvl9pPr lvl="8"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9pPr>
          </a:lstStyle>
          <a:p/>
        </p:txBody>
      </p:sp>
      <p:sp>
        <p:nvSpPr>
          <p:cNvPr id="105" name="Google Shape;105;p25"/>
          <p:cNvSpPr txBox="1"/>
          <p:nvPr>
            <p:ph idx="1" type="body"/>
          </p:nvPr>
        </p:nvSpPr>
        <p:spPr>
          <a:xfrm>
            <a:off x="311700" y="1413850"/>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1pPr>
            <a:lvl2pPr indent="-342900" lvl="1" marL="9144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2pPr>
            <a:lvl3pPr indent="-342900" lvl="2" marL="13716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3pPr>
            <a:lvl4pPr indent="-342900" lvl="3" marL="18288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4pPr>
            <a:lvl5pPr indent="-342900" lvl="4" marL="22860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5pPr>
            <a:lvl6pPr indent="-342900" lvl="5" marL="27432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6pPr>
            <a:lvl7pPr indent="-342900" lvl="6" marL="32004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7pPr>
            <a:lvl8pPr indent="-342900" lvl="7" marL="36576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8pPr>
            <a:lvl9pPr indent="-342900" lvl="8" marL="41148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9pPr>
          </a:lstStyle>
          <a:p/>
        </p:txBody>
      </p:sp>
      <p:sp>
        <p:nvSpPr>
          <p:cNvPr id="106" name="Google Shape;106;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35" name="Shape 335"/>
        <p:cNvGrpSpPr/>
        <p:nvPr/>
      </p:nvGrpSpPr>
      <p:grpSpPr>
        <a:xfrm>
          <a:off x="0" y="0"/>
          <a:ext cx="0" cy="0"/>
          <a:chOff x="0" y="0"/>
          <a:chExt cx="0" cy="0"/>
        </a:xfrm>
      </p:grpSpPr>
      <p:sp>
        <p:nvSpPr>
          <p:cNvPr id="336" name="Google Shape;336;p6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rgbClr val="2C2C2C"/>
              </a:buClr>
              <a:buSzPts val="3500"/>
              <a:buFont typeface="Poppins Medium"/>
              <a:buNone/>
              <a:defRPr sz="3500">
                <a:solidFill>
                  <a:srgbClr val="2C2C2C"/>
                </a:solidFill>
                <a:latin typeface="Poppins Medium"/>
                <a:ea typeface="Poppins Medium"/>
                <a:cs typeface="Poppins Medium"/>
                <a:sym typeface="Poppins Medium"/>
              </a:defRPr>
            </a:lvl1pPr>
            <a:lvl2pPr lvl="1"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2pPr>
            <a:lvl3pPr lvl="2"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3pPr>
            <a:lvl4pPr lvl="3"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4pPr>
            <a:lvl5pPr lvl="4"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5pPr>
            <a:lvl6pPr lvl="5"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6pPr>
            <a:lvl7pPr lvl="6"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7pPr>
            <a:lvl8pPr lvl="7"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8pPr>
            <a:lvl9pPr lvl="8"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9pPr>
          </a:lstStyle>
          <a:p/>
        </p:txBody>
      </p:sp>
      <p:sp>
        <p:nvSpPr>
          <p:cNvPr id="337" name="Google Shape;337;p67"/>
          <p:cNvSpPr txBox="1"/>
          <p:nvPr>
            <p:ph idx="1" type="body"/>
          </p:nvPr>
        </p:nvSpPr>
        <p:spPr>
          <a:xfrm>
            <a:off x="311700" y="1413850"/>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1pPr>
            <a:lvl2pPr indent="-342900" lvl="1" marL="9144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2pPr>
            <a:lvl3pPr indent="-342900" lvl="2" marL="13716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3pPr>
            <a:lvl4pPr indent="-342900" lvl="3" marL="18288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4pPr>
            <a:lvl5pPr indent="-342900" lvl="4" marL="22860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5pPr>
            <a:lvl6pPr indent="-342900" lvl="5" marL="27432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6pPr>
            <a:lvl7pPr indent="-342900" lvl="6" marL="32004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7pPr>
            <a:lvl8pPr indent="-342900" lvl="7" marL="36576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8pPr>
            <a:lvl9pPr indent="-342900" lvl="8" marL="41148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9pPr>
          </a:lstStyle>
          <a:p/>
        </p:txBody>
      </p:sp>
      <p:sp>
        <p:nvSpPr>
          <p:cNvPr id="338" name="Google Shape;338;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 id="2147483758" r:id="rId47"/>
    <p:sldLayoutId id="2147483759" r:id="rId48"/>
    <p:sldLayoutId id="2147483760" r:id="rId49"/>
    <p:sldLayoutId id="2147483761" r:id="rId50"/>
    <p:sldLayoutId id="2147483762" r:id="rId51"/>
    <p:sldLayoutId id="2147483763"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94" name="Shape 594"/>
        <p:cNvGrpSpPr/>
        <p:nvPr/>
      </p:nvGrpSpPr>
      <p:grpSpPr>
        <a:xfrm>
          <a:off x="0" y="0"/>
          <a:ext cx="0" cy="0"/>
          <a:chOff x="0" y="0"/>
          <a:chExt cx="0" cy="0"/>
        </a:xfrm>
      </p:grpSpPr>
      <p:sp>
        <p:nvSpPr>
          <p:cNvPr id="595" name="Google Shape;595;p1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rgbClr val="2C2C2C"/>
              </a:buClr>
              <a:buSzPts val="3500"/>
              <a:buFont typeface="Poppins Medium"/>
              <a:buNone/>
              <a:defRPr sz="3500">
                <a:solidFill>
                  <a:srgbClr val="2C2C2C"/>
                </a:solidFill>
                <a:latin typeface="Poppins Medium"/>
                <a:ea typeface="Poppins Medium"/>
                <a:cs typeface="Poppins Medium"/>
                <a:sym typeface="Poppins Medium"/>
              </a:defRPr>
            </a:lvl1pPr>
            <a:lvl2pPr lvl="1"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2pPr>
            <a:lvl3pPr lvl="2"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3pPr>
            <a:lvl4pPr lvl="3"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4pPr>
            <a:lvl5pPr lvl="4"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5pPr>
            <a:lvl6pPr lvl="5"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6pPr>
            <a:lvl7pPr lvl="6"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7pPr>
            <a:lvl8pPr lvl="7"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8pPr>
            <a:lvl9pPr lvl="8"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9pPr>
          </a:lstStyle>
          <a:p/>
        </p:txBody>
      </p:sp>
      <p:sp>
        <p:nvSpPr>
          <p:cNvPr id="596" name="Google Shape;596;p120"/>
          <p:cNvSpPr txBox="1"/>
          <p:nvPr>
            <p:ph idx="1" type="body"/>
          </p:nvPr>
        </p:nvSpPr>
        <p:spPr>
          <a:xfrm>
            <a:off x="311700" y="1413850"/>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1pPr>
            <a:lvl2pPr indent="-342900" lvl="1" marL="9144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2pPr>
            <a:lvl3pPr indent="-342900" lvl="2" marL="13716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3pPr>
            <a:lvl4pPr indent="-342900" lvl="3" marL="18288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4pPr>
            <a:lvl5pPr indent="-342900" lvl="4" marL="22860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5pPr>
            <a:lvl6pPr indent="-342900" lvl="5" marL="27432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6pPr>
            <a:lvl7pPr indent="-342900" lvl="6" marL="32004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7pPr>
            <a:lvl8pPr indent="-342900" lvl="7" marL="36576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8pPr>
            <a:lvl9pPr indent="-342900" lvl="8" marL="41148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9pPr>
          </a:lstStyle>
          <a:p/>
        </p:txBody>
      </p:sp>
      <p:sp>
        <p:nvSpPr>
          <p:cNvPr id="597" name="Google Shape;597;p1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 id="2147483793" r:id="rId30"/>
    <p:sldLayoutId id="2147483794" r:id="rId31"/>
    <p:sldLayoutId id="2147483795" r:id="rId32"/>
    <p:sldLayoutId id="2147483796" r:id="rId33"/>
    <p:sldLayoutId id="2147483797" r:id="rId34"/>
    <p:sldLayoutId id="2147483798" r:id="rId35"/>
    <p:sldLayoutId id="2147483799" r:id="rId36"/>
    <p:sldLayoutId id="2147483800" r:id="rId37"/>
    <p:sldLayoutId id="2147483801" r:id="rId38"/>
    <p:sldLayoutId id="2147483802" r:id="rId39"/>
    <p:sldLayoutId id="2147483803" r:id="rId40"/>
    <p:sldLayoutId id="2147483804" r:id="rId41"/>
    <p:sldLayoutId id="2147483805" r:id="rId42"/>
    <p:sldLayoutId id="2147483806" r:id="rId43"/>
    <p:sldLayoutId id="2147483807" r:id="rId44"/>
    <p:sldLayoutId id="2147483808" r:id="rId45"/>
    <p:sldLayoutId id="2147483809" r:id="rId46"/>
    <p:sldLayoutId id="2147483810" r:id="rId47"/>
    <p:sldLayoutId id="2147483811" r:id="rId48"/>
    <p:sldLayoutId id="2147483812" r:id="rId49"/>
    <p:sldLayoutId id="2147483813" r:id="rId50"/>
    <p:sldLayoutId id="2147483814" r:id="rId51"/>
    <p:sldLayoutId id="2147483815"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53" name="Shape 853"/>
        <p:cNvGrpSpPr/>
        <p:nvPr/>
      </p:nvGrpSpPr>
      <p:grpSpPr>
        <a:xfrm>
          <a:off x="0" y="0"/>
          <a:ext cx="0" cy="0"/>
          <a:chOff x="0" y="0"/>
          <a:chExt cx="0" cy="0"/>
        </a:xfrm>
      </p:grpSpPr>
      <p:sp>
        <p:nvSpPr>
          <p:cNvPr id="854" name="Google Shape;854;p17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rgbClr val="2C2C2C"/>
              </a:buClr>
              <a:buSzPts val="3500"/>
              <a:buFont typeface="Poppins Medium"/>
              <a:buNone/>
              <a:defRPr sz="3500">
                <a:solidFill>
                  <a:srgbClr val="2C2C2C"/>
                </a:solidFill>
                <a:latin typeface="Poppins Medium"/>
                <a:ea typeface="Poppins Medium"/>
                <a:cs typeface="Poppins Medium"/>
                <a:sym typeface="Poppins Medium"/>
              </a:defRPr>
            </a:lvl1pPr>
            <a:lvl2pPr lvl="1"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2pPr>
            <a:lvl3pPr lvl="2"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3pPr>
            <a:lvl4pPr lvl="3"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4pPr>
            <a:lvl5pPr lvl="4"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5pPr>
            <a:lvl6pPr lvl="5"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6pPr>
            <a:lvl7pPr lvl="6"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7pPr>
            <a:lvl8pPr lvl="7"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8pPr>
            <a:lvl9pPr lvl="8" rtl="0">
              <a:spcBef>
                <a:spcPts val="0"/>
              </a:spcBef>
              <a:spcAft>
                <a:spcPts val="0"/>
              </a:spcAft>
              <a:buClr>
                <a:srgbClr val="2C2C2C"/>
              </a:buClr>
              <a:buSzPts val="2800"/>
              <a:buFont typeface="Poppins"/>
              <a:buNone/>
              <a:defRPr sz="2800">
                <a:solidFill>
                  <a:srgbClr val="2C2C2C"/>
                </a:solidFill>
                <a:latin typeface="Poppins"/>
                <a:ea typeface="Poppins"/>
                <a:cs typeface="Poppins"/>
                <a:sym typeface="Poppins"/>
              </a:defRPr>
            </a:lvl9pPr>
          </a:lstStyle>
          <a:p/>
        </p:txBody>
      </p:sp>
      <p:sp>
        <p:nvSpPr>
          <p:cNvPr id="855" name="Google Shape;855;p173"/>
          <p:cNvSpPr txBox="1"/>
          <p:nvPr>
            <p:ph idx="1" type="body"/>
          </p:nvPr>
        </p:nvSpPr>
        <p:spPr>
          <a:xfrm>
            <a:off x="311700" y="1413850"/>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1pPr>
            <a:lvl2pPr indent="-342900" lvl="1" marL="9144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2pPr>
            <a:lvl3pPr indent="-342900" lvl="2" marL="13716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3pPr>
            <a:lvl4pPr indent="-342900" lvl="3" marL="18288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4pPr>
            <a:lvl5pPr indent="-342900" lvl="4" marL="22860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5pPr>
            <a:lvl6pPr indent="-342900" lvl="5" marL="27432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6pPr>
            <a:lvl7pPr indent="-342900" lvl="6" marL="32004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7pPr>
            <a:lvl8pPr indent="-342900" lvl="7" marL="36576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8pPr>
            <a:lvl9pPr indent="-342900" lvl="8" marL="4114800" rtl="0">
              <a:lnSpc>
                <a:spcPct val="115000"/>
              </a:lnSpc>
              <a:spcBef>
                <a:spcPts val="0"/>
              </a:spcBef>
              <a:spcAft>
                <a:spcPts val="0"/>
              </a:spcAft>
              <a:buClr>
                <a:srgbClr val="2C2C2C"/>
              </a:buClr>
              <a:buSzPts val="1800"/>
              <a:buFont typeface="Poppins"/>
              <a:buChar char="■"/>
              <a:defRPr sz="1800">
                <a:solidFill>
                  <a:srgbClr val="2C2C2C"/>
                </a:solidFill>
                <a:latin typeface="Poppins"/>
                <a:ea typeface="Poppins"/>
                <a:cs typeface="Poppins"/>
                <a:sym typeface="Poppins"/>
              </a:defRPr>
            </a:lvl9pPr>
          </a:lstStyle>
          <a:p/>
        </p:txBody>
      </p:sp>
      <p:sp>
        <p:nvSpPr>
          <p:cNvPr id="856" name="Google Shape;856;p1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 id="2147483833" r:id="rId18"/>
    <p:sldLayoutId id="2147483834" r:id="rId19"/>
    <p:sldLayoutId id="2147483835" r:id="rId20"/>
    <p:sldLayoutId id="2147483836" r:id="rId21"/>
    <p:sldLayoutId id="2147483837" r:id="rId22"/>
    <p:sldLayoutId id="2147483838" r:id="rId23"/>
    <p:sldLayoutId id="2147483839" r:id="rId24"/>
    <p:sldLayoutId id="2147483840" r:id="rId25"/>
    <p:sldLayoutId id="2147483841" r:id="rId26"/>
    <p:sldLayoutId id="2147483842" r:id="rId27"/>
    <p:sldLayoutId id="2147483843" r:id="rId28"/>
    <p:sldLayoutId id="2147483844" r:id="rId29"/>
    <p:sldLayoutId id="2147483845" r:id="rId30"/>
    <p:sldLayoutId id="2147483846" r:id="rId31"/>
    <p:sldLayoutId id="2147483847" r:id="rId32"/>
    <p:sldLayoutId id="2147483848" r:id="rId33"/>
    <p:sldLayoutId id="2147483849" r:id="rId34"/>
    <p:sldLayoutId id="2147483850" r:id="rId35"/>
    <p:sldLayoutId id="2147483851" r:id="rId36"/>
    <p:sldLayoutId id="2147483852" r:id="rId37"/>
    <p:sldLayoutId id="2147483853" r:id="rId38"/>
    <p:sldLayoutId id="2147483854" r:id="rId39"/>
    <p:sldLayoutId id="2147483855" r:id="rId40"/>
    <p:sldLayoutId id="2147483856" r:id="rId41"/>
    <p:sldLayoutId id="2147483857" r:id="rId42"/>
    <p:sldLayoutId id="2147483858" r:id="rId43"/>
    <p:sldLayoutId id="2147483859" r:id="rId44"/>
    <p:sldLayoutId id="2147483860" r:id="rId45"/>
    <p:sldLayoutId id="2147483861" r:id="rId46"/>
    <p:sldLayoutId id="2147483862" r:id="rId47"/>
    <p:sldLayoutId id="2147483863" r:id="rId48"/>
    <p:sldLayoutId id="2147483864" r:id="rId49"/>
    <p:sldLayoutId id="2147483865" r:id="rId50"/>
    <p:sldLayoutId id="2147483866" r:id="rId51"/>
    <p:sldLayoutId id="2147483867"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21.png"/><Relationship Id="rId6"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47.png"/><Relationship Id="rId4" Type="http://schemas.openxmlformats.org/officeDocument/2006/relationships/image" Target="../media/image17.jpg"/><Relationship Id="rId5" Type="http://schemas.openxmlformats.org/officeDocument/2006/relationships/image" Target="../media/image33.png"/><Relationship Id="rId6" Type="http://schemas.openxmlformats.org/officeDocument/2006/relationships/image" Target="../media/image13.png"/><Relationship Id="rId7"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9.jp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0.png"/><Relationship Id="rId5" Type="http://schemas.openxmlformats.org/officeDocument/2006/relationships/image" Target="../media/image23.png"/><Relationship Id="rId6" Type="http://schemas.openxmlformats.org/officeDocument/2006/relationships/image" Target="../media/image19.png"/><Relationship Id="rId7" Type="http://schemas.openxmlformats.org/officeDocument/2006/relationships/image" Target="../media/image22.png"/><Relationship Id="rId8"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13.png"/><Relationship Id="rId5"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3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28.jp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7.jpg"/><Relationship Id="rId4" Type="http://schemas.openxmlformats.org/officeDocument/2006/relationships/image" Target="../media/image32.png"/><Relationship Id="rId5"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2.xml"/><Relationship Id="rId2" Type="http://schemas.openxmlformats.org/officeDocument/2006/relationships/notesSlide" Target="../notesSlides/notesSlide21.xml"/><Relationship Id="rId3"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 Id="rId3" Type="http://schemas.openxmlformats.org/officeDocument/2006/relationships/image" Target="../media/image28.jpg"/><Relationship Id="rId4" Type="http://schemas.openxmlformats.org/officeDocument/2006/relationships/image" Target="../media/image13.png"/><Relationship Id="rId5"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4.xml"/><Relationship Id="rId3" Type="http://schemas.openxmlformats.org/officeDocument/2006/relationships/image" Target="../media/image3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 Id="rId3" Type="http://schemas.openxmlformats.org/officeDocument/2006/relationships/image" Target="../media/image38.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 Id="rId3" Type="http://schemas.openxmlformats.org/officeDocument/2006/relationships/image" Target="../media/image39.png"/><Relationship Id="rId4" Type="http://schemas.openxmlformats.org/officeDocument/2006/relationships/image" Target="../media/image37.png"/><Relationship Id="rId5"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2.xml"/><Relationship Id="rId2" Type="http://schemas.openxmlformats.org/officeDocument/2006/relationships/notesSlide" Target="../notesSlides/notesSlide27.xml"/><Relationship Id="rId3" Type="http://schemas.openxmlformats.org/officeDocument/2006/relationships/image" Target="../media/image42.png"/><Relationship Id="rId4" Type="http://schemas.openxmlformats.org/officeDocument/2006/relationships/image" Target="../media/image40.png"/><Relationship Id="rId5" Type="http://schemas.openxmlformats.org/officeDocument/2006/relationships/image" Target="../media/image44.png"/><Relationship Id="rId6" Type="http://schemas.openxmlformats.org/officeDocument/2006/relationships/image" Target="../media/image41.png"/><Relationship Id="rId7" Type="http://schemas.openxmlformats.org/officeDocument/2006/relationships/image" Target="../media/image32.png"/><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5" name="Shape 1115"/>
        <p:cNvGrpSpPr/>
        <p:nvPr/>
      </p:nvGrpSpPr>
      <p:grpSpPr>
        <a:xfrm>
          <a:off x="0" y="0"/>
          <a:ext cx="0" cy="0"/>
          <a:chOff x="0" y="0"/>
          <a:chExt cx="0" cy="0"/>
        </a:xfrm>
      </p:grpSpPr>
      <p:sp>
        <p:nvSpPr>
          <p:cNvPr id="1116" name="Google Shape;1116;p226"/>
          <p:cNvSpPr txBox="1"/>
          <p:nvPr>
            <p:ph idx="1" type="subTitle"/>
          </p:nvPr>
        </p:nvSpPr>
        <p:spPr>
          <a:xfrm>
            <a:off x="461275" y="3311725"/>
            <a:ext cx="5122500" cy="763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500">
                <a:solidFill>
                  <a:srgbClr val="1C1C1C"/>
                </a:solidFill>
                <a:highlight>
                  <a:schemeClr val="lt1"/>
                </a:highlight>
              </a:rPr>
              <a:t>AutSPACEs: co-creating a citizen science platform</a:t>
            </a:r>
            <a:endParaRPr sz="2500">
              <a:solidFill>
                <a:srgbClr val="1C1C1C"/>
              </a:solidFill>
              <a:highlight>
                <a:schemeClr val="lt1"/>
              </a:highlight>
            </a:endParaRPr>
          </a:p>
        </p:txBody>
      </p:sp>
      <p:sp>
        <p:nvSpPr>
          <p:cNvPr id="1117" name="Google Shape;1117;p226"/>
          <p:cNvSpPr txBox="1"/>
          <p:nvPr>
            <p:ph idx="4294967295"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118" name="Google Shape;1118;p226"/>
          <p:cNvPicPr preferRelativeResize="0"/>
          <p:nvPr/>
        </p:nvPicPr>
        <p:blipFill>
          <a:blip r:embed="rId4">
            <a:alphaModFix/>
          </a:blip>
          <a:stretch>
            <a:fillRect/>
          </a:stretch>
        </p:blipFill>
        <p:spPr>
          <a:xfrm>
            <a:off x="7208025" y="4564050"/>
            <a:ext cx="348100" cy="348100"/>
          </a:xfrm>
          <a:prstGeom prst="rect">
            <a:avLst/>
          </a:prstGeom>
          <a:noFill/>
          <a:ln>
            <a:noFill/>
          </a:ln>
        </p:spPr>
      </p:pic>
      <p:sp>
        <p:nvSpPr>
          <p:cNvPr id="1119" name="Google Shape;1119;p226"/>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457200" lvl="0" marL="6400800" rtl="0" algn="l">
              <a:spcBef>
                <a:spcPts val="0"/>
              </a:spcBef>
              <a:spcAft>
                <a:spcPts val="0"/>
              </a:spcAft>
              <a:buNone/>
            </a:pPr>
            <a:r>
              <a:rPr lang="en">
                <a:solidFill>
                  <a:srgbClr val="2C2C2C"/>
                </a:solidFill>
                <a:latin typeface="Poppins Light"/>
                <a:ea typeface="Poppins Light"/>
                <a:cs typeface="Poppins Light"/>
                <a:sym typeface="Poppins Light"/>
              </a:rPr>
              <a:t>10.5281/zenodo.7550764</a:t>
            </a:r>
            <a:endParaRPr>
              <a:solidFill>
                <a:srgbClr val="2C2C2C"/>
              </a:solidFill>
              <a:latin typeface="Poppins Light"/>
              <a:ea typeface="Poppins Light"/>
              <a:cs typeface="Poppins Light"/>
              <a:sym typeface="Poppins Light"/>
            </a:endParaRPr>
          </a:p>
        </p:txBody>
      </p:sp>
      <p:pic>
        <p:nvPicPr>
          <p:cNvPr descr="Autistica | The Alan Turing Institute" id="1120" name="Google Shape;1120;p226"/>
          <p:cNvPicPr preferRelativeResize="0"/>
          <p:nvPr/>
        </p:nvPicPr>
        <p:blipFill rotWithShape="1">
          <a:blip r:embed="rId5">
            <a:alphaModFix/>
          </a:blip>
          <a:srcRect b="0" l="0" r="0" t="0"/>
          <a:stretch/>
        </p:blipFill>
        <p:spPr>
          <a:xfrm>
            <a:off x="2285125" y="4347688"/>
            <a:ext cx="1275622" cy="660725"/>
          </a:xfrm>
          <a:prstGeom prst="rect">
            <a:avLst/>
          </a:prstGeom>
          <a:noFill/>
          <a:ln>
            <a:noFill/>
          </a:ln>
        </p:spPr>
      </p:pic>
      <p:pic>
        <p:nvPicPr>
          <p:cNvPr descr="Alan Turing Institute - Wikipedia" id="1121" name="Google Shape;1121;p226"/>
          <p:cNvPicPr preferRelativeResize="0"/>
          <p:nvPr/>
        </p:nvPicPr>
        <p:blipFill rotWithShape="1">
          <a:blip r:embed="rId6">
            <a:alphaModFix/>
          </a:blip>
          <a:srcRect b="0" l="0" r="0" t="0"/>
          <a:stretch/>
        </p:blipFill>
        <p:spPr>
          <a:xfrm>
            <a:off x="3725171" y="4320257"/>
            <a:ext cx="1693650" cy="715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p227"/>
          <p:cNvSpPr txBox="1"/>
          <p:nvPr>
            <p:ph type="ctrTitle"/>
          </p:nvPr>
        </p:nvSpPr>
        <p:spPr>
          <a:xfrm>
            <a:off x="1199250" y="1927975"/>
            <a:ext cx="6129000" cy="1254600"/>
          </a:xfrm>
          <a:prstGeom prst="rect">
            <a:avLst/>
          </a:prstGeom>
          <a:ln cap="flat" cmpd="sng" w="9525">
            <a:solidFill>
              <a:srgbClr val="2C2C2C"/>
            </a:solidFill>
            <a:prstDash val="solid"/>
            <a:round/>
            <a:headEnd len="sm" w="sm" type="none"/>
            <a:tailEnd len="sm" w="sm" type="none"/>
          </a:ln>
        </p:spPr>
        <p:txBody>
          <a:bodyPr anchorCtr="0" anchor="ctr" bIns="360000" lIns="90000" spcFirstLastPara="1" rIns="91425" wrap="square" tIns="360000">
            <a:noAutofit/>
          </a:bodyPr>
          <a:lstStyle/>
          <a:p>
            <a:pPr indent="0" lvl="0" marL="0" rtl="0" algn="ctr">
              <a:spcBef>
                <a:spcPts val="0"/>
              </a:spcBef>
              <a:spcAft>
                <a:spcPts val="0"/>
              </a:spcAft>
              <a:buNone/>
            </a:pPr>
            <a:r>
              <a:rPr lang="en">
                <a:solidFill>
                  <a:srgbClr val="2C2C2C"/>
                </a:solidFill>
              </a:rPr>
              <a:t>What is AutSPACEs?</a:t>
            </a:r>
            <a:endParaRPr>
              <a:solidFill>
                <a:srgbClr val="2C2C2C"/>
              </a:solidFill>
            </a:endParaRPr>
          </a:p>
        </p:txBody>
      </p:sp>
      <p:sp>
        <p:nvSpPr>
          <p:cNvPr id="1127" name="Google Shape;1127;p227"/>
          <p:cNvSpPr txBox="1"/>
          <p:nvPr>
            <p:ph idx="4294967295"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128" name="Google Shape;1128;p227"/>
          <p:cNvPicPr preferRelativeResize="0"/>
          <p:nvPr/>
        </p:nvPicPr>
        <p:blipFill>
          <a:blip r:embed="rId3">
            <a:alphaModFix/>
          </a:blip>
          <a:stretch>
            <a:fillRect/>
          </a:stretch>
        </p:blipFill>
        <p:spPr>
          <a:xfrm>
            <a:off x="7208025" y="4564050"/>
            <a:ext cx="348100" cy="348100"/>
          </a:xfrm>
          <a:prstGeom prst="rect">
            <a:avLst/>
          </a:prstGeom>
          <a:noFill/>
          <a:ln>
            <a:noFill/>
          </a:ln>
        </p:spPr>
      </p:pic>
      <p:sp>
        <p:nvSpPr>
          <p:cNvPr id="1129" name="Google Shape;1129;p227"/>
          <p:cNvSpPr txBox="1"/>
          <p:nvPr/>
        </p:nvSpPr>
        <p:spPr>
          <a:xfrm>
            <a:off x="28350" y="4816075"/>
            <a:ext cx="9087300" cy="4002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rgbClr val="2C2C2C"/>
                </a:solidFill>
                <a:latin typeface="Poppins Light"/>
                <a:ea typeface="Poppins Light"/>
                <a:cs typeface="Poppins Light"/>
                <a:sym typeface="Poppins Light"/>
              </a:rPr>
              <a:t>10.5281/zenodo.7550764</a:t>
            </a:r>
            <a:endParaRPr>
              <a:solidFill>
                <a:srgbClr val="2C2C2C"/>
              </a:solidFill>
              <a:latin typeface="Poppins Light"/>
              <a:ea typeface="Poppins Light"/>
              <a:cs typeface="Poppins Light"/>
              <a:sym typeface="Poppins Light"/>
            </a:endParaRPr>
          </a:p>
        </p:txBody>
      </p:sp>
      <p:grpSp>
        <p:nvGrpSpPr>
          <p:cNvPr id="1130" name="Google Shape;1130;p227"/>
          <p:cNvGrpSpPr/>
          <p:nvPr/>
        </p:nvGrpSpPr>
        <p:grpSpPr>
          <a:xfrm rot="5400000">
            <a:off x="-2538182" y="2529029"/>
            <a:ext cx="5143242" cy="66671"/>
            <a:chOff x="1400025" y="2992650"/>
            <a:chExt cx="6420225" cy="114300"/>
          </a:xfrm>
        </p:grpSpPr>
        <p:sp>
          <p:nvSpPr>
            <p:cNvPr id="1131" name="Google Shape;1131;p227"/>
            <p:cNvSpPr/>
            <p:nvPr/>
          </p:nvSpPr>
          <p:spPr>
            <a:xfrm>
              <a:off x="1400025" y="2992650"/>
              <a:ext cx="1076400" cy="114300"/>
            </a:xfrm>
            <a:prstGeom prst="rect">
              <a:avLst/>
            </a:prstGeom>
            <a:solidFill>
              <a:srgbClr val="FFC17A"/>
            </a:solidFill>
            <a:ln cap="flat" cmpd="sng" w="9525">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27"/>
            <p:cNvSpPr/>
            <p:nvPr/>
          </p:nvSpPr>
          <p:spPr>
            <a:xfrm>
              <a:off x="2476425" y="2992650"/>
              <a:ext cx="1076400" cy="114300"/>
            </a:xfrm>
            <a:prstGeom prst="rect">
              <a:avLst/>
            </a:prstGeom>
            <a:solidFill>
              <a:srgbClr val="D966A5"/>
            </a:solidFill>
            <a:ln cap="flat" cmpd="sng" w="9525">
              <a:solidFill>
                <a:srgbClr val="D966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27"/>
            <p:cNvSpPr/>
            <p:nvPr/>
          </p:nvSpPr>
          <p:spPr>
            <a:xfrm>
              <a:off x="3552825" y="2992650"/>
              <a:ext cx="1076400" cy="114300"/>
            </a:xfrm>
            <a:prstGeom prst="rect">
              <a:avLst/>
            </a:prstGeom>
            <a:solidFill>
              <a:srgbClr val="F1806F"/>
            </a:solidFill>
            <a:ln cap="flat" cmpd="sng" w="9525">
              <a:solidFill>
                <a:srgbClr val="F180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27"/>
            <p:cNvSpPr/>
            <p:nvPr/>
          </p:nvSpPr>
          <p:spPr>
            <a:xfrm>
              <a:off x="4629225" y="2992650"/>
              <a:ext cx="1076400" cy="114300"/>
            </a:xfrm>
            <a:prstGeom prst="rect">
              <a:avLst/>
            </a:prstGeom>
            <a:solidFill>
              <a:srgbClr val="1BB5AF"/>
            </a:solidFill>
            <a:ln cap="flat" cmpd="sng" w="9525">
              <a:solidFill>
                <a:srgbClr val="1BB5A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27"/>
            <p:cNvSpPr/>
            <p:nvPr/>
          </p:nvSpPr>
          <p:spPr>
            <a:xfrm>
              <a:off x="5667450" y="2992650"/>
              <a:ext cx="1076400" cy="114300"/>
            </a:xfrm>
            <a:prstGeom prst="rect">
              <a:avLst/>
            </a:prstGeom>
            <a:solidFill>
              <a:srgbClr val="309FDC"/>
            </a:solidFill>
            <a:ln cap="flat" cmpd="sng" w="9525">
              <a:solidFill>
                <a:srgbClr val="309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27"/>
            <p:cNvSpPr/>
            <p:nvPr/>
          </p:nvSpPr>
          <p:spPr>
            <a:xfrm>
              <a:off x="6743850" y="2992650"/>
              <a:ext cx="1076400" cy="114300"/>
            </a:xfrm>
            <a:prstGeom prst="rect">
              <a:avLst/>
            </a:prstGeom>
            <a:solidFill>
              <a:srgbClr val="A8A2FF"/>
            </a:solidFill>
            <a:ln cap="flat" cmpd="sng" w="9525">
              <a:solidFill>
                <a:srgbClr val="A8A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228"/>
          <p:cNvSpPr txBox="1"/>
          <p:nvPr>
            <p:ph idx="1" type="body"/>
          </p:nvPr>
        </p:nvSpPr>
        <p:spPr>
          <a:xfrm>
            <a:off x="311700" y="1605750"/>
            <a:ext cx="7145700" cy="19320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2300">
                <a:solidFill>
                  <a:schemeClr val="dk1"/>
                </a:solidFill>
                <a:highlight>
                  <a:srgbClr val="FFC17A"/>
                </a:highlight>
                <a:latin typeface="Poppins"/>
                <a:ea typeface="Poppins"/>
                <a:cs typeface="Poppins"/>
                <a:sym typeface="Poppins"/>
              </a:rPr>
              <a:t>AutSPACEs</a:t>
            </a:r>
            <a:endParaRPr b="1" sz="2300">
              <a:solidFill>
                <a:schemeClr val="dk1"/>
              </a:solidFill>
              <a:highlight>
                <a:srgbClr val="FFC17A"/>
              </a:highlight>
              <a:latin typeface="Poppins"/>
              <a:ea typeface="Poppins"/>
              <a:cs typeface="Poppins"/>
              <a:sym typeface="Poppins"/>
            </a:endParaRPr>
          </a:p>
          <a:p>
            <a:pPr indent="0" lvl="0" marL="0" rtl="0" algn="l">
              <a:lnSpc>
                <a:spcPct val="150000"/>
              </a:lnSpc>
              <a:spcBef>
                <a:spcPts val="1200"/>
              </a:spcBef>
              <a:spcAft>
                <a:spcPts val="0"/>
              </a:spcAft>
              <a:buNone/>
            </a:pPr>
            <a:r>
              <a:rPr b="1" lang="en" sz="2300">
                <a:solidFill>
                  <a:schemeClr val="dk1"/>
                </a:solidFill>
                <a:highlight>
                  <a:srgbClr val="FFC17A"/>
                </a:highlight>
                <a:latin typeface="Poppins"/>
                <a:ea typeface="Poppins"/>
                <a:cs typeface="Poppins"/>
                <a:sym typeface="Poppins"/>
              </a:rPr>
              <a:t>Aut</a:t>
            </a:r>
            <a:r>
              <a:rPr lang="en" sz="2300">
                <a:solidFill>
                  <a:schemeClr val="dk1"/>
                </a:solidFill>
                <a:latin typeface="Poppins"/>
                <a:ea typeface="Poppins"/>
                <a:cs typeface="Poppins"/>
                <a:sym typeface="Poppins"/>
              </a:rPr>
              <a:t>ism research into </a:t>
            </a:r>
            <a:r>
              <a:rPr b="1" lang="en" sz="2300">
                <a:solidFill>
                  <a:schemeClr val="dk1"/>
                </a:solidFill>
                <a:highlight>
                  <a:srgbClr val="FFC17A"/>
                </a:highlight>
                <a:latin typeface="Poppins"/>
                <a:ea typeface="Poppins"/>
                <a:cs typeface="Poppins"/>
                <a:sym typeface="Poppins"/>
              </a:rPr>
              <a:t>S</a:t>
            </a:r>
            <a:r>
              <a:rPr lang="en" sz="2300">
                <a:solidFill>
                  <a:schemeClr val="dk1"/>
                </a:solidFill>
                <a:latin typeface="Poppins"/>
                <a:ea typeface="Poppins"/>
                <a:cs typeface="Poppins"/>
                <a:sym typeface="Poppins"/>
              </a:rPr>
              <a:t>ensory </a:t>
            </a:r>
            <a:r>
              <a:rPr b="1" lang="en" sz="2300">
                <a:solidFill>
                  <a:schemeClr val="dk1"/>
                </a:solidFill>
                <a:highlight>
                  <a:srgbClr val="FFC17A"/>
                </a:highlight>
                <a:latin typeface="Poppins"/>
                <a:ea typeface="Poppins"/>
                <a:cs typeface="Poppins"/>
                <a:sym typeface="Poppins"/>
              </a:rPr>
              <a:t>P</a:t>
            </a:r>
            <a:r>
              <a:rPr lang="en" sz="2300">
                <a:solidFill>
                  <a:schemeClr val="dk1"/>
                </a:solidFill>
                <a:latin typeface="Poppins"/>
                <a:ea typeface="Poppins"/>
                <a:cs typeface="Poppins"/>
                <a:sym typeface="Poppins"/>
              </a:rPr>
              <a:t>rocessing for </a:t>
            </a:r>
            <a:r>
              <a:rPr b="1" lang="en" sz="2300">
                <a:solidFill>
                  <a:schemeClr val="dk1"/>
                </a:solidFill>
                <a:highlight>
                  <a:srgbClr val="FFC17A"/>
                </a:highlight>
                <a:latin typeface="Poppins"/>
                <a:ea typeface="Poppins"/>
                <a:cs typeface="Poppins"/>
                <a:sym typeface="Poppins"/>
              </a:rPr>
              <a:t>A</a:t>
            </a:r>
            <a:r>
              <a:rPr lang="en" sz="2300">
                <a:solidFill>
                  <a:schemeClr val="dk1"/>
                </a:solidFill>
                <a:latin typeface="Poppins"/>
                <a:ea typeface="Poppins"/>
                <a:cs typeface="Poppins"/>
                <a:sym typeface="Poppins"/>
              </a:rPr>
              <a:t>ccessible </a:t>
            </a:r>
            <a:r>
              <a:rPr b="1" lang="en" sz="2300">
                <a:solidFill>
                  <a:schemeClr val="dk1"/>
                </a:solidFill>
                <a:highlight>
                  <a:srgbClr val="FFC17A"/>
                </a:highlight>
                <a:latin typeface="Poppins"/>
                <a:ea typeface="Poppins"/>
                <a:cs typeface="Poppins"/>
                <a:sym typeface="Poppins"/>
              </a:rPr>
              <a:t>C</a:t>
            </a:r>
            <a:r>
              <a:rPr lang="en" sz="2300">
                <a:solidFill>
                  <a:schemeClr val="dk1"/>
                </a:solidFill>
                <a:latin typeface="Poppins"/>
                <a:ea typeface="Poppins"/>
                <a:cs typeface="Poppins"/>
                <a:sym typeface="Poppins"/>
              </a:rPr>
              <a:t>ommunity </a:t>
            </a:r>
            <a:r>
              <a:rPr b="1" lang="en" sz="2300">
                <a:solidFill>
                  <a:schemeClr val="dk1"/>
                </a:solidFill>
                <a:highlight>
                  <a:srgbClr val="FFC17A"/>
                </a:highlight>
                <a:latin typeface="Poppins"/>
                <a:ea typeface="Poppins"/>
                <a:cs typeface="Poppins"/>
                <a:sym typeface="Poppins"/>
              </a:rPr>
              <a:t>E</a:t>
            </a:r>
            <a:r>
              <a:rPr lang="en" sz="2300">
                <a:solidFill>
                  <a:schemeClr val="dk1"/>
                </a:solidFill>
                <a:latin typeface="Poppins"/>
                <a:ea typeface="Poppins"/>
                <a:cs typeface="Poppins"/>
                <a:sym typeface="Poppins"/>
              </a:rPr>
              <a:t>nvironments.</a:t>
            </a:r>
            <a:endParaRPr sz="2300">
              <a:solidFill>
                <a:schemeClr val="dk1"/>
              </a:solidFill>
              <a:latin typeface="Poppins"/>
              <a:ea typeface="Poppins"/>
              <a:cs typeface="Poppins"/>
              <a:sym typeface="Poppins"/>
            </a:endParaRPr>
          </a:p>
          <a:p>
            <a:pPr indent="0" lvl="0" marL="0" rtl="0" algn="l">
              <a:lnSpc>
                <a:spcPct val="150000"/>
              </a:lnSpc>
              <a:spcBef>
                <a:spcPts val="1200"/>
              </a:spcBef>
              <a:spcAft>
                <a:spcPts val="0"/>
              </a:spcAft>
              <a:buNone/>
            </a:pPr>
            <a:r>
              <a:t/>
            </a:r>
            <a:endParaRPr sz="2300">
              <a:solidFill>
                <a:schemeClr val="dk1"/>
              </a:solidFill>
              <a:latin typeface="Poppins"/>
              <a:ea typeface="Poppins"/>
              <a:cs typeface="Poppins"/>
              <a:sym typeface="Poppins"/>
            </a:endParaRPr>
          </a:p>
          <a:p>
            <a:pPr indent="0" lvl="0" marL="0" rtl="0" algn="l">
              <a:lnSpc>
                <a:spcPct val="150000"/>
              </a:lnSpc>
              <a:spcBef>
                <a:spcPts val="1200"/>
              </a:spcBef>
              <a:spcAft>
                <a:spcPts val="1200"/>
              </a:spcAft>
              <a:buNone/>
            </a:pPr>
            <a:r>
              <a:t/>
            </a:r>
            <a:endParaRPr sz="2300">
              <a:solidFill>
                <a:schemeClr val="dk1"/>
              </a:solidFill>
              <a:latin typeface="Poppins"/>
              <a:ea typeface="Poppins"/>
              <a:cs typeface="Poppins"/>
              <a:sym typeface="Poppins"/>
            </a:endParaRPr>
          </a:p>
        </p:txBody>
      </p:sp>
      <p:sp>
        <p:nvSpPr>
          <p:cNvPr id="1142" name="Google Shape;1142;p228"/>
          <p:cNvSpPr txBox="1"/>
          <p:nvPr/>
        </p:nvSpPr>
        <p:spPr>
          <a:xfrm>
            <a:off x="311700" y="5974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Research for real world Change. </a:t>
            </a:r>
            <a:endParaRPr sz="3500">
              <a:solidFill>
                <a:srgbClr val="2C2C2C"/>
              </a:solidFill>
              <a:latin typeface="Poppins Medium"/>
              <a:ea typeface="Poppins Medium"/>
              <a:cs typeface="Poppins Medium"/>
              <a:sym typeface="Poppins Medium"/>
            </a:endParaRPr>
          </a:p>
        </p:txBody>
      </p:sp>
      <p:sp>
        <p:nvSpPr>
          <p:cNvPr id="1143" name="Google Shape;1143;p228"/>
          <p:cNvSpPr txBox="1"/>
          <p:nvPr>
            <p:ph idx="1"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144" name="Google Shape;1144;p228"/>
          <p:cNvPicPr preferRelativeResize="0"/>
          <p:nvPr/>
        </p:nvPicPr>
        <p:blipFill>
          <a:blip r:embed="rId3">
            <a:alphaModFix/>
          </a:blip>
          <a:stretch>
            <a:fillRect/>
          </a:stretch>
        </p:blipFill>
        <p:spPr>
          <a:xfrm>
            <a:off x="7208025" y="4564050"/>
            <a:ext cx="348100" cy="348100"/>
          </a:xfrm>
          <a:prstGeom prst="rect">
            <a:avLst/>
          </a:prstGeom>
          <a:noFill/>
          <a:ln>
            <a:noFill/>
          </a:ln>
        </p:spPr>
      </p:pic>
      <p:sp>
        <p:nvSpPr>
          <p:cNvPr id="1145" name="Google Shape;1145;p228"/>
          <p:cNvSpPr txBox="1"/>
          <p:nvPr/>
        </p:nvSpPr>
        <p:spPr>
          <a:xfrm>
            <a:off x="28350" y="4816075"/>
            <a:ext cx="9087300" cy="4002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Clr>
                <a:schemeClr val="dk1"/>
              </a:buClr>
              <a:buSzPts val="1100"/>
              <a:buFont typeface="Arial"/>
              <a:buNone/>
            </a:pPr>
            <a:r>
              <a:rPr lang="en">
                <a:solidFill>
                  <a:srgbClr val="2C2C2C"/>
                </a:solidFill>
                <a:latin typeface="Poppins Light"/>
                <a:ea typeface="Poppins Light"/>
                <a:cs typeface="Poppins Light"/>
                <a:sym typeface="Poppins Light"/>
              </a:rPr>
              <a:t>10.5281/zenodo.7550764</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229"/>
          <p:cNvSpPr txBox="1"/>
          <p:nvPr>
            <p:ph idx="1" type="body"/>
          </p:nvPr>
        </p:nvSpPr>
        <p:spPr>
          <a:xfrm>
            <a:off x="311700" y="1605750"/>
            <a:ext cx="7145700" cy="31377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2300">
                <a:solidFill>
                  <a:schemeClr val="dk1"/>
                </a:solidFill>
                <a:highlight>
                  <a:srgbClr val="FFC17A"/>
                </a:highlight>
                <a:latin typeface="Poppins"/>
                <a:ea typeface="Poppins"/>
                <a:cs typeface="Poppins"/>
                <a:sym typeface="Poppins"/>
              </a:rPr>
              <a:t>AutSPACEs</a:t>
            </a:r>
            <a:endParaRPr b="1" sz="2300">
              <a:solidFill>
                <a:schemeClr val="dk1"/>
              </a:solidFill>
              <a:highlight>
                <a:srgbClr val="FFC17A"/>
              </a:highlight>
              <a:latin typeface="Poppins"/>
              <a:ea typeface="Poppins"/>
              <a:cs typeface="Poppins"/>
              <a:sym typeface="Poppins"/>
            </a:endParaRPr>
          </a:p>
          <a:p>
            <a:pPr indent="0" lvl="0" marL="0" rtl="0" algn="l">
              <a:lnSpc>
                <a:spcPct val="150000"/>
              </a:lnSpc>
              <a:spcBef>
                <a:spcPts val="1200"/>
              </a:spcBef>
              <a:spcAft>
                <a:spcPts val="0"/>
              </a:spcAft>
              <a:buNone/>
            </a:pPr>
            <a:r>
              <a:rPr b="1" lang="en" sz="2300">
                <a:solidFill>
                  <a:schemeClr val="dk1"/>
                </a:solidFill>
                <a:highlight>
                  <a:srgbClr val="FFC17A"/>
                </a:highlight>
                <a:latin typeface="Poppins"/>
                <a:ea typeface="Poppins"/>
                <a:cs typeface="Poppins"/>
                <a:sym typeface="Poppins"/>
              </a:rPr>
              <a:t>Aut</a:t>
            </a:r>
            <a:r>
              <a:rPr lang="en" sz="2300">
                <a:solidFill>
                  <a:schemeClr val="dk1"/>
                </a:solidFill>
                <a:latin typeface="Poppins"/>
                <a:ea typeface="Poppins"/>
                <a:cs typeface="Poppins"/>
                <a:sym typeface="Poppins"/>
              </a:rPr>
              <a:t>ism research into </a:t>
            </a:r>
            <a:r>
              <a:rPr b="1" lang="en" sz="2300">
                <a:solidFill>
                  <a:schemeClr val="dk1"/>
                </a:solidFill>
                <a:highlight>
                  <a:srgbClr val="FFC17A"/>
                </a:highlight>
                <a:latin typeface="Poppins"/>
                <a:ea typeface="Poppins"/>
                <a:cs typeface="Poppins"/>
                <a:sym typeface="Poppins"/>
              </a:rPr>
              <a:t>S</a:t>
            </a:r>
            <a:r>
              <a:rPr lang="en" sz="2300">
                <a:solidFill>
                  <a:schemeClr val="dk1"/>
                </a:solidFill>
                <a:latin typeface="Poppins"/>
                <a:ea typeface="Poppins"/>
                <a:cs typeface="Poppins"/>
                <a:sym typeface="Poppins"/>
              </a:rPr>
              <a:t>ensory </a:t>
            </a:r>
            <a:r>
              <a:rPr b="1" lang="en" sz="2300">
                <a:solidFill>
                  <a:schemeClr val="dk1"/>
                </a:solidFill>
                <a:highlight>
                  <a:srgbClr val="FFC17A"/>
                </a:highlight>
                <a:latin typeface="Poppins"/>
                <a:ea typeface="Poppins"/>
                <a:cs typeface="Poppins"/>
                <a:sym typeface="Poppins"/>
              </a:rPr>
              <a:t>P</a:t>
            </a:r>
            <a:r>
              <a:rPr lang="en" sz="2300">
                <a:solidFill>
                  <a:schemeClr val="dk1"/>
                </a:solidFill>
                <a:latin typeface="Poppins"/>
                <a:ea typeface="Poppins"/>
                <a:cs typeface="Poppins"/>
                <a:sym typeface="Poppins"/>
              </a:rPr>
              <a:t>rocessing for </a:t>
            </a:r>
            <a:r>
              <a:rPr b="1" lang="en" sz="2300">
                <a:solidFill>
                  <a:schemeClr val="dk1"/>
                </a:solidFill>
                <a:highlight>
                  <a:srgbClr val="FFC17A"/>
                </a:highlight>
                <a:latin typeface="Poppins"/>
                <a:ea typeface="Poppins"/>
                <a:cs typeface="Poppins"/>
                <a:sym typeface="Poppins"/>
              </a:rPr>
              <a:t>A</a:t>
            </a:r>
            <a:r>
              <a:rPr lang="en" sz="2300">
                <a:solidFill>
                  <a:schemeClr val="dk1"/>
                </a:solidFill>
                <a:latin typeface="Poppins"/>
                <a:ea typeface="Poppins"/>
                <a:cs typeface="Poppins"/>
                <a:sym typeface="Poppins"/>
              </a:rPr>
              <a:t>ccessible </a:t>
            </a:r>
            <a:r>
              <a:rPr b="1" lang="en" sz="2300">
                <a:solidFill>
                  <a:schemeClr val="dk1"/>
                </a:solidFill>
                <a:highlight>
                  <a:srgbClr val="FFC17A"/>
                </a:highlight>
                <a:latin typeface="Poppins"/>
                <a:ea typeface="Poppins"/>
                <a:cs typeface="Poppins"/>
                <a:sym typeface="Poppins"/>
              </a:rPr>
              <a:t>C</a:t>
            </a:r>
            <a:r>
              <a:rPr lang="en" sz="2300">
                <a:solidFill>
                  <a:schemeClr val="dk1"/>
                </a:solidFill>
                <a:latin typeface="Poppins"/>
                <a:ea typeface="Poppins"/>
                <a:cs typeface="Poppins"/>
                <a:sym typeface="Poppins"/>
              </a:rPr>
              <a:t>ommunity </a:t>
            </a:r>
            <a:r>
              <a:rPr b="1" lang="en" sz="2300">
                <a:solidFill>
                  <a:schemeClr val="dk1"/>
                </a:solidFill>
                <a:highlight>
                  <a:srgbClr val="FFC17A"/>
                </a:highlight>
                <a:latin typeface="Poppins"/>
                <a:ea typeface="Poppins"/>
                <a:cs typeface="Poppins"/>
                <a:sym typeface="Poppins"/>
              </a:rPr>
              <a:t>E</a:t>
            </a:r>
            <a:r>
              <a:rPr lang="en" sz="2300">
                <a:solidFill>
                  <a:schemeClr val="dk1"/>
                </a:solidFill>
                <a:latin typeface="Poppins"/>
                <a:ea typeface="Poppins"/>
                <a:cs typeface="Poppins"/>
                <a:sym typeface="Poppins"/>
              </a:rPr>
              <a:t>nvironments.</a:t>
            </a:r>
            <a:endParaRPr sz="2300">
              <a:solidFill>
                <a:schemeClr val="dk1"/>
              </a:solidFill>
              <a:latin typeface="Poppins"/>
              <a:ea typeface="Poppins"/>
              <a:cs typeface="Poppins"/>
              <a:sym typeface="Poppins"/>
            </a:endParaRPr>
          </a:p>
          <a:p>
            <a:pPr indent="0" lvl="0" marL="0" rtl="0" algn="l">
              <a:lnSpc>
                <a:spcPct val="150000"/>
              </a:lnSpc>
              <a:spcBef>
                <a:spcPts val="1200"/>
              </a:spcBef>
              <a:spcAft>
                <a:spcPts val="0"/>
              </a:spcAft>
              <a:buClr>
                <a:schemeClr val="dk1"/>
              </a:buClr>
              <a:buSzPts val="1100"/>
              <a:buFont typeface="Arial"/>
              <a:buNone/>
            </a:pPr>
            <a:r>
              <a:rPr b="1" lang="en" sz="2300">
                <a:solidFill>
                  <a:schemeClr val="dk1"/>
                </a:solidFill>
                <a:highlight>
                  <a:srgbClr val="FFC17A"/>
                </a:highlight>
                <a:latin typeface="Poppins"/>
                <a:ea typeface="Poppins"/>
                <a:cs typeface="Poppins"/>
                <a:sym typeface="Poppins"/>
              </a:rPr>
              <a:t>Participatory</a:t>
            </a:r>
            <a:r>
              <a:rPr lang="en" sz="2300">
                <a:solidFill>
                  <a:schemeClr val="dk1"/>
                </a:solidFill>
                <a:highlight>
                  <a:srgbClr val="FFC17A"/>
                </a:highlight>
                <a:latin typeface="Poppins"/>
                <a:ea typeface="Poppins"/>
                <a:cs typeface="Poppins"/>
                <a:sym typeface="Poppins"/>
              </a:rPr>
              <a:t> research to </a:t>
            </a:r>
            <a:r>
              <a:rPr b="1" lang="en" sz="2300">
                <a:solidFill>
                  <a:schemeClr val="dk1"/>
                </a:solidFill>
                <a:highlight>
                  <a:srgbClr val="FFC17A"/>
                </a:highlight>
                <a:latin typeface="Poppins"/>
                <a:ea typeface="Poppins"/>
                <a:cs typeface="Poppins"/>
                <a:sym typeface="Poppins"/>
              </a:rPr>
              <a:t>co-create </a:t>
            </a:r>
            <a:r>
              <a:rPr lang="en" sz="2300">
                <a:solidFill>
                  <a:schemeClr val="dk1"/>
                </a:solidFill>
                <a:highlight>
                  <a:srgbClr val="FFC17A"/>
                </a:highlight>
                <a:latin typeface="Poppins"/>
                <a:ea typeface="Poppins"/>
                <a:cs typeface="Poppins"/>
                <a:sym typeface="Poppins"/>
              </a:rPr>
              <a:t>an </a:t>
            </a:r>
            <a:r>
              <a:rPr b="1" lang="en" sz="2300">
                <a:solidFill>
                  <a:schemeClr val="dk1"/>
                </a:solidFill>
                <a:highlight>
                  <a:srgbClr val="FFC17A"/>
                </a:highlight>
                <a:latin typeface="Poppins"/>
                <a:ea typeface="Poppins"/>
                <a:cs typeface="Poppins"/>
                <a:sym typeface="Poppins"/>
              </a:rPr>
              <a:t>open source</a:t>
            </a:r>
            <a:r>
              <a:rPr lang="en" sz="2300">
                <a:solidFill>
                  <a:schemeClr val="dk1"/>
                </a:solidFill>
                <a:highlight>
                  <a:srgbClr val="FFC17A"/>
                </a:highlight>
                <a:latin typeface="Poppins"/>
                <a:ea typeface="Poppins"/>
                <a:cs typeface="Poppins"/>
                <a:sym typeface="Poppins"/>
              </a:rPr>
              <a:t>, </a:t>
            </a:r>
            <a:r>
              <a:rPr b="1" lang="en" sz="2300">
                <a:solidFill>
                  <a:schemeClr val="dk1"/>
                </a:solidFill>
                <a:highlight>
                  <a:srgbClr val="FFC17A"/>
                </a:highlight>
                <a:latin typeface="Poppins"/>
                <a:ea typeface="Poppins"/>
                <a:cs typeface="Poppins"/>
                <a:sym typeface="Poppins"/>
              </a:rPr>
              <a:t>citizen science</a:t>
            </a:r>
            <a:r>
              <a:rPr lang="en" sz="2300">
                <a:solidFill>
                  <a:schemeClr val="dk1"/>
                </a:solidFill>
                <a:highlight>
                  <a:srgbClr val="FFC17A"/>
                </a:highlight>
                <a:latin typeface="Poppins"/>
                <a:ea typeface="Poppins"/>
                <a:cs typeface="Poppins"/>
                <a:sym typeface="Poppins"/>
              </a:rPr>
              <a:t> platform.</a:t>
            </a:r>
            <a:endParaRPr sz="2300">
              <a:solidFill>
                <a:schemeClr val="dk1"/>
              </a:solidFill>
              <a:latin typeface="Poppins"/>
              <a:ea typeface="Poppins"/>
              <a:cs typeface="Poppins"/>
              <a:sym typeface="Poppins"/>
            </a:endParaRPr>
          </a:p>
          <a:p>
            <a:pPr indent="0" lvl="0" marL="0" rtl="0" algn="l">
              <a:lnSpc>
                <a:spcPct val="150000"/>
              </a:lnSpc>
              <a:spcBef>
                <a:spcPts val="1200"/>
              </a:spcBef>
              <a:spcAft>
                <a:spcPts val="1200"/>
              </a:spcAft>
              <a:buNone/>
            </a:pPr>
            <a:r>
              <a:t/>
            </a:r>
            <a:endParaRPr sz="2300">
              <a:solidFill>
                <a:schemeClr val="dk1"/>
              </a:solidFill>
              <a:latin typeface="Poppins"/>
              <a:ea typeface="Poppins"/>
              <a:cs typeface="Poppins"/>
              <a:sym typeface="Poppins"/>
            </a:endParaRPr>
          </a:p>
        </p:txBody>
      </p:sp>
      <p:pic>
        <p:nvPicPr>
          <p:cNvPr id="1151" name="Google Shape;1151;p229"/>
          <p:cNvPicPr preferRelativeResize="0"/>
          <p:nvPr/>
        </p:nvPicPr>
        <p:blipFill>
          <a:blip r:embed="rId3">
            <a:alphaModFix/>
          </a:blip>
          <a:stretch>
            <a:fillRect/>
          </a:stretch>
        </p:blipFill>
        <p:spPr>
          <a:xfrm>
            <a:off x="7208025" y="4564050"/>
            <a:ext cx="348100" cy="348100"/>
          </a:xfrm>
          <a:prstGeom prst="rect">
            <a:avLst/>
          </a:prstGeom>
          <a:noFill/>
          <a:ln>
            <a:noFill/>
          </a:ln>
        </p:spPr>
      </p:pic>
      <p:sp>
        <p:nvSpPr>
          <p:cNvPr id="1152" name="Google Shape;1152;p229"/>
          <p:cNvSpPr txBox="1"/>
          <p:nvPr/>
        </p:nvSpPr>
        <p:spPr>
          <a:xfrm>
            <a:off x="311700" y="5974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Research for real world Change. </a:t>
            </a:r>
            <a:endParaRPr sz="3500">
              <a:solidFill>
                <a:srgbClr val="2C2C2C"/>
              </a:solidFill>
              <a:latin typeface="Poppins Medium"/>
              <a:ea typeface="Poppins Medium"/>
              <a:cs typeface="Poppins Medium"/>
              <a:sym typeface="Poppins Medium"/>
            </a:endParaRPr>
          </a:p>
        </p:txBody>
      </p:sp>
      <p:sp>
        <p:nvSpPr>
          <p:cNvPr id="1153" name="Google Shape;1153;p229"/>
          <p:cNvSpPr txBox="1"/>
          <p:nvPr>
            <p:ph idx="1"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154" name="Google Shape;1154;p229"/>
          <p:cNvPicPr preferRelativeResize="0"/>
          <p:nvPr/>
        </p:nvPicPr>
        <p:blipFill>
          <a:blip r:embed="rId3">
            <a:alphaModFix/>
          </a:blip>
          <a:stretch>
            <a:fillRect/>
          </a:stretch>
        </p:blipFill>
        <p:spPr>
          <a:xfrm>
            <a:off x="7208025" y="4564050"/>
            <a:ext cx="348100" cy="348100"/>
          </a:xfrm>
          <a:prstGeom prst="rect">
            <a:avLst/>
          </a:prstGeom>
          <a:noFill/>
          <a:ln>
            <a:noFill/>
          </a:ln>
        </p:spPr>
      </p:pic>
      <p:sp>
        <p:nvSpPr>
          <p:cNvPr id="1155" name="Google Shape;1155;p229"/>
          <p:cNvSpPr txBox="1"/>
          <p:nvPr/>
        </p:nvSpPr>
        <p:spPr>
          <a:xfrm>
            <a:off x="28350" y="4816075"/>
            <a:ext cx="9087300" cy="4002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Clr>
                <a:schemeClr val="dk1"/>
              </a:buClr>
              <a:buSzPts val="1100"/>
              <a:buFont typeface="Arial"/>
              <a:buNone/>
            </a:pPr>
            <a:r>
              <a:rPr lang="en">
                <a:solidFill>
                  <a:srgbClr val="2C2C2C"/>
                </a:solidFill>
                <a:latin typeface="Poppins Light"/>
                <a:ea typeface="Poppins Light"/>
                <a:cs typeface="Poppins Light"/>
                <a:sym typeface="Poppins Light"/>
              </a:rPr>
              <a:t>10.5281/zenodo.7550764</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230"/>
          <p:cNvSpPr/>
          <p:nvPr/>
        </p:nvSpPr>
        <p:spPr>
          <a:xfrm>
            <a:off x="6110475" y="1092100"/>
            <a:ext cx="2747100" cy="23487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30"/>
          <p:cNvSpPr/>
          <p:nvPr/>
        </p:nvSpPr>
        <p:spPr>
          <a:xfrm>
            <a:off x="3182450" y="1092100"/>
            <a:ext cx="2747100" cy="23487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30"/>
          <p:cNvSpPr/>
          <p:nvPr/>
        </p:nvSpPr>
        <p:spPr>
          <a:xfrm>
            <a:off x="254425" y="1092100"/>
            <a:ext cx="2747100" cy="23487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30"/>
          <p:cNvSpPr txBox="1"/>
          <p:nvPr>
            <p:ph type="title"/>
          </p:nvPr>
        </p:nvSpPr>
        <p:spPr>
          <a:xfrm>
            <a:off x="870150" y="216425"/>
            <a:ext cx="7403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Our Goals</a:t>
            </a:r>
            <a:endParaRPr sz="2900"/>
          </a:p>
        </p:txBody>
      </p:sp>
      <p:sp>
        <p:nvSpPr>
          <p:cNvPr id="1164" name="Google Shape;1164;p230"/>
          <p:cNvSpPr txBox="1"/>
          <p:nvPr/>
        </p:nvSpPr>
        <p:spPr>
          <a:xfrm>
            <a:off x="321175" y="1295050"/>
            <a:ext cx="2613600" cy="1811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lt1"/>
              </a:buClr>
              <a:buSzPts val="2400"/>
              <a:buFont typeface="Arial"/>
              <a:buNone/>
            </a:pPr>
            <a:r>
              <a:rPr b="1" lang="en" sz="2000">
                <a:solidFill>
                  <a:srgbClr val="272727"/>
                </a:solidFill>
                <a:latin typeface="Poppins"/>
                <a:ea typeface="Poppins"/>
                <a:cs typeface="Poppins"/>
                <a:sym typeface="Poppins"/>
              </a:rPr>
              <a:t>Share</a:t>
            </a:r>
            <a:r>
              <a:rPr lang="en" sz="2000">
                <a:solidFill>
                  <a:srgbClr val="272727"/>
                </a:solidFill>
                <a:latin typeface="Poppins"/>
                <a:ea typeface="Poppins"/>
                <a:cs typeface="Poppins"/>
                <a:sym typeface="Poppins"/>
              </a:rPr>
              <a:t> people’s stories and adaptive techniques with others who have similar experiences</a:t>
            </a:r>
            <a:endParaRPr sz="2000">
              <a:solidFill>
                <a:srgbClr val="272727"/>
              </a:solidFill>
              <a:latin typeface="Poppins"/>
              <a:ea typeface="Poppins"/>
              <a:cs typeface="Poppins"/>
              <a:sym typeface="Poppins"/>
            </a:endParaRPr>
          </a:p>
        </p:txBody>
      </p:sp>
      <p:sp>
        <p:nvSpPr>
          <p:cNvPr id="1165" name="Google Shape;1165;p230"/>
          <p:cNvSpPr txBox="1"/>
          <p:nvPr/>
        </p:nvSpPr>
        <p:spPr>
          <a:xfrm>
            <a:off x="3249200" y="1295050"/>
            <a:ext cx="2613600" cy="1942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lt1"/>
              </a:buClr>
              <a:buSzPts val="2400"/>
              <a:buFont typeface="Arial"/>
              <a:buNone/>
            </a:pPr>
            <a:r>
              <a:rPr b="1" lang="en" sz="2000">
                <a:solidFill>
                  <a:srgbClr val="272727"/>
                </a:solidFill>
                <a:latin typeface="Poppins"/>
                <a:ea typeface="Poppins"/>
                <a:cs typeface="Poppins"/>
                <a:sym typeface="Poppins"/>
              </a:rPr>
              <a:t>Educate </a:t>
            </a:r>
            <a:r>
              <a:rPr lang="en" sz="2000">
                <a:solidFill>
                  <a:srgbClr val="272727"/>
                </a:solidFill>
                <a:latin typeface="Poppins"/>
                <a:ea typeface="Poppins"/>
                <a:cs typeface="Poppins"/>
                <a:sym typeface="Poppins"/>
              </a:rPr>
              <a:t>neurotypical</a:t>
            </a:r>
            <a:r>
              <a:rPr b="1" lang="en" sz="2000">
                <a:solidFill>
                  <a:srgbClr val="272727"/>
                </a:solidFill>
                <a:latin typeface="Poppins"/>
                <a:ea typeface="Poppins"/>
                <a:cs typeface="Poppins"/>
                <a:sym typeface="Poppins"/>
              </a:rPr>
              <a:t> </a:t>
            </a:r>
            <a:r>
              <a:rPr lang="en" sz="2000">
                <a:solidFill>
                  <a:srgbClr val="272727"/>
                </a:solidFill>
                <a:latin typeface="Poppins"/>
                <a:ea typeface="Poppins"/>
                <a:cs typeface="Poppins"/>
                <a:sym typeface="Poppins"/>
              </a:rPr>
              <a:t>people to better support their friends, family and colleagues</a:t>
            </a:r>
            <a:endParaRPr sz="2000">
              <a:solidFill>
                <a:srgbClr val="272727"/>
              </a:solidFill>
              <a:latin typeface="Poppins"/>
              <a:ea typeface="Poppins"/>
              <a:cs typeface="Poppins"/>
              <a:sym typeface="Poppins"/>
            </a:endParaRPr>
          </a:p>
          <a:p>
            <a:pPr indent="0" lvl="0" marL="0" marR="0" rtl="0" algn="l">
              <a:lnSpc>
                <a:spcPct val="100000"/>
              </a:lnSpc>
              <a:spcBef>
                <a:spcPts val="0"/>
              </a:spcBef>
              <a:spcAft>
                <a:spcPts val="0"/>
              </a:spcAft>
              <a:buClr>
                <a:schemeClr val="lt1"/>
              </a:buClr>
              <a:buSzPts val="2400"/>
              <a:buFont typeface="Arial"/>
              <a:buNone/>
            </a:pPr>
            <a:r>
              <a:t/>
            </a:r>
            <a:endParaRPr sz="2000">
              <a:latin typeface="Poppins"/>
              <a:ea typeface="Poppins"/>
              <a:cs typeface="Poppins"/>
              <a:sym typeface="Poppins"/>
            </a:endParaRPr>
          </a:p>
        </p:txBody>
      </p:sp>
      <p:sp>
        <p:nvSpPr>
          <p:cNvPr id="1166" name="Google Shape;1166;p230"/>
          <p:cNvSpPr txBox="1"/>
          <p:nvPr/>
        </p:nvSpPr>
        <p:spPr>
          <a:xfrm>
            <a:off x="6177225" y="1295050"/>
            <a:ext cx="2613600" cy="18873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lt1"/>
              </a:buClr>
              <a:buSzPts val="2400"/>
              <a:buFont typeface="Arial"/>
              <a:buNone/>
            </a:pPr>
            <a:r>
              <a:rPr b="1" lang="en" sz="2000">
                <a:solidFill>
                  <a:srgbClr val="272727"/>
                </a:solidFill>
                <a:latin typeface="Poppins"/>
                <a:ea typeface="Poppins"/>
                <a:cs typeface="Poppins"/>
                <a:sym typeface="Poppins"/>
              </a:rPr>
              <a:t>Advise </a:t>
            </a:r>
            <a:r>
              <a:rPr lang="en" sz="2000">
                <a:solidFill>
                  <a:srgbClr val="272727"/>
                </a:solidFill>
                <a:latin typeface="Poppins"/>
                <a:ea typeface="Poppins"/>
                <a:cs typeface="Poppins"/>
                <a:sym typeface="Poppins"/>
              </a:rPr>
              <a:t>organisations on how they can design and adapt spaces to improve people’s lives</a:t>
            </a:r>
            <a:endParaRPr sz="2000">
              <a:solidFill>
                <a:srgbClr val="272727"/>
              </a:solidFill>
              <a:latin typeface="Poppins"/>
              <a:ea typeface="Poppins"/>
              <a:cs typeface="Poppins"/>
              <a:sym typeface="Poppins"/>
            </a:endParaRPr>
          </a:p>
        </p:txBody>
      </p:sp>
      <p:sp>
        <p:nvSpPr>
          <p:cNvPr id="1167" name="Google Shape;1167;p230"/>
          <p:cNvSpPr txBox="1"/>
          <p:nvPr/>
        </p:nvSpPr>
        <p:spPr>
          <a:xfrm>
            <a:off x="28350" y="4816075"/>
            <a:ext cx="9087300" cy="4002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accent5"/>
                </a:solidFill>
                <a:latin typeface="Poppins Light"/>
                <a:ea typeface="Poppins Light"/>
                <a:cs typeface="Poppins Light"/>
                <a:sym typeface="Poppins Light"/>
              </a:rPr>
              <a:t>10.5281/zenodo.7550764</a:t>
            </a:r>
            <a:endParaRPr>
              <a:solidFill>
                <a:srgbClr val="2C2C2C"/>
              </a:solidFill>
              <a:latin typeface="Poppins Light"/>
              <a:ea typeface="Poppins Light"/>
              <a:cs typeface="Poppins Light"/>
              <a:sym typeface="Poppins Light"/>
            </a:endParaRPr>
          </a:p>
        </p:txBody>
      </p:sp>
      <p:sp>
        <p:nvSpPr>
          <p:cNvPr id="1168" name="Google Shape;1168;p230"/>
          <p:cNvSpPr txBox="1"/>
          <p:nvPr>
            <p:ph idx="1"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169" name="Google Shape;1169;p230"/>
          <p:cNvPicPr preferRelativeResize="0"/>
          <p:nvPr/>
        </p:nvPicPr>
        <p:blipFill>
          <a:blip r:embed="rId3">
            <a:alphaModFix/>
          </a:blip>
          <a:stretch>
            <a:fillRect/>
          </a:stretch>
        </p:blipFill>
        <p:spPr>
          <a:xfrm>
            <a:off x="7208025" y="4564050"/>
            <a:ext cx="348100" cy="348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231"/>
          <p:cNvSpPr/>
          <p:nvPr/>
        </p:nvSpPr>
        <p:spPr>
          <a:xfrm>
            <a:off x="254425" y="3667575"/>
            <a:ext cx="8603100" cy="1253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31"/>
          <p:cNvSpPr/>
          <p:nvPr/>
        </p:nvSpPr>
        <p:spPr>
          <a:xfrm>
            <a:off x="6110475" y="1092100"/>
            <a:ext cx="2747100" cy="23487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31"/>
          <p:cNvSpPr/>
          <p:nvPr/>
        </p:nvSpPr>
        <p:spPr>
          <a:xfrm>
            <a:off x="3182450" y="1092100"/>
            <a:ext cx="2747100" cy="23487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31"/>
          <p:cNvSpPr/>
          <p:nvPr/>
        </p:nvSpPr>
        <p:spPr>
          <a:xfrm>
            <a:off x="254425" y="1092100"/>
            <a:ext cx="2747100" cy="23487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178" name="Google Shape;1178;p231"/>
          <p:cNvSpPr txBox="1"/>
          <p:nvPr>
            <p:ph type="title"/>
          </p:nvPr>
        </p:nvSpPr>
        <p:spPr>
          <a:xfrm>
            <a:off x="870150" y="216425"/>
            <a:ext cx="7403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Our Goals</a:t>
            </a:r>
            <a:endParaRPr sz="2900"/>
          </a:p>
        </p:txBody>
      </p:sp>
      <p:sp>
        <p:nvSpPr>
          <p:cNvPr id="1179" name="Google Shape;1179;p231"/>
          <p:cNvSpPr txBox="1"/>
          <p:nvPr/>
        </p:nvSpPr>
        <p:spPr>
          <a:xfrm>
            <a:off x="321175" y="1295050"/>
            <a:ext cx="2613600" cy="1811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lt1"/>
              </a:buClr>
              <a:buSzPts val="2400"/>
              <a:buFont typeface="Arial"/>
              <a:buNone/>
            </a:pPr>
            <a:r>
              <a:rPr b="1" lang="en" sz="2000">
                <a:solidFill>
                  <a:srgbClr val="272727"/>
                </a:solidFill>
                <a:latin typeface="Poppins"/>
                <a:ea typeface="Poppins"/>
                <a:cs typeface="Poppins"/>
                <a:sym typeface="Poppins"/>
              </a:rPr>
              <a:t>Share</a:t>
            </a:r>
            <a:r>
              <a:rPr lang="en" sz="2000">
                <a:solidFill>
                  <a:srgbClr val="272727"/>
                </a:solidFill>
                <a:latin typeface="Poppins"/>
                <a:ea typeface="Poppins"/>
                <a:cs typeface="Poppins"/>
                <a:sym typeface="Poppins"/>
              </a:rPr>
              <a:t> people’s stories and adaptive techniques with others who have similar experiences</a:t>
            </a:r>
            <a:endParaRPr sz="2000">
              <a:solidFill>
                <a:srgbClr val="272727"/>
              </a:solidFill>
              <a:latin typeface="Poppins"/>
              <a:ea typeface="Poppins"/>
              <a:cs typeface="Poppins"/>
              <a:sym typeface="Poppins"/>
            </a:endParaRPr>
          </a:p>
        </p:txBody>
      </p:sp>
      <p:sp>
        <p:nvSpPr>
          <p:cNvPr id="1180" name="Google Shape;1180;p231"/>
          <p:cNvSpPr txBox="1"/>
          <p:nvPr/>
        </p:nvSpPr>
        <p:spPr>
          <a:xfrm>
            <a:off x="3249200" y="1295050"/>
            <a:ext cx="2613600" cy="1942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lt1"/>
              </a:buClr>
              <a:buSzPts val="2400"/>
              <a:buFont typeface="Arial"/>
              <a:buNone/>
            </a:pPr>
            <a:r>
              <a:rPr b="1" lang="en" sz="2000">
                <a:solidFill>
                  <a:srgbClr val="272727"/>
                </a:solidFill>
                <a:latin typeface="Poppins"/>
                <a:ea typeface="Poppins"/>
                <a:cs typeface="Poppins"/>
                <a:sym typeface="Poppins"/>
              </a:rPr>
              <a:t>Educate </a:t>
            </a:r>
            <a:r>
              <a:rPr lang="en" sz="2000">
                <a:solidFill>
                  <a:srgbClr val="272727"/>
                </a:solidFill>
                <a:latin typeface="Poppins"/>
                <a:ea typeface="Poppins"/>
                <a:cs typeface="Poppins"/>
                <a:sym typeface="Poppins"/>
              </a:rPr>
              <a:t>neurotypical</a:t>
            </a:r>
            <a:r>
              <a:rPr b="1" lang="en" sz="2000">
                <a:solidFill>
                  <a:srgbClr val="272727"/>
                </a:solidFill>
                <a:latin typeface="Poppins"/>
                <a:ea typeface="Poppins"/>
                <a:cs typeface="Poppins"/>
                <a:sym typeface="Poppins"/>
              </a:rPr>
              <a:t> </a:t>
            </a:r>
            <a:r>
              <a:rPr lang="en" sz="2000">
                <a:solidFill>
                  <a:srgbClr val="272727"/>
                </a:solidFill>
                <a:latin typeface="Poppins"/>
                <a:ea typeface="Poppins"/>
                <a:cs typeface="Poppins"/>
                <a:sym typeface="Poppins"/>
              </a:rPr>
              <a:t>people to better support their friends, family and colleagues</a:t>
            </a:r>
            <a:endParaRPr sz="2000">
              <a:solidFill>
                <a:srgbClr val="272727"/>
              </a:solidFill>
              <a:latin typeface="Poppins"/>
              <a:ea typeface="Poppins"/>
              <a:cs typeface="Poppins"/>
              <a:sym typeface="Poppins"/>
            </a:endParaRPr>
          </a:p>
          <a:p>
            <a:pPr indent="0" lvl="0" marL="0" marR="0" rtl="0" algn="l">
              <a:lnSpc>
                <a:spcPct val="100000"/>
              </a:lnSpc>
              <a:spcBef>
                <a:spcPts val="0"/>
              </a:spcBef>
              <a:spcAft>
                <a:spcPts val="0"/>
              </a:spcAft>
              <a:buClr>
                <a:schemeClr val="lt1"/>
              </a:buClr>
              <a:buSzPts val="2400"/>
              <a:buFont typeface="Arial"/>
              <a:buNone/>
            </a:pPr>
            <a:r>
              <a:t/>
            </a:r>
            <a:endParaRPr sz="2000">
              <a:latin typeface="Poppins"/>
              <a:ea typeface="Poppins"/>
              <a:cs typeface="Poppins"/>
              <a:sym typeface="Poppins"/>
            </a:endParaRPr>
          </a:p>
        </p:txBody>
      </p:sp>
      <p:sp>
        <p:nvSpPr>
          <p:cNvPr id="1181" name="Google Shape;1181;p231"/>
          <p:cNvSpPr txBox="1"/>
          <p:nvPr/>
        </p:nvSpPr>
        <p:spPr>
          <a:xfrm>
            <a:off x="6177225" y="1295050"/>
            <a:ext cx="2613600" cy="18873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lt1"/>
              </a:buClr>
              <a:buSzPts val="2400"/>
              <a:buFont typeface="Arial"/>
              <a:buNone/>
            </a:pPr>
            <a:r>
              <a:rPr b="1" lang="en" sz="2000">
                <a:solidFill>
                  <a:srgbClr val="272727"/>
                </a:solidFill>
                <a:latin typeface="Poppins"/>
                <a:ea typeface="Poppins"/>
                <a:cs typeface="Poppins"/>
                <a:sym typeface="Poppins"/>
              </a:rPr>
              <a:t>Advise </a:t>
            </a:r>
            <a:r>
              <a:rPr lang="en" sz="2000">
                <a:solidFill>
                  <a:srgbClr val="272727"/>
                </a:solidFill>
                <a:latin typeface="Poppins"/>
                <a:ea typeface="Poppins"/>
                <a:cs typeface="Poppins"/>
                <a:sym typeface="Poppins"/>
              </a:rPr>
              <a:t>organisations on how they can design and adapt spaces to improve people’s lives</a:t>
            </a:r>
            <a:endParaRPr sz="2000">
              <a:solidFill>
                <a:srgbClr val="272727"/>
              </a:solidFill>
              <a:latin typeface="Poppins"/>
              <a:ea typeface="Poppins"/>
              <a:cs typeface="Poppins"/>
              <a:sym typeface="Poppins"/>
            </a:endParaRPr>
          </a:p>
        </p:txBody>
      </p:sp>
      <p:sp>
        <p:nvSpPr>
          <p:cNvPr id="1182" name="Google Shape;1182;p231"/>
          <p:cNvSpPr txBox="1"/>
          <p:nvPr/>
        </p:nvSpPr>
        <p:spPr>
          <a:xfrm>
            <a:off x="405175" y="3735975"/>
            <a:ext cx="8301600" cy="11163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lt1"/>
              </a:buClr>
              <a:buSzPts val="2400"/>
              <a:buFont typeface="Arial"/>
              <a:buNone/>
            </a:pPr>
            <a:r>
              <a:rPr b="1" lang="en" sz="2200">
                <a:solidFill>
                  <a:srgbClr val="272727"/>
                </a:solidFill>
                <a:latin typeface="Poppins"/>
                <a:ea typeface="Poppins"/>
                <a:cs typeface="Poppins"/>
                <a:sym typeface="Poppins"/>
              </a:rPr>
              <a:t>Participatory citizen science </a:t>
            </a:r>
            <a:r>
              <a:rPr lang="en" sz="2200">
                <a:solidFill>
                  <a:srgbClr val="272727"/>
                </a:solidFill>
                <a:latin typeface="Poppins"/>
                <a:ea typeface="Poppins"/>
                <a:cs typeface="Poppins"/>
                <a:sym typeface="Poppins"/>
              </a:rPr>
              <a:t>that strives to </a:t>
            </a:r>
            <a:r>
              <a:rPr b="1" lang="en" sz="2200">
                <a:solidFill>
                  <a:srgbClr val="272727"/>
                </a:solidFill>
                <a:latin typeface="Poppins"/>
                <a:ea typeface="Poppins"/>
                <a:cs typeface="Poppins"/>
                <a:sym typeface="Poppins"/>
              </a:rPr>
              <a:t>empower </a:t>
            </a:r>
            <a:r>
              <a:rPr lang="en" sz="2200">
                <a:solidFill>
                  <a:srgbClr val="272727"/>
                </a:solidFill>
                <a:latin typeface="Poppins"/>
                <a:ea typeface="Poppins"/>
                <a:cs typeface="Poppins"/>
                <a:sym typeface="Poppins"/>
              </a:rPr>
              <a:t>autistic people throughout.</a:t>
            </a:r>
            <a:endParaRPr sz="2200">
              <a:latin typeface="Poppins"/>
              <a:ea typeface="Poppins"/>
              <a:cs typeface="Poppins"/>
              <a:sym typeface="Poppins"/>
            </a:endParaRPr>
          </a:p>
        </p:txBody>
      </p:sp>
      <p:sp>
        <p:nvSpPr>
          <p:cNvPr id="1183" name="Google Shape;1183;p231"/>
          <p:cNvSpPr txBox="1"/>
          <p:nvPr/>
        </p:nvSpPr>
        <p:spPr>
          <a:xfrm>
            <a:off x="28350" y="4816075"/>
            <a:ext cx="9087300" cy="4002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accent5"/>
                </a:solidFill>
                <a:latin typeface="Poppins Light"/>
                <a:ea typeface="Poppins Light"/>
                <a:cs typeface="Poppins Light"/>
                <a:sym typeface="Poppins Light"/>
              </a:rPr>
              <a:t>10.5281/zenodo.7550764</a:t>
            </a:r>
            <a:endParaRPr>
              <a:solidFill>
                <a:srgbClr val="2C2C2C"/>
              </a:solidFill>
              <a:latin typeface="Poppins Light"/>
              <a:ea typeface="Poppins Light"/>
              <a:cs typeface="Poppins Light"/>
              <a:sym typeface="Poppins Light"/>
            </a:endParaRPr>
          </a:p>
        </p:txBody>
      </p:sp>
      <p:sp>
        <p:nvSpPr>
          <p:cNvPr id="1184" name="Google Shape;1184;p231"/>
          <p:cNvSpPr txBox="1"/>
          <p:nvPr>
            <p:ph idx="1"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185" name="Google Shape;1185;p231"/>
          <p:cNvPicPr preferRelativeResize="0"/>
          <p:nvPr/>
        </p:nvPicPr>
        <p:blipFill>
          <a:blip r:embed="rId3">
            <a:alphaModFix/>
          </a:blip>
          <a:stretch>
            <a:fillRect/>
          </a:stretch>
        </p:blipFill>
        <p:spPr>
          <a:xfrm>
            <a:off x="7208025" y="4564050"/>
            <a:ext cx="348100" cy="348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sp>
        <p:nvSpPr>
          <p:cNvPr id="1190" name="Google Shape;1190;p232"/>
          <p:cNvSpPr txBox="1"/>
          <p:nvPr>
            <p:ph idx="1" type="subTitle"/>
          </p:nvPr>
        </p:nvSpPr>
        <p:spPr>
          <a:xfrm>
            <a:off x="1839950" y="425600"/>
            <a:ext cx="5321100" cy="71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3500">
                <a:solidFill>
                  <a:srgbClr val="2C2C2C"/>
                </a:solidFill>
              </a:rPr>
              <a:t>Who we are.</a:t>
            </a:r>
            <a:endParaRPr sz="3500">
              <a:solidFill>
                <a:srgbClr val="2C2C2C"/>
              </a:solidFill>
            </a:endParaRPr>
          </a:p>
        </p:txBody>
      </p:sp>
      <p:sp>
        <p:nvSpPr>
          <p:cNvPr id="1191" name="Google Shape;1191;p232"/>
          <p:cNvSpPr txBox="1"/>
          <p:nvPr>
            <p:ph idx="2" type="body"/>
          </p:nvPr>
        </p:nvSpPr>
        <p:spPr>
          <a:xfrm>
            <a:off x="307775" y="3373050"/>
            <a:ext cx="2087400" cy="1503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2C2C2C"/>
                </a:solidFill>
                <a:latin typeface="Poppins Medium"/>
                <a:ea typeface="Poppins Medium"/>
                <a:cs typeface="Poppins Medium"/>
                <a:sym typeface="Poppins Medium"/>
              </a:rPr>
              <a:t>Bastian Greshake  Tzovaras</a:t>
            </a:r>
            <a:endParaRPr>
              <a:solidFill>
                <a:srgbClr val="2C2C2C"/>
              </a:solidFill>
              <a:latin typeface="Poppins Medium"/>
              <a:ea typeface="Poppins Medium"/>
              <a:cs typeface="Poppins Medium"/>
              <a:sym typeface="Poppins Medium"/>
            </a:endParaRPr>
          </a:p>
          <a:p>
            <a:pPr indent="0" lvl="0" marL="0" rtl="0" algn="ctr">
              <a:spcBef>
                <a:spcPts val="1200"/>
              </a:spcBef>
              <a:spcAft>
                <a:spcPts val="1200"/>
              </a:spcAft>
              <a:buNone/>
            </a:pPr>
            <a:r>
              <a:t/>
            </a:r>
            <a:endParaRPr i="1" sz="1300">
              <a:solidFill>
                <a:srgbClr val="2C2C2C"/>
              </a:solidFill>
              <a:latin typeface="Poppins"/>
              <a:ea typeface="Poppins"/>
              <a:cs typeface="Poppins"/>
              <a:sym typeface="Poppins"/>
            </a:endParaRPr>
          </a:p>
        </p:txBody>
      </p:sp>
      <p:sp>
        <p:nvSpPr>
          <p:cNvPr id="1192" name="Google Shape;1192;p232"/>
          <p:cNvSpPr txBox="1"/>
          <p:nvPr>
            <p:ph idx="2" type="body"/>
          </p:nvPr>
        </p:nvSpPr>
        <p:spPr>
          <a:xfrm>
            <a:off x="2455475" y="3373050"/>
            <a:ext cx="2043000" cy="1651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2C2C2C"/>
                </a:solidFill>
                <a:latin typeface="Poppins Medium"/>
                <a:ea typeface="Poppins Medium"/>
                <a:cs typeface="Poppins Medium"/>
                <a:sym typeface="Poppins Medium"/>
              </a:rPr>
              <a:t>Georgia Aitkenhead</a:t>
            </a:r>
            <a:endParaRPr>
              <a:solidFill>
                <a:srgbClr val="2C2C2C"/>
              </a:solidFill>
              <a:latin typeface="Poppins Medium"/>
              <a:ea typeface="Poppins Medium"/>
              <a:cs typeface="Poppins Medium"/>
              <a:sym typeface="Poppins Medium"/>
            </a:endParaRPr>
          </a:p>
          <a:p>
            <a:pPr indent="0" lvl="0" marL="0" rtl="0" algn="ctr">
              <a:spcBef>
                <a:spcPts val="1200"/>
              </a:spcBef>
              <a:spcAft>
                <a:spcPts val="1200"/>
              </a:spcAft>
              <a:buClr>
                <a:schemeClr val="dk1"/>
              </a:buClr>
              <a:buSzPts val="1100"/>
              <a:buFont typeface="Arial"/>
              <a:buNone/>
            </a:pPr>
            <a:r>
              <a:t/>
            </a:r>
            <a:endParaRPr sz="1300">
              <a:solidFill>
                <a:srgbClr val="2C2C2C"/>
              </a:solidFill>
              <a:latin typeface="Poppins"/>
              <a:ea typeface="Poppins"/>
              <a:cs typeface="Poppins"/>
              <a:sym typeface="Poppins"/>
            </a:endParaRPr>
          </a:p>
        </p:txBody>
      </p:sp>
      <p:pic>
        <p:nvPicPr>
          <p:cNvPr id="1193" name="Google Shape;1193;p232"/>
          <p:cNvPicPr preferRelativeResize="0"/>
          <p:nvPr/>
        </p:nvPicPr>
        <p:blipFill rotWithShape="1">
          <a:blip r:embed="rId3">
            <a:alphaModFix/>
          </a:blip>
          <a:srcRect b="0" l="893" r="884" t="0"/>
          <a:stretch/>
        </p:blipFill>
        <p:spPr>
          <a:xfrm>
            <a:off x="2727376" y="1711213"/>
            <a:ext cx="1421900" cy="1435323"/>
          </a:xfrm>
          <a:prstGeom prst="rect">
            <a:avLst/>
          </a:prstGeom>
          <a:noFill/>
          <a:ln>
            <a:noFill/>
          </a:ln>
          <a:effectLst>
            <a:outerShdw blurRad="57150" rotWithShape="0" algn="bl" dist="19050">
              <a:srgbClr val="000000">
                <a:alpha val="50000"/>
              </a:srgbClr>
            </a:outerShdw>
          </a:effectLst>
        </p:spPr>
      </p:pic>
      <p:pic>
        <p:nvPicPr>
          <p:cNvPr id="1194" name="Google Shape;1194;p232"/>
          <p:cNvPicPr preferRelativeResize="0"/>
          <p:nvPr/>
        </p:nvPicPr>
        <p:blipFill rotWithShape="1">
          <a:blip r:embed="rId4">
            <a:alphaModFix/>
          </a:blip>
          <a:srcRect b="0" l="0" r="0" t="0"/>
          <a:stretch/>
        </p:blipFill>
        <p:spPr>
          <a:xfrm>
            <a:off x="640525" y="1711213"/>
            <a:ext cx="1421901" cy="1421901"/>
          </a:xfrm>
          <a:prstGeom prst="rect">
            <a:avLst/>
          </a:prstGeom>
          <a:noFill/>
          <a:ln>
            <a:noFill/>
          </a:ln>
          <a:effectLst>
            <a:outerShdw blurRad="57150" rotWithShape="0" algn="bl" dir="5400000" dist="19050">
              <a:srgbClr val="000000">
                <a:alpha val="50000"/>
              </a:srgbClr>
            </a:outerShdw>
          </a:effectLst>
        </p:spPr>
      </p:pic>
      <p:pic>
        <p:nvPicPr>
          <p:cNvPr id="1195" name="Google Shape;1195;p232"/>
          <p:cNvPicPr preferRelativeResize="0"/>
          <p:nvPr/>
        </p:nvPicPr>
        <p:blipFill rotWithShape="1">
          <a:blip r:embed="rId5">
            <a:alphaModFix/>
          </a:blip>
          <a:srcRect b="15881" l="0" r="0" t="0"/>
          <a:stretch/>
        </p:blipFill>
        <p:spPr>
          <a:xfrm>
            <a:off x="4814225" y="1711213"/>
            <a:ext cx="1421901" cy="1435323"/>
          </a:xfrm>
          <a:prstGeom prst="rect">
            <a:avLst/>
          </a:prstGeom>
          <a:noFill/>
          <a:ln>
            <a:noFill/>
          </a:ln>
          <a:effectLst>
            <a:outerShdw blurRad="57150" rotWithShape="0" algn="bl" dir="5400000" dist="19050">
              <a:srgbClr val="000000">
                <a:alpha val="50000"/>
              </a:srgbClr>
            </a:outerShdw>
          </a:effectLst>
        </p:spPr>
      </p:pic>
      <p:sp>
        <p:nvSpPr>
          <p:cNvPr id="1196" name="Google Shape;1196;p232"/>
          <p:cNvSpPr txBox="1"/>
          <p:nvPr>
            <p:ph idx="2" type="body"/>
          </p:nvPr>
        </p:nvSpPr>
        <p:spPr>
          <a:xfrm>
            <a:off x="6662075" y="3373050"/>
            <a:ext cx="2043000" cy="89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2C2C2C"/>
                </a:solidFill>
                <a:latin typeface="Poppins Medium"/>
                <a:ea typeface="Poppins Medium"/>
                <a:cs typeface="Poppins Medium"/>
                <a:sym typeface="Poppins Medium"/>
              </a:rPr>
              <a:t>Helen                Duncan</a:t>
            </a:r>
            <a:endParaRPr>
              <a:solidFill>
                <a:srgbClr val="2C2C2C"/>
              </a:solidFill>
              <a:latin typeface="Poppins Medium"/>
              <a:ea typeface="Poppins Medium"/>
              <a:cs typeface="Poppins Medium"/>
              <a:sym typeface="Poppins Medium"/>
            </a:endParaRPr>
          </a:p>
          <a:p>
            <a:pPr indent="0" lvl="0" marL="0" rtl="0" algn="ctr">
              <a:spcBef>
                <a:spcPts val="1200"/>
              </a:spcBef>
              <a:spcAft>
                <a:spcPts val="1200"/>
              </a:spcAft>
              <a:buNone/>
            </a:pPr>
            <a:r>
              <a:t/>
            </a:r>
            <a:endParaRPr sz="1300">
              <a:solidFill>
                <a:srgbClr val="2C2C2C"/>
              </a:solidFill>
              <a:latin typeface="Poppins"/>
              <a:ea typeface="Poppins"/>
              <a:cs typeface="Poppins"/>
              <a:sym typeface="Poppins"/>
            </a:endParaRPr>
          </a:p>
        </p:txBody>
      </p:sp>
      <p:sp>
        <p:nvSpPr>
          <p:cNvPr id="1197" name="Google Shape;1197;p232"/>
          <p:cNvSpPr txBox="1"/>
          <p:nvPr>
            <p:ph idx="2" type="body"/>
          </p:nvPr>
        </p:nvSpPr>
        <p:spPr>
          <a:xfrm>
            <a:off x="4558775" y="3373050"/>
            <a:ext cx="2043000" cy="1651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2C2C2C"/>
                </a:solidFill>
                <a:latin typeface="Poppins Medium"/>
                <a:ea typeface="Poppins Medium"/>
                <a:cs typeface="Poppins Medium"/>
                <a:sym typeface="Poppins Medium"/>
              </a:rPr>
              <a:t>Otis             Smith</a:t>
            </a:r>
            <a:endParaRPr>
              <a:solidFill>
                <a:srgbClr val="2C2C2C"/>
              </a:solidFill>
              <a:latin typeface="Poppins Medium"/>
              <a:ea typeface="Poppins Medium"/>
              <a:cs typeface="Poppins Medium"/>
              <a:sym typeface="Poppins Medium"/>
            </a:endParaRPr>
          </a:p>
          <a:p>
            <a:pPr indent="0" lvl="0" marL="0" rtl="0" algn="ctr">
              <a:spcBef>
                <a:spcPts val="1200"/>
              </a:spcBef>
              <a:spcAft>
                <a:spcPts val="1200"/>
              </a:spcAft>
              <a:buNone/>
            </a:pPr>
            <a:r>
              <a:t/>
            </a:r>
            <a:endParaRPr sz="1300">
              <a:solidFill>
                <a:srgbClr val="2C2C2C"/>
              </a:solidFill>
              <a:latin typeface="Poppins"/>
              <a:ea typeface="Poppins"/>
              <a:cs typeface="Poppins"/>
              <a:sym typeface="Poppins"/>
            </a:endParaRPr>
          </a:p>
        </p:txBody>
      </p:sp>
      <p:sp>
        <p:nvSpPr>
          <p:cNvPr id="1198" name="Google Shape;1198;p232"/>
          <p:cNvSpPr txBox="1"/>
          <p:nvPr>
            <p:ph idx="2"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199" name="Google Shape;1199;p232"/>
          <p:cNvPicPr preferRelativeResize="0"/>
          <p:nvPr/>
        </p:nvPicPr>
        <p:blipFill>
          <a:blip r:embed="rId6">
            <a:alphaModFix/>
          </a:blip>
          <a:stretch>
            <a:fillRect/>
          </a:stretch>
        </p:blipFill>
        <p:spPr>
          <a:xfrm>
            <a:off x="7208025" y="4564050"/>
            <a:ext cx="348100" cy="348100"/>
          </a:xfrm>
          <a:prstGeom prst="rect">
            <a:avLst/>
          </a:prstGeom>
          <a:noFill/>
          <a:ln>
            <a:noFill/>
          </a:ln>
        </p:spPr>
      </p:pic>
      <p:pic>
        <p:nvPicPr>
          <p:cNvPr id="1200" name="Google Shape;1200;p232"/>
          <p:cNvPicPr preferRelativeResize="0"/>
          <p:nvPr/>
        </p:nvPicPr>
        <p:blipFill>
          <a:blip r:embed="rId7">
            <a:alphaModFix/>
          </a:blip>
          <a:stretch>
            <a:fillRect/>
          </a:stretch>
        </p:blipFill>
        <p:spPr>
          <a:xfrm>
            <a:off x="6901075" y="1711213"/>
            <a:ext cx="1435300" cy="1435300"/>
          </a:xfrm>
          <a:prstGeom prst="rect">
            <a:avLst/>
          </a:prstGeom>
          <a:noFill/>
          <a:ln>
            <a:noFill/>
          </a:ln>
        </p:spPr>
      </p:pic>
      <p:sp>
        <p:nvSpPr>
          <p:cNvPr id="1201" name="Google Shape;1201;p232"/>
          <p:cNvSpPr txBox="1"/>
          <p:nvPr/>
        </p:nvSpPr>
        <p:spPr>
          <a:xfrm>
            <a:off x="28350" y="4816075"/>
            <a:ext cx="9087300" cy="4002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233"/>
          <p:cNvSpPr txBox="1"/>
          <p:nvPr>
            <p:ph type="ctrTitle"/>
          </p:nvPr>
        </p:nvSpPr>
        <p:spPr>
          <a:xfrm>
            <a:off x="1199250" y="1927975"/>
            <a:ext cx="6129000" cy="1254600"/>
          </a:xfrm>
          <a:prstGeom prst="rect">
            <a:avLst/>
          </a:prstGeom>
          <a:ln cap="flat" cmpd="sng" w="9525">
            <a:solidFill>
              <a:srgbClr val="2C2C2C"/>
            </a:solidFill>
            <a:prstDash val="solid"/>
            <a:round/>
            <a:headEnd len="sm" w="sm" type="none"/>
            <a:tailEnd len="sm" w="sm" type="none"/>
          </a:ln>
        </p:spPr>
        <p:txBody>
          <a:bodyPr anchorCtr="0" anchor="ctr" bIns="360000" lIns="90000" spcFirstLastPara="1" rIns="91425" wrap="square" tIns="360000">
            <a:noAutofit/>
          </a:bodyPr>
          <a:lstStyle/>
          <a:p>
            <a:pPr indent="0" lvl="0" marL="0" rtl="0" algn="ctr">
              <a:spcBef>
                <a:spcPts val="0"/>
              </a:spcBef>
              <a:spcAft>
                <a:spcPts val="0"/>
              </a:spcAft>
              <a:buNone/>
            </a:pPr>
            <a:r>
              <a:rPr lang="en">
                <a:solidFill>
                  <a:srgbClr val="2C2C2C"/>
                </a:solidFill>
              </a:rPr>
              <a:t>The Challenge</a:t>
            </a:r>
            <a:endParaRPr>
              <a:solidFill>
                <a:srgbClr val="2C2C2C"/>
              </a:solidFill>
            </a:endParaRPr>
          </a:p>
        </p:txBody>
      </p:sp>
      <p:sp>
        <p:nvSpPr>
          <p:cNvPr id="1207" name="Google Shape;1207;p233"/>
          <p:cNvSpPr txBox="1"/>
          <p:nvPr>
            <p:ph idx="4294967295"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208" name="Google Shape;1208;p233"/>
          <p:cNvPicPr preferRelativeResize="0"/>
          <p:nvPr/>
        </p:nvPicPr>
        <p:blipFill>
          <a:blip r:embed="rId3">
            <a:alphaModFix/>
          </a:blip>
          <a:stretch>
            <a:fillRect/>
          </a:stretch>
        </p:blipFill>
        <p:spPr>
          <a:xfrm>
            <a:off x="7208025" y="4564050"/>
            <a:ext cx="348100" cy="348100"/>
          </a:xfrm>
          <a:prstGeom prst="rect">
            <a:avLst/>
          </a:prstGeom>
          <a:noFill/>
          <a:ln>
            <a:noFill/>
          </a:ln>
        </p:spPr>
      </p:pic>
      <p:sp>
        <p:nvSpPr>
          <p:cNvPr id="1209" name="Google Shape;1209;p233"/>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Clr>
                <a:schemeClr val="dk1"/>
              </a:buClr>
              <a:buSzPts val="1100"/>
              <a:buFont typeface="Arial"/>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grpSp>
        <p:nvGrpSpPr>
          <p:cNvPr id="1210" name="Google Shape;1210;p233"/>
          <p:cNvGrpSpPr/>
          <p:nvPr/>
        </p:nvGrpSpPr>
        <p:grpSpPr>
          <a:xfrm rot="5400000">
            <a:off x="-2538182" y="2529029"/>
            <a:ext cx="5143242" cy="66671"/>
            <a:chOff x="1400025" y="2992650"/>
            <a:chExt cx="6420225" cy="114300"/>
          </a:xfrm>
        </p:grpSpPr>
        <p:sp>
          <p:nvSpPr>
            <p:cNvPr id="1211" name="Google Shape;1211;p233"/>
            <p:cNvSpPr/>
            <p:nvPr/>
          </p:nvSpPr>
          <p:spPr>
            <a:xfrm>
              <a:off x="1400025" y="2992650"/>
              <a:ext cx="1076400" cy="114300"/>
            </a:xfrm>
            <a:prstGeom prst="rect">
              <a:avLst/>
            </a:prstGeom>
            <a:solidFill>
              <a:srgbClr val="FFC17A"/>
            </a:solidFill>
            <a:ln cap="flat" cmpd="sng" w="9525">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33"/>
            <p:cNvSpPr/>
            <p:nvPr/>
          </p:nvSpPr>
          <p:spPr>
            <a:xfrm>
              <a:off x="2476425" y="2992650"/>
              <a:ext cx="1076400" cy="114300"/>
            </a:xfrm>
            <a:prstGeom prst="rect">
              <a:avLst/>
            </a:prstGeom>
            <a:solidFill>
              <a:srgbClr val="D966A5"/>
            </a:solidFill>
            <a:ln cap="flat" cmpd="sng" w="9525">
              <a:solidFill>
                <a:srgbClr val="D966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33"/>
            <p:cNvSpPr/>
            <p:nvPr/>
          </p:nvSpPr>
          <p:spPr>
            <a:xfrm>
              <a:off x="3552825" y="2992650"/>
              <a:ext cx="1076400" cy="114300"/>
            </a:xfrm>
            <a:prstGeom prst="rect">
              <a:avLst/>
            </a:prstGeom>
            <a:solidFill>
              <a:srgbClr val="F1806F"/>
            </a:solidFill>
            <a:ln cap="flat" cmpd="sng" w="9525">
              <a:solidFill>
                <a:srgbClr val="F180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33"/>
            <p:cNvSpPr/>
            <p:nvPr/>
          </p:nvSpPr>
          <p:spPr>
            <a:xfrm>
              <a:off x="4629225" y="2992650"/>
              <a:ext cx="1076400" cy="114300"/>
            </a:xfrm>
            <a:prstGeom prst="rect">
              <a:avLst/>
            </a:prstGeom>
            <a:solidFill>
              <a:srgbClr val="1BB5AF"/>
            </a:solidFill>
            <a:ln cap="flat" cmpd="sng" w="9525">
              <a:solidFill>
                <a:srgbClr val="1BB5A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33"/>
            <p:cNvSpPr/>
            <p:nvPr/>
          </p:nvSpPr>
          <p:spPr>
            <a:xfrm>
              <a:off x="5667450" y="2992650"/>
              <a:ext cx="1076400" cy="114300"/>
            </a:xfrm>
            <a:prstGeom prst="rect">
              <a:avLst/>
            </a:prstGeom>
            <a:solidFill>
              <a:srgbClr val="309FDC"/>
            </a:solidFill>
            <a:ln cap="flat" cmpd="sng" w="9525">
              <a:solidFill>
                <a:srgbClr val="309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33"/>
            <p:cNvSpPr/>
            <p:nvPr/>
          </p:nvSpPr>
          <p:spPr>
            <a:xfrm>
              <a:off x="6743850" y="2992650"/>
              <a:ext cx="1076400" cy="114300"/>
            </a:xfrm>
            <a:prstGeom prst="rect">
              <a:avLst/>
            </a:prstGeom>
            <a:solidFill>
              <a:srgbClr val="A8A2FF"/>
            </a:solidFill>
            <a:ln cap="flat" cmpd="sng" w="9525">
              <a:solidFill>
                <a:srgbClr val="A8A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0" name="Shape 1220"/>
        <p:cNvGrpSpPr/>
        <p:nvPr/>
      </p:nvGrpSpPr>
      <p:grpSpPr>
        <a:xfrm>
          <a:off x="0" y="0"/>
          <a:ext cx="0" cy="0"/>
          <a:chOff x="0" y="0"/>
          <a:chExt cx="0" cy="0"/>
        </a:xfrm>
      </p:grpSpPr>
      <p:sp>
        <p:nvSpPr>
          <p:cNvPr id="1221" name="Google Shape;1221;p234"/>
          <p:cNvSpPr txBox="1"/>
          <p:nvPr>
            <p:ph idx="1" type="subTitle"/>
          </p:nvPr>
        </p:nvSpPr>
        <p:spPr>
          <a:xfrm>
            <a:off x="437750" y="2984575"/>
            <a:ext cx="4648800" cy="1309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t>90% of autistic people process sensory information differently from non-autistic people</a:t>
            </a:r>
            <a:endParaRPr sz="2000"/>
          </a:p>
        </p:txBody>
      </p:sp>
      <p:sp>
        <p:nvSpPr>
          <p:cNvPr id="1222" name="Google Shape;1222;p234"/>
          <p:cNvSpPr txBox="1"/>
          <p:nvPr>
            <p:ph idx="4294967295" type="body"/>
          </p:nvPr>
        </p:nvSpPr>
        <p:spPr>
          <a:xfrm>
            <a:off x="7294850"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chemeClr val="lt1"/>
                </a:solidFill>
              </a:rPr>
              <a:t>@AutSPACEs</a:t>
            </a:r>
            <a:endParaRPr sz="1600">
              <a:solidFill>
                <a:schemeClr val="lt1"/>
              </a:solidFill>
            </a:endParaRPr>
          </a:p>
        </p:txBody>
      </p:sp>
      <p:pic>
        <p:nvPicPr>
          <p:cNvPr id="1223" name="Google Shape;1223;p234"/>
          <p:cNvPicPr preferRelativeResize="0"/>
          <p:nvPr/>
        </p:nvPicPr>
        <p:blipFill>
          <a:blip r:embed="rId4">
            <a:alphaModFix/>
          </a:blip>
          <a:stretch>
            <a:fillRect/>
          </a:stretch>
        </p:blipFill>
        <p:spPr>
          <a:xfrm>
            <a:off x="7208025" y="4564050"/>
            <a:ext cx="348100" cy="348100"/>
          </a:xfrm>
          <a:prstGeom prst="rect">
            <a:avLst/>
          </a:prstGeom>
          <a:noFill/>
          <a:ln>
            <a:noFill/>
          </a:ln>
        </p:spPr>
      </p:pic>
      <p:sp>
        <p:nvSpPr>
          <p:cNvPr id="1224" name="Google Shape;1224;p234"/>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Clr>
                <a:schemeClr val="dk1"/>
              </a:buClr>
              <a:buSzPts val="1100"/>
              <a:buFont typeface="Arial"/>
              <a:buNone/>
            </a:pPr>
            <a:r>
              <a:rPr lang="en">
                <a:solidFill>
                  <a:schemeClr val="lt1"/>
                </a:solidFill>
                <a:latin typeface="Poppins Light"/>
                <a:ea typeface="Poppins Light"/>
                <a:cs typeface="Poppins Light"/>
                <a:sym typeface="Poppins Light"/>
              </a:rPr>
              <a:t>10.5281/zenodo.7550764</a:t>
            </a:r>
            <a:endParaRPr>
              <a:solidFill>
                <a:schemeClr val="lt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sp>
        <p:nvSpPr>
          <p:cNvPr id="1229" name="Google Shape;1229;p2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020">
                <a:latin typeface="Poppins"/>
                <a:ea typeface="Poppins"/>
                <a:cs typeface="Poppins"/>
                <a:sym typeface="Poppins"/>
              </a:rPr>
              <a:t>Research for real world change.</a:t>
            </a:r>
            <a:endParaRPr sz="3020">
              <a:latin typeface="Poppins"/>
              <a:ea typeface="Poppins"/>
              <a:cs typeface="Poppins"/>
              <a:sym typeface="Poppins"/>
            </a:endParaRPr>
          </a:p>
        </p:txBody>
      </p:sp>
      <p:sp>
        <p:nvSpPr>
          <p:cNvPr id="1230" name="Google Shape;1230;p235"/>
          <p:cNvSpPr txBox="1"/>
          <p:nvPr>
            <p:ph idx="1" type="body"/>
          </p:nvPr>
        </p:nvSpPr>
        <p:spPr>
          <a:xfrm>
            <a:off x="7294850"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t>@AutSPACEs</a:t>
            </a:r>
            <a:endParaRPr sz="1600"/>
          </a:p>
        </p:txBody>
      </p:sp>
      <p:pic>
        <p:nvPicPr>
          <p:cNvPr id="1231" name="Google Shape;1231;p235"/>
          <p:cNvPicPr preferRelativeResize="0"/>
          <p:nvPr/>
        </p:nvPicPr>
        <p:blipFill>
          <a:blip r:embed="rId3">
            <a:alphaModFix/>
          </a:blip>
          <a:stretch>
            <a:fillRect/>
          </a:stretch>
        </p:blipFill>
        <p:spPr>
          <a:xfrm>
            <a:off x="7208025" y="4564050"/>
            <a:ext cx="348100" cy="348100"/>
          </a:xfrm>
          <a:prstGeom prst="rect">
            <a:avLst/>
          </a:prstGeom>
          <a:noFill/>
          <a:ln>
            <a:noFill/>
          </a:ln>
        </p:spPr>
      </p:pic>
      <p:pic>
        <p:nvPicPr>
          <p:cNvPr id="1232" name="Google Shape;1232;p235"/>
          <p:cNvPicPr preferRelativeResize="0"/>
          <p:nvPr/>
        </p:nvPicPr>
        <p:blipFill rotWithShape="1">
          <a:blip r:embed="rId4">
            <a:alphaModFix/>
          </a:blip>
          <a:srcRect b="21500" l="0" r="0" t="0"/>
          <a:stretch/>
        </p:blipFill>
        <p:spPr>
          <a:xfrm>
            <a:off x="355813" y="1501675"/>
            <a:ext cx="2239074" cy="1757649"/>
          </a:xfrm>
          <a:prstGeom prst="rect">
            <a:avLst/>
          </a:prstGeom>
          <a:noFill/>
          <a:ln>
            <a:noFill/>
          </a:ln>
        </p:spPr>
      </p:pic>
      <p:pic>
        <p:nvPicPr>
          <p:cNvPr id="1233" name="Google Shape;1233;p235"/>
          <p:cNvPicPr preferRelativeResize="0"/>
          <p:nvPr/>
        </p:nvPicPr>
        <p:blipFill rotWithShape="1">
          <a:blip r:embed="rId5">
            <a:alphaModFix/>
          </a:blip>
          <a:srcRect b="21942" l="0" r="0" t="0"/>
          <a:stretch/>
        </p:blipFill>
        <p:spPr>
          <a:xfrm>
            <a:off x="5105238" y="2960475"/>
            <a:ext cx="2393930" cy="1868599"/>
          </a:xfrm>
          <a:prstGeom prst="rect">
            <a:avLst/>
          </a:prstGeom>
          <a:noFill/>
          <a:ln>
            <a:noFill/>
          </a:ln>
        </p:spPr>
      </p:pic>
      <p:pic>
        <p:nvPicPr>
          <p:cNvPr id="1234" name="Google Shape;1234;p235"/>
          <p:cNvPicPr preferRelativeResize="0"/>
          <p:nvPr/>
        </p:nvPicPr>
        <p:blipFill rotWithShape="1">
          <a:blip r:embed="rId6">
            <a:alphaModFix/>
          </a:blip>
          <a:srcRect b="13269" l="0" r="0" t="0"/>
          <a:stretch/>
        </p:blipFill>
        <p:spPr>
          <a:xfrm>
            <a:off x="3661000" y="1391544"/>
            <a:ext cx="1962601" cy="1702157"/>
          </a:xfrm>
          <a:prstGeom prst="rect">
            <a:avLst/>
          </a:prstGeom>
          <a:noFill/>
          <a:ln>
            <a:noFill/>
          </a:ln>
        </p:spPr>
      </p:pic>
      <p:pic>
        <p:nvPicPr>
          <p:cNvPr id="1235" name="Google Shape;1235;p235"/>
          <p:cNvPicPr preferRelativeResize="0"/>
          <p:nvPr/>
        </p:nvPicPr>
        <p:blipFill rotWithShape="1">
          <a:blip r:embed="rId7">
            <a:alphaModFix/>
          </a:blip>
          <a:srcRect b="7995" l="0" r="0" t="0"/>
          <a:stretch/>
        </p:blipFill>
        <p:spPr>
          <a:xfrm>
            <a:off x="2108075" y="3017000"/>
            <a:ext cx="2194349" cy="2018851"/>
          </a:xfrm>
          <a:prstGeom prst="rect">
            <a:avLst/>
          </a:prstGeom>
          <a:noFill/>
          <a:ln>
            <a:noFill/>
          </a:ln>
        </p:spPr>
      </p:pic>
      <p:pic>
        <p:nvPicPr>
          <p:cNvPr id="1236" name="Google Shape;1236;p235"/>
          <p:cNvPicPr preferRelativeResize="0"/>
          <p:nvPr/>
        </p:nvPicPr>
        <p:blipFill rotWithShape="1">
          <a:blip r:embed="rId8">
            <a:alphaModFix/>
          </a:blip>
          <a:srcRect b="20904" l="0" r="0" t="0"/>
          <a:stretch/>
        </p:blipFill>
        <p:spPr>
          <a:xfrm>
            <a:off x="6291875" y="1017725"/>
            <a:ext cx="2463925" cy="1948800"/>
          </a:xfrm>
          <a:prstGeom prst="rect">
            <a:avLst/>
          </a:prstGeom>
          <a:noFill/>
          <a:ln>
            <a:noFill/>
          </a:ln>
        </p:spPr>
      </p:pic>
      <p:sp>
        <p:nvSpPr>
          <p:cNvPr id="1237" name="Google Shape;1237;p235"/>
          <p:cNvSpPr txBox="1"/>
          <p:nvPr/>
        </p:nvSpPr>
        <p:spPr>
          <a:xfrm>
            <a:off x="494050" y="3259325"/>
            <a:ext cx="19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oppins"/>
                <a:ea typeface="Poppins"/>
                <a:cs typeface="Poppins"/>
                <a:sym typeface="Poppins"/>
              </a:rPr>
              <a:t>Hospitals</a:t>
            </a:r>
            <a:endParaRPr>
              <a:latin typeface="Poppins"/>
              <a:ea typeface="Poppins"/>
              <a:cs typeface="Poppins"/>
              <a:sym typeface="Poppins"/>
            </a:endParaRPr>
          </a:p>
        </p:txBody>
      </p:sp>
      <p:sp>
        <p:nvSpPr>
          <p:cNvPr id="1238" name="Google Shape;1238;p235"/>
          <p:cNvSpPr txBox="1"/>
          <p:nvPr/>
        </p:nvSpPr>
        <p:spPr>
          <a:xfrm>
            <a:off x="2493525" y="4743300"/>
            <a:ext cx="19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oppins"/>
                <a:ea typeface="Poppins"/>
                <a:cs typeface="Poppins"/>
                <a:sym typeface="Poppins"/>
              </a:rPr>
              <a:t>Workplaces</a:t>
            </a:r>
            <a:endParaRPr>
              <a:latin typeface="Poppins"/>
              <a:ea typeface="Poppins"/>
              <a:cs typeface="Poppins"/>
              <a:sym typeface="Poppins"/>
            </a:endParaRPr>
          </a:p>
        </p:txBody>
      </p:sp>
      <p:sp>
        <p:nvSpPr>
          <p:cNvPr id="1239" name="Google Shape;1239;p235"/>
          <p:cNvSpPr txBox="1"/>
          <p:nvPr/>
        </p:nvSpPr>
        <p:spPr>
          <a:xfrm>
            <a:off x="3919500" y="2859125"/>
            <a:ext cx="19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oppins"/>
                <a:ea typeface="Poppins"/>
                <a:cs typeface="Poppins"/>
                <a:sym typeface="Poppins"/>
              </a:rPr>
              <a:t>Public transport</a:t>
            </a:r>
            <a:endParaRPr>
              <a:latin typeface="Poppins"/>
              <a:ea typeface="Poppins"/>
              <a:cs typeface="Poppins"/>
              <a:sym typeface="Poppins"/>
            </a:endParaRPr>
          </a:p>
        </p:txBody>
      </p:sp>
      <p:sp>
        <p:nvSpPr>
          <p:cNvPr id="1240" name="Google Shape;1240;p235"/>
          <p:cNvSpPr txBox="1"/>
          <p:nvPr/>
        </p:nvSpPr>
        <p:spPr>
          <a:xfrm>
            <a:off x="5245425" y="4440350"/>
            <a:ext cx="196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oppins"/>
                <a:ea typeface="Poppins"/>
                <a:cs typeface="Poppins"/>
                <a:sym typeface="Poppins"/>
              </a:rPr>
              <a:t>Schools and universities</a:t>
            </a:r>
            <a:endParaRPr>
              <a:latin typeface="Poppins"/>
              <a:ea typeface="Poppins"/>
              <a:cs typeface="Poppins"/>
              <a:sym typeface="Poppins"/>
            </a:endParaRPr>
          </a:p>
        </p:txBody>
      </p:sp>
      <p:sp>
        <p:nvSpPr>
          <p:cNvPr id="1241" name="Google Shape;1241;p235"/>
          <p:cNvSpPr txBox="1"/>
          <p:nvPr/>
        </p:nvSpPr>
        <p:spPr>
          <a:xfrm>
            <a:off x="6793200" y="2859125"/>
            <a:ext cx="19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oppins"/>
                <a:ea typeface="Poppins"/>
                <a:cs typeface="Poppins"/>
                <a:sym typeface="Poppins"/>
              </a:rPr>
              <a:t>Public parks</a:t>
            </a:r>
            <a:endParaRPr>
              <a:latin typeface="Poppins"/>
              <a:ea typeface="Poppins"/>
              <a:cs typeface="Poppins"/>
              <a:sym typeface="Poppins"/>
            </a:endParaRPr>
          </a:p>
        </p:txBody>
      </p:sp>
      <p:sp>
        <p:nvSpPr>
          <p:cNvPr id="1242" name="Google Shape;1242;p235"/>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sp>
        <p:nvSpPr>
          <p:cNvPr id="1247" name="Google Shape;1247;p2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Research to meet community</a:t>
            </a:r>
            <a:r>
              <a:rPr lang="en" sz="3000"/>
              <a:t> priorities.</a:t>
            </a:r>
            <a:endParaRPr sz="3000"/>
          </a:p>
        </p:txBody>
      </p:sp>
      <p:sp>
        <p:nvSpPr>
          <p:cNvPr id="1248" name="Google Shape;1248;p236"/>
          <p:cNvSpPr txBox="1"/>
          <p:nvPr>
            <p:ph idx="1" type="body"/>
          </p:nvPr>
        </p:nvSpPr>
        <p:spPr>
          <a:xfrm>
            <a:off x="311700" y="1533525"/>
            <a:ext cx="5165100" cy="2883000"/>
          </a:xfrm>
          <a:prstGeom prst="rect">
            <a:avLst/>
          </a:prstGeom>
          <a:ln>
            <a:noFill/>
          </a:ln>
        </p:spPr>
        <p:txBody>
          <a:bodyPr anchorCtr="0" anchor="t" bIns="91425" lIns="91425" spcFirstLastPara="1" rIns="91425" wrap="square" tIns="91425">
            <a:noAutofit/>
          </a:bodyPr>
          <a:lstStyle/>
          <a:p>
            <a:pPr indent="-355600" lvl="0" marL="457200" rtl="0" algn="l">
              <a:lnSpc>
                <a:spcPct val="100000"/>
              </a:lnSpc>
              <a:spcBef>
                <a:spcPts val="800"/>
              </a:spcBef>
              <a:spcAft>
                <a:spcPts val="0"/>
              </a:spcAft>
              <a:buSzPts val="2000"/>
              <a:buChar char="●"/>
            </a:pPr>
            <a:r>
              <a:rPr b="1" lang="en" sz="2000"/>
              <a:t>5.</a:t>
            </a:r>
            <a:r>
              <a:rPr lang="en" sz="2000"/>
              <a:t> Which </a:t>
            </a:r>
            <a:r>
              <a:rPr lang="en" sz="2000">
                <a:solidFill>
                  <a:schemeClr val="accent5"/>
                </a:solidFill>
                <a:highlight>
                  <a:schemeClr val="dk1"/>
                </a:highlight>
              </a:rPr>
              <a:t>environments/supports</a:t>
            </a:r>
            <a:r>
              <a:rPr lang="en" sz="2000"/>
              <a:t> are most appropriate in terms of achieving the best life outcomes in autistic people?</a:t>
            </a:r>
            <a:endParaRPr sz="2000"/>
          </a:p>
          <a:p>
            <a:pPr indent="-355600" lvl="0" marL="457200" rtl="0" algn="l">
              <a:lnSpc>
                <a:spcPct val="100000"/>
              </a:lnSpc>
              <a:spcBef>
                <a:spcPts val="1000"/>
              </a:spcBef>
              <a:spcAft>
                <a:spcPts val="0"/>
              </a:spcAft>
              <a:buSzPts val="2000"/>
              <a:buChar char="●"/>
            </a:pPr>
            <a:r>
              <a:rPr b="1" lang="en" sz="2000"/>
              <a:t>9.</a:t>
            </a:r>
            <a:r>
              <a:rPr lang="en" sz="2000"/>
              <a:t> How can </a:t>
            </a:r>
            <a:r>
              <a:rPr lang="en" sz="2000">
                <a:solidFill>
                  <a:srgbClr val="010101"/>
                </a:solidFill>
                <a:highlight>
                  <a:schemeClr val="dk1"/>
                </a:highlight>
              </a:rPr>
              <a:t>sensory processing</a:t>
            </a:r>
            <a:r>
              <a:rPr lang="en" sz="2000"/>
              <a:t> in autism be better understood?</a:t>
            </a:r>
            <a:endParaRPr sz="2000"/>
          </a:p>
        </p:txBody>
      </p:sp>
      <p:pic>
        <p:nvPicPr>
          <p:cNvPr id="1249" name="Google Shape;1249;p236"/>
          <p:cNvPicPr preferRelativeResize="0"/>
          <p:nvPr/>
        </p:nvPicPr>
        <p:blipFill rotWithShape="1">
          <a:blip r:embed="rId3">
            <a:alphaModFix/>
          </a:blip>
          <a:srcRect b="75428" l="3028" r="21259" t="0"/>
          <a:stretch/>
        </p:blipFill>
        <p:spPr>
          <a:xfrm>
            <a:off x="5591100" y="2989225"/>
            <a:ext cx="3333750" cy="1380575"/>
          </a:xfrm>
          <a:prstGeom prst="rect">
            <a:avLst/>
          </a:prstGeom>
          <a:noFill/>
          <a:ln>
            <a:noFill/>
          </a:ln>
        </p:spPr>
      </p:pic>
      <p:pic>
        <p:nvPicPr>
          <p:cNvPr id="1250" name="Google Shape;1250;p236"/>
          <p:cNvPicPr preferRelativeResize="0"/>
          <p:nvPr/>
        </p:nvPicPr>
        <p:blipFill>
          <a:blip r:embed="rId4">
            <a:alphaModFix/>
          </a:blip>
          <a:stretch>
            <a:fillRect/>
          </a:stretch>
        </p:blipFill>
        <p:spPr>
          <a:xfrm>
            <a:off x="7208025" y="4564050"/>
            <a:ext cx="348100" cy="348100"/>
          </a:xfrm>
          <a:prstGeom prst="rect">
            <a:avLst/>
          </a:prstGeom>
          <a:noFill/>
          <a:ln>
            <a:noFill/>
          </a:ln>
        </p:spPr>
      </p:pic>
      <p:sp>
        <p:nvSpPr>
          <p:cNvPr id="1251" name="Google Shape;1251;p236"/>
          <p:cNvSpPr txBox="1"/>
          <p:nvPr>
            <p:ph idx="1"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252" name="Google Shape;1252;p236"/>
          <p:cNvPicPr preferRelativeResize="0"/>
          <p:nvPr/>
        </p:nvPicPr>
        <p:blipFill>
          <a:blip r:embed="rId4">
            <a:alphaModFix/>
          </a:blip>
          <a:stretch>
            <a:fillRect/>
          </a:stretch>
        </p:blipFill>
        <p:spPr>
          <a:xfrm>
            <a:off x="7208025" y="4564050"/>
            <a:ext cx="348100" cy="348100"/>
          </a:xfrm>
          <a:prstGeom prst="rect">
            <a:avLst/>
          </a:prstGeom>
          <a:noFill/>
          <a:ln>
            <a:noFill/>
          </a:ln>
        </p:spPr>
      </p:pic>
      <p:pic>
        <p:nvPicPr>
          <p:cNvPr descr="Autistica | The Alan Turing Institute" id="1253" name="Google Shape;1253;p236"/>
          <p:cNvPicPr preferRelativeResize="0"/>
          <p:nvPr/>
        </p:nvPicPr>
        <p:blipFill rotWithShape="1">
          <a:blip r:embed="rId5">
            <a:alphaModFix/>
          </a:blip>
          <a:srcRect b="0" l="0" r="0" t="0"/>
          <a:stretch/>
        </p:blipFill>
        <p:spPr>
          <a:xfrm>
            <a:off x="7385075" y="1786288"/>
            <a:ext cx="1275623" cy="660725"/>
          </a:xfrm>
          <a:prstGeom prst="rect">
            <a:avLst/>
          </a:prstGeom>
          <a:noFill/>
          <a:ln>
            <a:noFill/>
          </a:ln>
        </p:spPr>
      </p:pic>
      <p:sp>
        <p:nvSpPr>
          <p:cNvPr id="1254" name="Google Shape;1254;p236"/>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rgbClr val="010101"/>
                </a:solidFill>
                <a:latin typeface="Poppins Light"/>
                <a:ea typeface="Poppins Light"/>
                <a:cs typeface="Poppins Light"/>
                <a:sym typeface="Poppins Light"/>
              </a:rPr>
              <a:t>10.5281/zenodo.7550764</a:t>
            </a:r>
            <a:endParaRPr>
              <a:solidFill>
                <a:srgbClr val="01010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sp>
        <p:nvSpPr>
          <p:cNvPr id="1259" name="Google Shape;1259;p237"/>
          <p:cNvSpPr txBox="1"/>
          <p:nvPr>
            <p:ph type="ctrTitle"/>
          </p:nvPr>
        </p:nvSpPr>
        <p:spPr>
          <a:xfrm>
            <a:off x="1199250" y="1927975"/>
            <a:ext cx="6129000" cy="1254600"/>
          </a:xfrm>
          <a:prstGeom prst="rect">
            <a:avLst/>
          </a:prstGeom>
          <a:ln cap="flat" cmpd="sng" w="9525">
            <a:solidFill>
              <a:srgbClr val="2C2C2C"/>
            </a:solidFill>
            <a:prstDash val="solid"/>
            <a:round/>
            <a:headEnd len="sm" w="sm" type="none"/>
            <a:tailEnd len="sm" w="sm" type="none"/>
          </a:ln>
        </p:spPr>
        <p:txBody>
          <a:bodyPr anchorCtr="0" anchor="ctr" bIns="360000" lIns="90000" spcFirstLastPara="1" rIns="91425" wrap="square" tIns="360000">
            <a:noAutofit/>
          </a:bodyPr>
          <a:lstStyle/>
          <a:p>
            <a:pPr indent="0" lvl="0" marL="0" rtl="0" algn="ctr">
              <a:spcBef>
                <a:spcPts val="0"/>
              </a:spcBef>
              <a:spcAft>
                <a:spcPts val="0"/>
              </a:spcAft>
              <a:buNone/>
            </a:pPr>
            <a:r>
              <a:rPr lang="en">
                <a:solidFill>
                  <a:srgbClr val="2C2C2C"/>
                </a:solidFill>
              </a:rPr>
              <a:t>Our approach</a:t>
            </a:r>
            <a:endParaRPr>
              <a:solidFill>
                <a:srgbClr val="2C2C2C"/>
              </a:solidFill>
            </a:endParaRPr>
          </a:p>
        </p:txBody>
      </p:sp>
      <p:sp>
        <p:nvSpPr>
          <p:cNvPr id="1260" name="Google Shape;1260;p237"/>
          <p:cNvSpPr txBox="1"/>
          <p:nvPr>
            <p:ph idx="4294967295"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261" name="Google Shape;1261;p237"/>
          <p:cNvPicPr preferRelativeResize="0"/>
          <p:nvPr/>
        </p:nvPicPr>
        <p:blipFill>
          <a:blip r:embed="rId3">
            <a:alphaModFix/>
          </a:blip>
          <a:stretch>
            <a:fillRect/>
          </a:stretch>
        </p:blipFill>
        <p:spPr>
          <a:xfrm>
            <a:off x="7208025" y="4564050"/>
            <a:ext cx="348100" cy="348100"/>
          </a:xfrm>
          <a:prstGeom prst="rect">
            <a:avLst/>
          </a:prstGeom>
          <a:noFill/>
          <a:ln>
            <a:noFill/>
          </a:ln>
        </p:spPr>
      </p:pic>
      <p:grpSp>
        <p:nvGrpSpPr>
          <p:cNvPr id="1262" name="Google Shape;1262;p237"/>
          <p:cNvGrpSpPr/>
          <p:nvPr/>
        </p:nvGrpSpPr>
        <p:grpSpPr>
          <a:xfrm rot="5400000">
            <a:off x="-2538182" y="2529029"/>
            <a:ext cx="5143242" cy="66671"/>
            <a:chOff x="1400025" y="2992650"/>
            <a:chExt cx="6420225" cy="114300"/>
          </a:xfrm>
        </p:grpSpPr>
        <p:sp>
          <p:nvSpPr>
            <p:cNvPr id="1263" name="Google Shape;1263;p237"/>
            <p:cNvSpPr/>
            <p:nvPr/>
          </p:nvSpPr>
          <p:spPr>
            <a:xfrm>
              <a:off x="1400025" y="2992650"/>
              <a:ext cx="1076400" cy="114300"/>
            </a:xfrm>
            <a:prstGeom prst="rect">
              <a:avLst/>
            </a:prstGeom>
            <a:solidFill>
              <a:srgbClr val="FFC17A"/>
            </a:solidFill>
            <a:ln cap="flat" cmpd="sng" w="9525">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37"/>
            <p:cNvSpPr/>
            <p:nvPr/>
          </p:nvSpPr>
          <p:spPr>
            <a:xfrm>
              <a:off x="2476425" y="2992650"/>
              <a:ext cx="1076400" cy="114300"/>
            </a:xfrm>
            <a:prstGeom prst="rect">
              <a:avLst/>
            </a:prstGeom>
            <a:solidFill>
              <a:srgbClr val="D966A5"/>
            </a:solidFill>
            <a:ln cap="flat" cmpd="sng" w="9525">
              <a:solidFill>
                <a:srgbClr val="D966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237"/>
            <p:cNvSpPr/>
            <p:nvPr/>
          </p:nvSpPr>
          <p:spPr>
            <a:xfrm>
              <a:off x="3552825" y="2992650"/>
              <a:ext cx="1076400" cy="114300"/>
            </a:xfrm>
            <a:prstGeom prst="rect">
              <a:avLst/>
            </a:prstGeom>
            <a:solidFill>
              <a:srgbClr val="F1806F"/>
            </a:solidFill>
            <a:ln cap="flat" cmpd="sng" w="9525">
              <a:solidFill>
                <a:srgbClr val="F180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237"/>
            <p:cNvSpPr/>
            <p:nvPr/>
          </p:nvSpPr>
          <p:spPr>
            <a:xfrm>
              <a:off x="4629225" y="2992650"/>
              <a:ext cx="1076400" cy="114300"/>
            </a:xfrm>
            <a:prstGeom prst="rect">
              <a:avLst/>
            </a:prstGeom>
            <a:solidFill>
              <a:srgbClr val="1BB5AF"/>
            </a:solidFill>
            <a:ln cap="flat" cmpd="sng" w="9525">
              <a:solidFill>
                <a:srgbClr val="1BB5A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237"/>
            <p:cNvSpPr/>
            <p:nvPr/>
          </p:nvSpPr>
          <p:spPr>
            <a:xfrm>
              <a:off x="5667450" y="2992650"/>
              <a:ext cx="1076400" cy="114300"/>
            </a:xfrm>
            <a:prstGeom prst="rect">
              <a:avLst/>
            </a:prstGeom>
            <a:solidFill>
              <a:srgbClr val="309FDC"/>
            </a:solidFill>
            <a:ln cap="flat" cmpd="sng" w="9525">
              <a:solidFill>
                <a:srgbClr val="309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237"/>
            <p:cNvSpPr/>
            <p:nvPr/>
          </p:nvSpPr>
          <p:spPr>
            <a:xfrm>
              <a:off x="6743850" y="2992650"/>
              <a:ext cx="1076400" cy="114300"/>
            </a:xfrm>
            <a:prstGeom prst="rect">
              <a:avLst/>
            </a:prstGeom>
            <a:solidFill>
              <a:srgbClr val="A8A2FF"/>
            </a:solidFill>
            <a:ln cap="flat" cmpd="sng" w="9525">
              <a:solidFill>
                <a:srgbClr val="A8A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9" name="Google Shape;1269;p237"/>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238"/>
          <p:cNvSpPr txBox="1"/>
          <p:nvPr/>
        </p:nvSpPr>
        <p:spPr>
          <a:xfrm>
            <a:off x="423675" y="2440050"/>
            <a:ext cx="4829100" cy="2124000"/>
          </a:xfrm>
          <a:prstGeom prst="rect">
            <a:avLst/>
          </a:prstGeom>
          <a:noFill/>
          <a:ln>
            <a:noFill/>
          </a:ln>
        </p:spPr>
        <p:txBody>
          <a:bodyPr anchorCtr="0" anchor="t" bIns="91425" lIns="91425" spcFirstLastPara="1" rIns="91425" wrap="square" tIns="91425">
            <a:spAutoFit/>
          </a:bodyPr>
          <a:lstStyle/>
          <a:p>
            <a:pPr indent="-355600" lvl="0" marL="457200" rtl="0" algn="l">
              <a:lnSpc>
                <a:spcPct val="90000"/>
              </a:lnSpc>
              <a:spcBef>
                <a:spcPts val="800"/>
              </a:spcBef>
              <a:spcAft>
                <a:spcPts val="0"/>
              </a:spcAft>
              <a:buClr>
                <a:schemeClr val="dk1"/>
              </a:buClr>
              <a:buSzPts val="2000"/>
              <a:buFont typeface="Poppins"/>
              <a:buChar char="●"/>
            </a:pPr>
            <a:r>
              <a:rPr lang="en" sz="2000">
                <a:solidFill>
                  <a:schemeClr val="dk1"/>
                </a:solidFill>
                <a:latin typeface="Poppins"/>
                <a:ea typeface="Poppins"/>
                <a:cs typeface="Poppins"/>
                <a:sym typeface="Poppins"/>
              </a:rPr>
              <a:t>Research design driven by a community. </a:t>
            </a:r>
            <a:endParaRPr sz="2000">
              <a:solidFill>
                <a:schemeClr val="dk1"/>
              </a:solidFill>
              <a:latin typeface="Poppins"/>
              <a:ea typeface="Poppins"/>
              <a:cs typeface="Poppins"/>
              <a:sym typeface="Poppins"/>
            </a:endParaRPr>
          </a:p>
          <a:p>
            <a:pPr indent="-355600" lvl="0" marL="457200" rtl="0" algn="l">
              <a:lnSpc>
                <a:spcPct val="90000"/>
              </a:lnSpc>
              <a:spcBef>
                <a:spcPts val="0"/>
              </a:spcBef>
              <a:spcAft>
                <a:spcPts val="0"/>
              </a:spcAft>
              <a:buClr>
                <a:schemeClr val="dk1"/>
              </a:buClr>
              <a:buSzPts val="2000"/>
              <a:buFont typeface="Poppins"/>
              <a:buChar char="●"/>
            </a:pPr>
            <a:r>
              <a:rPr lang="en" sz="2000">
                <a:solidFill>
                  <a:schemeClr val="dk1"/>
                </a:solidFill>
                <a:latin typeface="Poppins"/>
                <a:ea typeface="Poppins"/>
                <a:cs typeface="Poppins"/>
                <a:sym typeface="Poppins"/>
              </a:rPr>
              <a:t>More reflective of the wider population.</a:t>
            </a:r>
            <a:endParaRPr sz="2000">
              <a:solidFill>
                <a:schemeClr val="dk1"/>
              </a:solidFill>
              <a:latin typeface="Poppins"/>
              <a:ea typeface="Poppins"/>
              <a:cs typeface="Poppins"/>
              <a:sym typeface="Poppins"/>
            </a:endParaRPr>
          </a:p>
          <a:p>
            <a:pPr indent="-355600" lvl="0" marL="457200" rtl="0" algn="l">
              <a:lnSpc>
                <a:spcPct val="90000"/>
              </a:lnSpc>
              <a:spcBef>
                <a:spcPts val="0"/>
              </a:spcBef>
              <a:spcAft>
                <a:spcPts val="0"/>
              </a:spcAft>
              <a:buClr>
                <a:schemeClr val="dk1"/>
              </a:buClr>
              <a:buSzPts val="2000"/>
              <a:buFont typeface="Poppins"/>
              <a:buChar char="●"/>
            </a:pPr>
            <a:r>
              <a:rPr lang="en" sz="2000">
                <a:solidFill>
                  <a:schemeClr val="dk1"/>
                </a:solidFill>
                <a:latin typeface="Poppins"/>
                <a:ea typeface="Poppins"/>
                <a:cs typeface="Poppins"/>
                <a:sym typeface="Poppins"/>
              </a:rPr>
              <a:t>Real world experiences.</a:t>
            </a:r>
            <a:endParaRPr sz="2000">
              <a:solidFill>
                <a:schemeClr val="dk1"/>
              </a:solidFill>
              <a:latin typeface="Poppins"/>
              <a:ea typeface="Poppins"/>
              <a:cs typeface="Poppins"/>
              <a:sym typeface="Poppins"/>
            </a:endParaRPr>
          </a:p>
          <a:p>
            <a:pPr indent="-355600" lvl="0" marL="457200" rtl="0" algn="l">
              <a:lnSpc>
                <a:spcPct val="90000"/>
              </a:lnSpc>
              <a:spcBef>
                <a:spcPts val="0"/>
              </a:spcBef>
              <a:spcAft>
                <a:spcPts val="0"/>
              </a:spcAft>
              <a:buClr>
                <a:schemeClr val="dk1"/>
              </a:buClr>
              <a:buSzPts val="2000"/>
              <a:buFont typeface="Poppins"/>
              <a:buChar char="●"/>
            </a:pPr>
            <a:r>
              <a:rPr lang="en" sz="2000">
                <a:solidFill>
                  <a:schemeClr val="dk1"/>
                </a:solidFill>
                <a:latin typeface="Poppins"/>
                <a:ea typeface="Poppins"/>
                <a:cs typeface="Poppins"/>
                <a:sym typeface="Poppins"/>
              </a:rPr>
              <a:t>Research results support the community.</a:t>
            </a:r>
            <a:endParaRPr sz="2000">
              <a:solidFill>
                <a:schemeClr val="dk1"/>
              </a:solidFill>
              <a:latin typeface="Poppins"/>
              <a:ea typeface="Poppins"/>
              <a:cs typeface="Poppins"/>
              <a:sym typeface="Poppins"/>
            </a:endParaRPr>
          </a:p>
        </p:txBody>
      </p:sp>
      <p:sp>
        <p:nvSpPr>
          <p:cNvPr id="1275" name="Google Shape;1275;p238"/>
          <p:cNvSpPr txBox="1"/>
          <p:nvPr/>
        </p:nvSpPr>
        <p:spPr>
          <a:xfrm>
            <a:off x="423675" y="1643950"/>
            <a:ext cx="7090800" cy="73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 sz="2000">
                <a:solidFill>
                  <a:schemeClr val="dk1"/>
                </a:solidFill>
                <a:latin typeface="Poppins"/>
                <a:ea typeface="Poppins"/>
                <a:cs typeface="Poppins"/>
                <a:sym typeface="Poppins"/>
              </a:rPr>
              <a:t>Engaging </a:t>
            </a:r>
            <a:r>
              <a:rPr lang="en" sz="2000">
                <a:solidFill>
                  <a:schemeClr val="dk1"/>
                </a:solidFill>
                <a:latin typeface="Poppins"/>
                <a:ea typeface="Poppins"/>
                <a:cs typeface="Poppins"/>
                <a:sym typeface="Poppins"/>
              </a:rPr>
              <a:t>people who are not professional scientists in scientific </a:t>
            </a:r>
            <a:r>
              <a:rPr b="1" lang="en" sz="2000">
                <a:solidFill>
                  <a:schemeClr val="dk1"/>
                </a:solidFill>
                <a:latin typeface="Poppins"/>
                <a:ea typeface="Poppins"/>
                <a:cs typeface="Poppins"/>
                <a:sym typeface="Poppins"/>
              </a:rPr>
              <a:t>research </a:t>
            </a:r>
            <a:r>
              <a:rPr b="1" i="1" lang="en" sz="2000">
                <a:solidFill>
                  <a:schemeClr val="dk1"/>
                </a:solidFill>
                <a:latin typeface="Poppins"/>
                <a:ea typeface="Poppins"/>
                <a:cs typeface="Poppins"/>
                <a:sym typeface="Poppins"/>
              </a:rPr>
              <a:t>at scale.</a:t>
            </a:r>
            <a:endParaRPr b="1" sz="2000">
              <a:solidFill>
                <a:schemeClr val="dk1"/>
              </a:solidFill>
              <a:latin typeface="Poppins"/>
              <a:ea typeface="Poppins"/>
              <a:cs typeface="Poppins"/>
              <a:sym typeface="Poppins"/>
            </a:endParaRPr>
          </a:p>
        </p:txBody>
      </p:sp>
      <p:sp>
        <p:nvSpPr>
          <p:cNvPr id="1276" name="Google Shape;1276;p238"/>
          <p:cNvSpPr txBox="1"/>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2C2C2C"/>
                </a:solidFill>
                <a:latin typeface="Poppins Medium"/>
                <a:ea typeface="Poppins Medium"/>
                <a:cs typeface="Poppins Medium"/>
                <a:sym typeface="Poppins Medium"/>
              </a:rPr>
              <a:t>Co-developing a</a:t>
            </a:r>
            <a:r>
              <a:rPr lang="en" sz="3000">
                <a:solidFill>
                  <a:srgbClr val="2C2C2C"/>
                </a:solidFill>
                <a:latin typeface="Poppins Medium"/>
                <a:ea typeface="Poppins Medium"/>
                <a:cs typeface="Poppins Medium"/>
                <a:sym typeface="Poppins Medium"/>
              </a:rPr>
              <a:t> Citizen Science Platform</a:t>
            </a:r>
            <a:endParaRPr sz="3000">
              <a:solidFill>
                <a:srgbClr val="2C2C2C"/>
              </a:solidFill>
              <a:latin typeface="Poppins Medium"/>
              <a:ea typeface="Poppins Medium"/>
              <a:cs typeface="Poppins Medium"/>
              <a:sym typeface="Poppins Medium"/>
            </a:endParaRPr>
          </a:p>
        </p:txBody>
      </p:sp>
      <p:sp>
        <p:nvSpPr>
          <p:cNvPr id="1277" name="Google Shape;1277;p238"/>
          <p:cNvSpPr txBox="1"/>
          <p:nvPr>
            <p:ph idx="1"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278" name="Google Shape;1278;p238"/>
          <p:cNvPicPr preferRelativeResize="0"/>
          <p:nvPr/>
        </p:nvPicPr>
        <p:blipFill>
          <a:blip r:embed="rId3">
            <a:alphaModFix/>
          </a:blip>
          <a:stretch>
            <a:fillRect/>
          </a:stretch>
        </p:blipFill>
        <p:spPr>
          <a:xfrm>
            <a:off x="7208025" y="4564050"/>
            <a:ext cx="348100" cy="348100"/>
          </a:xfrm>
          <a:prstGeom prst="rect">
            <a:avLst/>
          </a:prstGeom>
          <a:noFill/>
          <a:ln>
            <a:noFill/>
          </a:ln>
        </p:spPr>
      </p:pic>
      <p:grpSp>
        <p:nvGrpSpPr>
          <p:cNvPr id="1279" name="Google Shape;1279;p238"/>
          <p:cNvGrpSpPr/>
          <p:nvPr/>
        </p:nvGrpSpPr>
        <p:grpSpPr>
          <a:xfrm>
            <a:off x="5676136" y="2382846"/>
            <a:ext cx="2137816" cy="1487366"/>
            <a:chOff x="3848100" y="923925"/>
            <a:chExt cx="2681656" cy="1743075"/>
          </a:xfrm>
        </p:grpSpPr>
        <p:pic>
          <p:nvPicPr>
            <p:cNvPr id="1280" name="Google Shape;1280;p238"/>
            <p:cNvPicPr preferRelativeResize="0"/>
            <p:nvPr/>
          </p:nvPicPr>
          <p:blipFill rotWithShape="1">
            <a:blip r:embed="rId4">
              <a:alphaModFix/>
            </a:blip>
            <a:srcRect b="71206" l="3392" r="66047" t="3078"/>
            <a:stretch/>
          </p:blipFill>
          <p:spPr>
            <a:xfrm>
              <a:off x="3848100" y="923925"/>
              <a:ext cx="2681656" cy="1743075"/>
            </a:xfrm>
            <a:prstGeom prst="rect">
              <a:avLst/>
            </a:prstGeom>
            <a:noFill/>
            <a:ln>
              <a:noFill/>
            </a:ln>
          </p:spPr>
        </p:pic>
        <p:sp>
          <p:nvSpPr>
            <p:cNvPr id="1281" name="Google Shape;1281;p238"/>
            <p:cNvSpPr/>
            <p:nvPr/>
          </p:nvSpPr>
          <p:spPr>
            <a:xfrm>
              <a:off x="6229351" y="1457338"/>
              <a:ext cx="300300" cy="268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38"/>
            <p:cNvSpPr/>
            <p:nvPr/>
          </p:nvSpPr>
          <p:spPr>
            <a:xfrm>
              <a:off x="4476750" y="2162175"/>
              <a:ext cx="1485900" cy="268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3" name="Google Shape;1283;p238"/>
          <p:cNvSpPr txBox="1"/>
          <p:nvPr/>
        </p:nvSpPr>
        <p:spPr>
          <a:xfrm>
            <a:off x="5773512" y="3699363"/>
            <a:ext cx="1943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5"/>
                </a:solidFill>
                <a:latin typeface="Walter Turncoat"/>
                <a:ea typeface="Walter Turncoat"/>
                <a:cs typeface="Walter Turncoat"/>
                <a:sym typeface="Walter Turncoat"/>
              </a:rPr>
              <a:t>Citizen Science</a:t>
            </a:r>
            <a:endParaRPr sz="1800">
              <a:solidFill>
                <a:schemeClr val="accent5"/>
              </a:solidFill>
              <a:latin typeface="Walter Turncoat"/>
              <a:ea typeface="Walter Turncoat"/>
              <a:cs typeface="Walter Turncoat"/>
              <a:sym typeface="Walter Turncoat"/>
            </a:endParaRPr>
          </a:p>
        </p:txBody>
      </p:sp>
      <p:sp>
        <p:nvSpPr>
          <p:cNvPr id="1284" name="Google Shape;1284;p238"/>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66A5"/>
        </a:solidFill>
      </p:bgPr>
    </p:bg>
    <p:spTree>
      <p:nvGrpSpPr>
        <p:cNvPr id="1288" name="Shape 1288"/>
        <p:cNvGrpSpPr/>
        <p:nvPr/>
      </p:nvGrpSpPr>
      <p:grpSpPr>
        <a:xfrm>
          <a:off x="0" y="0"/>
          <a:ext cx="0" cy="0"/>
          <a:chOff x="0" y="0"/>
          <a:chExt cx="0" cy="0"/>
        </a:xfrm>
      </p:grpSpPr>
      <p:sp>
        <p:nvSpPr>
          <p:cNvPr id="1289" name="Google Shape;1289;p239"/>
          <p:cNvSpPr/>
          <p:nvPr/>
        </p:nvSpPr>
        <p:spPr>
          <a:xfrm>
            <a:off x="1501700" y="995375"/>
            <a:ext cx="5946900" cy="2724300"/>
          </a:xfrm>
          <a:prstGeom prst="rect">
            <a:avLst/>
          </a:pr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39"/>
          <p:cNvSpPr txBox="1"/>
          <p:nvPr/>
        </p:nvSpPr>
        <p:spPr>
          <a:xfrm>
            <a:off x="2047800" y="1556375"/>
            <a:ext cx="5048400" cy="17547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lang="en" sz="3500">
                <a:solidFill>
                  <a:schemeClr val="dk1"/>
                </a:solidFill>
                <a:latin typeface="Poppins Medium"/>
                <a:ea typeface="Poppins Medium"/>
                <a:cs typeface="Poppins Medium"/>
                <a:sym typeface="Poppins Medium"/>
              </a:rPr>
              <a:t>“Nothing about us, without us.” </a:t>
            </a:r>
            <a:endParaRPr sz="3500">
              <a:solidFill>
                <a:schemeClr val="dk1"/>
              </a:solidFill>
              <a:latin typeface="Poppins Medium"/>
              <a:ea typeface="Poppins Medium"/>
              <a:cs typeface="Poppins Medium"/>
              <a:sym typeface="Poppins Medium"/>
            </a:endParaRPr>
          </a:p>
          <a:p>
            <a:pPr indent="0" lvl="0" marL="0" rtl="0" algn="l">
              <a:lnSpc>
                <a:spcPct val="85000"/>
              </a:lnSpc>
              <a:spcBef>
                <a:spcPts val="0"/>
              </a:spcBef>
              <a:spcAft>
                <a:spcPts val="0"/>
              </a:spcAft>
              <a:buNone/>
            </a:pPr>
            <a:r>
              <a:t/>
            </a:r>
            <a:endParaRPr i="1" sz="2500">
              <a:solidFill>
                <a:schemeClr val="dk1"/>
              </a:solidFill>
              <a:latin typeface="Poppins Medium"/>
              <a:ea typeface="Poppins Medium"/>
              <a:cs typeface="Poppins Medium"/>
              <a:sym typeface="Poppins Medium"/>
            </a:endParaRPr>
          </a:p>
          <a:p>
            <a:pPr indent="-387350" lvl="0" marL="457200" rtl="0" algn="r">
              <a:lnSpc>
                <a:spcPct val="85000"/>
              </a:lnSpc>
              <a:spcBef>
                <a:spcPts val="0"/>
              </a:spcBef>
              <a:spcAft>
                <a:spcPts val="0"/>
              </a:spcAft>
              <a:buClr>
                <a:schemeClr val="dk1"/>
              </a:buClr>
              <a:buSzPts val="2500"/>
              <a:buFont typeface="Poppins"/>
              <a:buChar char="-"/>
            </a:pPr>
            <a:r>
              <a:rPr i="1" lang="en" sz="2500">
                <a:solidFill>
                  <a:schemeClr val="dk1"/>
                </a:solidFill>
                <a:latin typeface="Poppins"/>
                <a:ea typeface="Poppins"/>
                <a:cs typeface="Poppins"/>
                <a:sym typeface="Poppins"/>
              </a:rPr>
              <a:t>Disability Rights Movement</a:t>
            </a:r>
            <a:endParaRPr sz="2000">
              <a:solidFill>
                <a:srgbClr val="2C2C2C"/>
              </a:solidFill>
              <a:latin typeface="Poppins"/>
              <a:ea typeface="Poppins"/>
              <a:cs typeface="Poppins"/>
              <a:sym typeface="Poppins"/>
            </a:endParaRPr>
          </a:p>
        </p:txBody>
      </p:sp>
      <p:sp>
        <p:nvSpPr>
          <p:cNvPr id="1291" name="Google Shape;1291;p239"/>
          <p:cNvSpPr/>
          <p:nvPr/>
        </p:nvSpPr>
        <p:spPr>
          <a:xfrm>
            <a:off x="1501700" y="1672850"/>
            <a:ext cx="228600" cy="348000"/>
          </a:xfrm>
          <a:prstGeom prst="rect">
            <a:avLst/>
          </a:prstGeom>
          <a:solidFill>
            <a:srgbClr val="D966A5"/>
          </a:solidFill>
          <a:ln cap="flat" cmpd="sng" w="9525">
            <a:solidFill>
              <a:srgbClr val="D966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39"/>
          <p:cNvSpPr txBox="1"/>
          <p:nvPr/>
        </p:nvSpPr>
        <p:spPr>
          <a:xfrm>
            <a:off x="7208025" y="4440350"/>
            <a:ext cx="1758000" cy="595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293" name="Google Shape;1293;p239"/>
          <p:cNvPicPr preferRelativeResize="0"/>
          <p:nvPr/>
        </p:nvPicPr>
        <p:blipFill>
          <a:blip r:embed="rId3">
            <a:alphaModFix/>
          </a:blip>
          <a:stretch>
            <a:fillRect/>
          </a:stretch>
        </p:blipFill>
        <p:spPr>
          <a:xfrm>
            <a:off x="7208025" y="4564050"/>
            <a:ext cx="348100" cy="348100"/>
          </a:xfrm>
          <a:prstGeom prst="rect">
            <a:avLst/>
          </a:prstGeom>
          <a:noFill/>
          <a:ln>
            <a:noFill/>
          </a:ln>
        </p:spPr>
      </p:pic>
      <p:sp>
        <p:nvSpPr>
          <p:cNvPr id="1294" name="Google Shape;1294;p239"/>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240"/>
          <p:cNvSpPr txBox="1"/>
          <p:nvPr/>
        </p:nvSpPr>
        <p:spPr>
          <a:xfrm>
            <a:off x="443400" y="1440125"/>
            <a:ext cx="4829100" cy="2595000"/>
          </a:xfrm>
          <a:prstGeom prst="rect">
            <a:avLst/>
          </a:prstGeom>
          <a:noFill/>
          <a:ln>
            <a:noFill/>
          </a:ln>
        </p:spPr>
        <p:txBody>
          <a:bodyPr anchorCtr="0" anchor="t" bIns="91425" lIns="91425" spcFirstLastPara="1" rIns="91425" wrap="square" tIns="91425">
            <a:spAutoFit/>
          </a:bodyPr>
          <a:lstStyle/>
          <a:p>
            <a:pPr indent="-412750" lvl="0" marL="457200" rtl="0" algn="l">
              <a:lnSpc>
                <a:spcPct val="90000"/>
              </a:lnSpc>
              <a:spcBef>
                <a:spcPts val="800"/>
              </a:spcBef>
              <a:spcAft>
                <a:spcPts val="0"/>
              </a:spcAft>
              <a:buClr>
                <a:schemeClr val="dk1"/>
              </a:buClr>
              <a:buSzPts val="2900"/>
              <a:buFont typeface="Poppins"/>
              <a:buChar char="●"/>
            </a:pPr>
            <a:r>
              <a:rPr b="1" lang="en" sz="2000">
                <a:solidFill>
                  <a:schemeClr val="dk1"/>
                </a:solidFill>
                <a:latin typeface="Calibri"/>
                <a:ea typeface="Calibri"/>
                <a:cs typeface="Calibri"/>
                <a:sym typeface="Calibri"/>
              </a:rPr>
              <a:t>2 Scoping sessions</a:t>
            </a:r>
            <a:r>
              <a:rPr lang="en" sz="2000">
                <a:solidFill>
                  <a:schemeClr val="dk1"/>
                </a:solidFill>
                <a:latin typeface="Calibri"/>
                <a:ea typeface="Calibri"/>
                <a:cs typeface="Calibri"/>
                <a:sym typeface="Calibri"/>
              </a:rPr>
              <a:t> held with 26 autistic people, their supporters, and researchers.</a:t>
            </a:r>
            <a:endParaRPr sz="2900">
              <a:solidFill>
                <a:schemeClr val="dk1"/>
              </a:solidFill>
              <a:latin typeface="Poppins"/>
              <a:ea typeface="Poppins"/>
              <a:cs typeface="Poppins"/>
              <a:sym typeface="Poppins"/>
            </a:endParaRPr>
          </a:p>
          <a:p>
            <a:pPr indent="-387350" lvl="0" marL="457200" rtl="0" algn="l">
              <a:lnSpc>
                <a:spcPct val="90000"/>
              </a:lnSpc>
              <a:spcBef>
                <a:spcPts val="0"/>
              </a:spcBef>
              <a:spcAft>
                <a:spcPts val="0"/>
              </a:spcAft>
              <a:buClr>
                <a:schemeClr val="dk1"/>
              </a:buClr>
              <a:buSzPts val="2500"/>
              <a:buFont typeface="Poppins"/>
              <a:buChar char="●"/>
            </a:pPr>
            <a:r>
              <a:rPr b="1" lang="en" sz="1600">
                <a:solidFill>
                  <a:schemeClr val="dk1"/>
                </a:solidFill>
                <a:latin typeface="Poppins"/>
                <a:ea typeface="Poppins"/>
                <a:cs typeface="Poppins"/>
                <a:sym typeface="Poppins"/>
              </a:rPr>
              <a:t>3 Focus groups</a:t>
            </a:r>
            <a:r>
              <a:rPr lang="en" sz="1600">
                <a:solidFill>
                  <a:schemeClr val="dk1"/>
                </a:solidFill>
                <a:latin typeface="Poppins"/>
                <a:ea typeface="Poppins"/>
                <a:cs typeface="Poppins"/>
                <a:sym typeface="Poppins"/>
              </a:rPr>
              <a:t> </a:t>
            </a:r>
            <a:r>
              <a:rPr lang="en" sz="2000">
                <a:solidFill>
                  <a:schemeClr val="dk1"/>
                </a:solidFill>
                <a:latin typeface="Calibri"/>
                <a:ea typeface="Calibri"/>
                <a:cs typeface="Calibri"/>
                <a:sym typeface="Calibri"/>
              </a:rPr>
              <a:t>held with autistic people, their supporters, researchers and developers.</a:t>
            </a:r>
            <a:endParaRPr sz="2000">
              <a:solidFill>
                <a:schemeClr val="dk1"/>
              </a:solidFill>
              <a:latin typeface="Calibri"/>
              <a:ea typeface="Calibri"/>
              <a:cs typeface="Calibri"/>
              <a:sym typeface="Calibri"/>
            </a:endParaRPr>
          </a:p>
          <a:p>
            <a:pPr indent="-355600" lvl="0" marL="457200" rtl="0" algn="l">
              <a:lnSpc>
                <a:spcPct val="90000"/>
              </a:lnSpc>
              <a:spcBef>
                <a:spcPts val="0"/>
              </a:spcBef>
              <a:spcAft>
                <a:spcPts val="0"/>
              </a:spcAft>
              <a:buClr>
                <a:schemeClr val="dk1"/>
              </a:buClr>
              <a:buSzPts val="2000"/>
              <a:buFont typeface="Calibri"/>
              <a:buChar char="●"/>
            </a:pPr>
            <a:r>
              <a:rPr b="1" lang="en" sz="2000">
                <a:solidFill>
                  <a:schemeClr val="dk1"/>
                </a:solidFill>
                <a:latin typeface="Calibri"/>
                <a:ea typeface="Calibri"/>
                <a:cs typeface="Calibri"/>
                <a:sym typeface="Calibri"/>
              </a:rPr>
              <a:t>1-2-1 co-working</a:t>
            </a:r>
            <a:r>
              <a:rPr lang="en" sz="2000">
                <a:solidFill>
                  <a:schemeClr val="dk1"/>
                </a:solidFill>
                <a:latin typeface="Calibri"/>
                <a:ea typeface="Calibri"/>
                <a:cs typeface="Calibri"/>
                <a:sym typeface="Calibri"/>
              </a:rPr>
              <a:t> with committed collaborators. </a:t>
            </a:r>
            <a:endParaRPr sz="2000">
              <a:solidFill>
                <a:schemeClr val="dk1"/>
              </a:solidFill>
              <a:latin typeface="Calibri"/>
              <a:ea typeface="Calibri"/>
              <a:cs typeface="Calibri"/>
              <a:sym typeface="Calibri"/>
            </a:endParaRPr>
          </a:p>
        </p:txBody>
      </p:sp>
      <p:sp>
        <p:nvSpPr>
          <p:cNvPr id="1300" name="Google Shape;1300;p240"/>
          <p:cNvSpPr txBox="1"/>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rgbClr val="2C2C2C"/>
                </a:solidFill>
                <a:latin typeface="Poppins Medium"/>
                <a:ea typeface="Poppins Medium"/>
                <a:cs typeface="Poppins Medium"/>
                <a:sym typeface="Poppins Medium"/>
              </a:rPr>
              <a:t>From consultation to collaboration</a:t>
            </a:r>
            <a:endParaRPr sz="3400">
              <a:solidFill>
                <a:srgbClr val="2C2C2C"/>
              </a:solidFill>
              <a:latin typeface="Poppins Medium"/>
              <a:ea typeface="Poppins Medium"/>
              <a:cs typeface="Poppins Medium"/>
              <a:sym typeface="Poppins Medium"/>
            </a:endParaRPr>
          </a:p>
        </p:txBody>
      </p:sp>
      <p:sp>
        <p:nvSpPr>
          <p:cNvPr id="1301" name="Google Shape;1301;p240"/>
          <p:cNvSpPr txBox="1"/>
          <p:nvPr>
            <p:ph idx="1"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302" name="Google Shape;1302;p240"/>
          <p:cNvPicPr preferRelativeResize="0"/>
          <p:nvPr/>
        </p:nvPicPr>
        <p:blipFill>
          <a:blip r:embed="rId3">
            <a:alphaModFix/>
          </a:blip>
          <a:stretch>
            <a:fillRect/>
          </a:stretch>
        </p:blipFill>
        <p:spPr>
          <a:xfrm>
            <a:off x="7208025" y="4564050"/>
            <a:ext cx="348100" cy="348100"/>
          </a:xfrm>
          <a:prstGeom prst="rect">
            <a:avLst/>
          </a:prstGeom>
          <a:noFill/>
          <a:ln>
            <a:noFill/>
          </a:ln>
        </p:spPr>
      </p:pic>
      <p:grpSp>
        <p:nvGrpSpPr>
          <p:cNvPr id="1303" name="Google Shape;1303;p240"/>
          <p:cNvGrpSpPr/>
          <p:nvPr/>
        </p:nvGrpSpPr>
        <p:grpSpPr>
          <a:xfrm>
            <a:off x="5964218" y="1900624"/>
            <a:ext cx="2035476" cy="1620450"/>
            <a:chOff x="1285875" y="1724025"/>
            <a:chExt cx="1943175" cy="1409700"/>
          </a:xfrm>
        </p:grpSpPr>
        <p:pic>
          <p:nvPicPr>
            <p:cNvPr id="1304" name="Google Shape;1304;p240"/>
            <p:cNvPicPr preferRelativeResize="0"/>
            <p:nvPr/>
          </p:nvPicPr>
          <p:blipFill rotWithShape="1">
            <a:blip r:embed="rId4">
              <a:alphaModFix/>
            </a:blip>
            <a:srcRect b="7962" l="2797" r="69753" t="65000"/>
            <a:stretch/>
          </p:blipFill>
          <p:spPr>
            <a:xfrm>
              <a:off x="1285875" y="1743075"/>
              <a:ext cx="1828800" cy="1390650"/>
            </a:xfrm>
            <a:prstGeom prst="rect">
              <a:avLst/>
            </a:prstGeom>
            <a:noFill/>
            <a:ln>
              <a:noFill/>
            </a:ln>
          </p:spPr>
        </p:pic>
        <p:sp>
          <p:nvSpPr>
            <p:cNvPr id="1305" name="Google Shape;1305;p240"/>
            <p:cNvSpPr/>
            <p:nvPr/>
          </p:nvSpPr>
          <p:spPr>
            <a:xfrm>
              <a:off x="2524125" y="1724025"/>
              <a:ext cx="200100" cy="114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240"/>
            <p:cNvSpPr/>
            <p:nvPr/>
          </p:nvSpPr>
          <p:spPr>
            <a:xfrm>
              <a:off x="3028950" y="2076450"/>
              <a:ext cx="200100" cy="114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240"/>
            <p:cNvSpPr/>
            <p:nvPr/>
          </p:nvSpPr>
          <p:spPr>
            <a:xfrm>
              <a:off x="1704975" y="2914650"/>
              <a:ext cx="1028700" cy="162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8" name="Google Shape;1308;p240"/>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3" name="Shape 1313"/>
        <p:cNvGrpSpPr/>
        <p:nvPr/>
      </p:nvGrpSpPr>
      <p:grpSpPr>
        <a:xfrm>
          <a:off x="0" y="0"/>
          <a:ext cx="0" cy="0"/>
          <a:chOff x="0" y="0"/>
          <a:chExt cx="0" cy="0"/>
        </a:xfrm>
      </p:grpSpPr>
      <p:pic>
        <p:nvPicPr>
          <p:cNvPr descr="Otis Smith - headshot" id="1314" name="Google Shape;1314;p241"/>
          <p:cNvPicPr preferRelativeResize="0"/>
          <p:nvPr/>
        </p:nvPicPr>
        <p:blipFill rotWithShape="1">
          <a:blip r:embed="rId3">
            <a:alphaModFix/>
          </a:blip>
          <a:srcRect b="0" l="0" r="0" t="0"/>
          <a:stretch/>
        </p:blipFill>
        <p:spPr>
          <a:xfrm>
            <a:off x="0" y="0"/>
            <a:ext cx="4286250" cy="5143500"/>
          </a:xfrm>
          <a:prstGeom prst="rect">
            <a:avLst/>
          </a:prstGeom>
          <a:noFill/>
          <a:ln>
            <a:noFill/>
          </a:ln>
        </p:spPr>
      </p:pic>
      <p:sp>
        <p:nvSpPr>
          <p:cNvPr id="1315" name="Google Shape;1315;p241"/>
          <p:cNvSpPr txBox="1"/>
          <p:nvPr>
            <p:ph idx="4294967295" type="title"/>
          </p:nvPr>
        </p:nvSpPr>
        <p:spPr>
          <a:xfrm>
            <a:off x="4572000" y="1704300"/>
            <a:ext cx="3868800" cy="1734900"/>
          </a:xfrm>
          <a:prstGeom prst="rect">
            <a:avLst/>
          </a:prstGeom>
          <a:ln cap="flat" cmpd="sng" w="28575">
            <a:solidFill>
              <a:srgbClr val="F1806F"/>
            </a:solidFill>
            <a:prstDash val="solid"/>
            <a:round/>
            <a:headEnd len="sm" w="sm" type="none"/>
            <a:tailEnd len="sm" w="sm" type="none"/>
          </a:ln>
        </p:spPr>
        <p:txBody>
          <a:bodyPr anchorCtr="0" anchor="t" bIns="228600" lIns="228600" spcFirstLastPara="1" rIns="228600" wrap="square" tIns="228600">
            <a:normAutofit fontScale="90000"/>
          </a:bodyPr>
          <a:lstStyle/>
          <a:p>
            <a:pPr indent="0" lvl="0" marL="0" rtl="0" algn="l">
              <a:spcBef>
                <a:spcPts val="0"/>
              </a:spcBef>
              <a:spcAft>
                <a:spcPts val="0"/>
              </a:spcAft>
              <a:buNone/>
            </a:pPr>
            <a:r>
              <a:rPr b="0" lang="en">
                <a:latin typeface="Poppins Medium"/>
                <a:ea typeface="Poppins Medium"/>
                <a:cs typeface="Poppins Medium"/>
                <a:sym typeface="Poppins Medium"/>
              </a:rPr>
              <a:t>Otis Smith: </a:t>
            </a:r>
            <a:r>
              <a:rPr b="0" lang="en">
                <a:latin typeface="Poppins"/>
                <a:ea typeface="Poppins"/>
                <a:cs typeface="Poppins"/>
                <a:sym typeface="Poppins"/>
              </a:rPr>
              <a:t>my take on citizen science</a:t>
            </a:r>
            <a:endParaRPr b="0">
              <a:latin typeface="Poppins"/>
              <a:ea typeface="Poppins"/>
              <a:cs typeface="Poppins"/>
              <a:sym typeface="Poppins"/>
            </a:endParaRPr>
          </a:p>
        </p:txBody>
      </p:sp>
      <p:sp>
        <p:nvSpPr>
          <p:cNvPr id="1316" name="Google Shape;1316;p241"/>
          <p:cNvSpPr txBox="1"/>
          <p:nvPr/>
        </p:nvSpPr>
        <p:spPr>
          <a:xfrm>
            <a:off x="7208025" y="4440350"/>
            <a:ext cx="1758000" cy="595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317" name="Google Shape;1317;p241"/>
          <p:cNvPicPr preferRelativeResize="0"/>
          <p:nvPr/>
        </p:nvPicPr>
        <p:blipFill>
          <a:blip r:embed="rId4">
            <a:alphaModFix/>
          </a:blip>
          <a:stretch>
            <a:fillRect/>
          </a:stretch>
        </p:blipFill>
        <p:spPr>
          <a:xfrm>
            <a:off x="7208025" y="4564050"/>
            <a:ext cx="348100" cy="348100"/>
          </a:xfrm>
          <a:prstGeom prst="rect">
            <a:avLst/>
          </a:prstGeom>
          <a:noFill/>
          <a:ln>
            <a:noFill/>
          </a:ln>
        </p:spPr>
      </p:pic>
      <p:sp>
        <p:nvSpPr>
          <p:cNvPr id="1318" name="Google Shape;1318;p241"/>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242"/>
          <p:cNvSpPr txBox="1"/>
          <p:nvPr>
            <p:ph type="title"/>
          </p:nvPr>
        </p:nvSpPr>
        <p:spPr>
          <a:xfrm>
            <a:off x="311700" y="310375"/>
            <a:ext cx="6505200" cy="1108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Poppins"/>
                <a:ea typeface="Poppins"/>
                <a:cs typeface="Poppins"/>
                <a:sym typeface="Poppins"/>
              </a:rPr>
              <a:t>From consultation to</a:t>
            </a:r>
            <a:r>
              <a:rPr lang="en" sz="3000">
                <a:latin typeface="Poppins"/>
                <a:ea typeface="Poppins"/>
                <a:cs typeface="Poppins"/>
                <a:sym typeface="Poppins"/>
              </a:rPr>
              <a:t> co-creation</a:t>
            </a:r>
            <a:r>
              <a:rPr lang="en" sz="3000">
                <a:latin typeface="Poppins"/>
                <a:ea typeface="Poppins"/>
                <a:cs typeface="Poppins"/>
                <a:sym typeface="Poppins"/>
              </a:rPr>
              <a:t>.</a:t>
            </a:r>
            <a:endParaRPr sz="3000">
              <a:latin typeface="Poppins"/>
              <a:ea typeface="Poppins"/>
              <a:cs typeface="Poppins"/>
              <a:sym typeface="Poppins"/>
            </a:endParaRPr>
          </a:p>
        </p:txBody>
      </p:sp>
      <p:sp>
        <p:nvSpPr>
          <p:cNvPr id="1324" name="Google Shape;1324;p242"/>
          <p:cNvSpPr txBox="1"/>
          <p:nvPr>
            <p:ph idx="1" type="body"/>
          </p:nvPr>
        </p:nvSpPr>
        <p:spPr>
          <a:xfrm>
            <a:off x="311700" y="2114325"/>
            <a:ext cx="4716000" cy="2587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2C2C2C"/>
              </a:buClr>
              <a:buSzPts val="2000"/>
              <a:buChar char="●"/>
            </a:pPr>
            <a:r>
              <a:rPr lang="en" sz="2000">
                <a:solidFill>
                  <a:srgbClr val="2C2C2C"/>
                </a:solidFill>
              </a:rPr>
              <a:t>From Focus Groups…</a:t>
            </a:r>
            <a:endParaRPr sz="2000">
              <a:solidFill>
                <a:srgbClr val="2C2C2C"/>
              </a:solidFill>
            </a:endParaRPr>
          </a:p>
          <a:p>
            <a:pPr indent="0" lvl="0" marL="0" rtl="0" algn="l">
              <a:spcBef>
                <a:spcPts val="1200"/>
              </a:spcBef>
              <a:spcAft>
                <a:spcPts val="1200"/>
              </a:spcAft>
              <a:buNone/>
            </a:pPr>
            <a:r>
              <a:t/>
            </a:r>
            <a:endParaRPr sz="2000">
              <a:solidFill>
                <a:srgbClr val="2C2C2C"/>
              </a:solidFill>
            </a:endParaRPr>
          </a:p>
        </p:txBody>
      </p:sp>
      <p:cxnSp>
        <p:nvCxnSpPr>
          <p:cNvPr id="1325" name="Google Shape;1325;p242"/>
          <p:cNvCxnSpPr/>
          <p:nvPr/>
        </p:nvCxnSpPr>
        <p:spPr>
          <a:xfrm>
            <a:off x="390325" y="1817625"/>
            <a:ext cx="1600200" cy="0"/>
          </a:xfrm>
          <a:prstGeom prst="straightConnector1">
            <a:avLst/>
          </a:prstGeom>
          <a:noFill/>
          <a:ln cap="flat" cmpd="sng" w="76200">
            <a:solidFill>
              <a:schemeClr val="dk2"/>
            </a:solidFill>
            <a:prstDash val="solid"/>
            <a:round/>
            <a:headEnd len="med" w="med" type="none"/>
            <a:tailEnd len="med" w="med" type="none"/>
          </a:ln>
        </p:spPr>
      </p:cxnSp>
      <p:sp>
        <p:nvSpPr>
          <p:cNvPr id="1326" name="Google Shape;1326;p242"/>
          <p:cNvSpPr txBox="1"/>
          <p:nvPr/>
        </p:nvSpPr>
        <p:spPr>
          <a:xfrm>
            <a:off x="4935900" y="848650"/>
            <a:ext cx="36864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800">
                <a:latin typeface="Poppins Light"/>
                <a:ea typeface="Poppins Light"/>
                <a:cs typeface="Poppins Light"/>
                <a:sym typeface="Poppins Light"/>
              </a:rPr>
              <a:t>“just one thing or question or visual per page, and then…press next”</a:t>
            </a:r>
            <a:endParaRPr i="1" sz="1800">
              <a:latin typeface="Poppins Light"/>
              <a:ea typeface="Poppins Light"/>
              <a:cs typeface="Poppins Light"/>
              <a:sym typeface="Poppins Light"/>
            </a:endParaRPr>
          </a:p>
          <a:p>
            <a:pPr indent="0" lvl="0" marL="0" rtl="0" algn="l">
              <a:spcBef>
                <a:spcPts val="0"/>
              </a:spcBef>
              <a:spcAft>
                <a:spcPts val="0"/>
              </a:spcAft>
              <a:buNone/>
            </a:pPr>
            <a:r>
              <a:t/>
            </a:r>
            <a:endParaRPr i="1" sz="1800">
              <a:latin typeface="Poppins Light"/>
              <a:ea typeface="Poppins Light"/>
              <a:cs typeface="Poppins Light"/>
              <a:sym typeface="Poppins Light"/>
            </a:endParaRPr>
          </a:p>
          <a:p>
            <a:pPr indent="0" lvl="0" marL="0" rtl="0" algn="l">
              <a:spcBef>
                <a:spcPts val="0"/>
              </a:spcBef>
              <a:spcAft>
                <a:spcPts val="0"/>
              </a:spcAft>
              <a:buNone/>
            </a:pPr>
            <a:r>
              <a:rPr i="1" lang="en" sz="1800">
                <a:latin typeface="Poppins Light"/>
                <a:ea typeface="Poppins Light"/>
                <a:cs typeface="Poppins Light"/>
                <a:sym typeface="Poppins Light"/>
              </a:rPr>
              <a:t>“one thing up at a time”</a:t>
            </a:r>
            <a:endParaRPr i="1" sz="1800">
              <a:latin typeface="Poppins Light"/>
              <a:ea typeface="Poppins Light"/>
              <a:cs typeface="Poppins Light"/>
              <a:sym typeface="Poppins Light"/>
            </a:endParaRPr>
          </a:p>
          <a:p>
            <a:pPr indent="0" lvl="0" marL="0" rtl="0" algn="l">
              <a:spcBef>
                <a:spcPts val="0"/>
              </a:spcBef>
              <a:spcAft>
                <a:spcPts val="0"/>
              </a:spcAft>
              <a:buNone/>
            </a:pPr>
            <a:r>
              <a:t/>
            </a:r>
            <a:endParaRPr i="1" sz="1800">
              <a:latin typeface="Poppins Light"/>
              <a:ea typeface="Poppins Light"/>
              <a:cs typeface="Poppins Light"/>
              <a:sym typeface="Poppins Light"/>
            </a:endParaRPr>
          </a:p>
          <a:p>
            <a:pPr indent="0" lvl="0" marL="0" rtl="0" algn="l">
              <a:spcBef>
                <a:spcPts val="0"/>
              </a:spcBef>
              <a:spcAft>
                <a:spcPts val="0"/>
              </a:spcAft>
              <a:buNone/>
            </a:pPr>
            <a:r>
              <a:rPr i="1" lang="en" sz="1800">
                <a:latin typeface="Poppins Light"/>
                <a:ea typeface="Poppins Light"/>
                <a:cs typeface="Poppins Light"/>
                <a:sym typeface="Poppins Light"/>
              </a:rPr>
              <a:t>“you don’t want too many things on the page at the same time, because it’s just too much”</a:t>
            </a:r>
            <a:endParaRPr i="1" sz="1800">
              <a:latin typeface="Poppins Light"/>
              <a:ea typeface="Poppins Light"/>
              <a:cs typeface="Poppins Light"/>
              <a:sym typeface="Poppins Light"/>
            </a:endParaRPr>
          </a:p>
          <a:p>
            <a:pPr indent="0" lvl="0" marL="0" rtl="0" algn="l">
              <a:spcBef>
                <a:spcPts val="0"/>
              </a:spcBef>
              <a:spcAft>
                <a:spcPts val="0"/>
              </a:spcAft>
              <a:buNone/>
            </a:pPr>
            <a:r>
              <a:t/>
            </a:r>
            <a:endParaRPr i="1" sz="1800">
              <a:latin typeface="Poppins Light"/>
              <a:ea typeface="Poppins Light"/>
              <a:cs typeface="Poppins Light"/>
              <a:sym typeface="Poppins Light"/>
            </a:endParaRPr>
          </a:p>
          <a:p>
            <a:pPr indent="0" lvl="0" marL="0" rtl="0" algn="l">
              <a:spcBef>
                <a:spcPts val="0"/>
              </a:spcBef>
              <a:spcAft>
                <a:spcPts val="0"/>
              </a:spcAft>
              <a:buNone/>
            </a:pPr>
            <a:r>
              <a:rPr i="1" lang="en" sz="1800">
                <a:latin typeface="Poppins Light"/>
                <a:ea typeface="Poppins Light"/>
                <a:cs typeface="Poppins Light"/>
                <a:sym typeface="Poppins Light"/>
              </a:rPr>
              <a:t>“I’ve always been better if there’s less information on one page”</a:t>
            </a:r>
            <a:endParaRPr i="1" sz="1800">
              <a:latin typeface="Poppins Light"/>
              <a:ea typeface="Poppins Light"/>
              <a:cs typeface="Poppins Light"/>
              <a:sym typeface="Poppins Light"/>
            </a:endParaRPr>
          </a:p>
        </p:txBody>
      </p:sp>
      <p:sp>
        <p:nvSpPr>
          <p:cNvPr id="1327" name="Google Shape;1327;p242"/>
          <p:cNvSpPr txBox="1"/>
          <p:nvPr>
            <p:ph idx="1"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328" name="Google Shape;1328;p242"/>
          <p:cNvPicPr preferRelativeResize="0"/>
          <p:nvPr/>
        </p:nvPicPr>
        <p:blipFill>
          <a:blip r:embed="rId3">
            <a:alphaModFix/>
          </a:blip>
          <a:stretch>
            <a:fillRect/>
          </a:stretch>
        </p:blipFill>
        <p:spPr>
          <a:xfrm>
            <a:off x="7208025" y="4564050"/>
            <a:ext cx="348100" cy="348100"/>
          </a:xfrm>
          <a:prstGeom prst="rect">
            <a:avLst/>
          </a:prstGeom>
          <a:noFill/>
          <a:ln>
            <a:noFill/>
          </a:ln>
        </p:spPr>
      </p:pic>
      <p:sp>
        <p:nvSpPr>
          <p:cNvPr id="1329" name="Google Shape;1329;p242"/>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243"/>
          <p:cNvSpPr txBox="1"/>
          <p:nvPr>
            <p:ph idx="1" type="body"/>
          </p:nvPr>
        </p:nvSpPr>
        <p:spPr>
          <a:xfrm>
            <a:off x="311700" y="2114325"/>
            <a:ext cx="4716000" cy="2587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2C2C2C"/>
              </a:buClr>
              <a:buSzPts val="2000"/>
              <a:buChar char="●"/>
            </a:pPr>
            <a:r>
              <a:rPr lang="en" sz="2000">
                <a:solidFill>
                  <a:srgbClr val="2C2C2C"/>
                </a:solidFill>
              </a:rPr>
              <a:t>From Focus Groups…</a:t>
            </a:r>
            <a:endParaRPr sz="2000">
              <a:solidFill>
                <a:srgbClr val="2C2C2C"/>
              </a:solidFill>
            </a:endParaRPr>
          </a:p>
          <a:p>
            <a:pPr indent="-355600" lvl="0" marL="457200" rtl="0" algn="l">
              <a:spcBef>
                <a:spcPts val="0"/>
              </a:spcBef>
              <a:spcAft>
                <a:spcPts val="0"/>
              </a:spcAft>
              <a:buClr>
                <a:srgbClr val="2C2C2C"/>
              </a:buClr>
              <a:buSzPts val="2000"/>
              <a:buChar char="●"/>
            </a:pPr>
            <a:r>
              <a:rPr lang="en" sz="2000">
                <a:solidFill>
                  <a:srgbClr val="2C2C2C"/>
                </a:solidFill>
              </a:rPr>
              <a:t>…to Design Decisions…</a:t>
            </a:r>
            <a:endParaRPr sz="2000">
              <a:solidFill>
                <a:srgbClr val="2C2C2C"/>
              </a:solidFill>
            </a:endParaRPr>
          </a:p>
          <a:p>
            <a:pPr indent="-355600" lvl="0" marL="457200" rtl="0" algn="l">
              <a:spcBef>
                <a:spcPts val="0"/>
              </a:spcBef>
              <a:spcAft>
                <a:spcPts val="0"/>
              </a:spcAft>
              <a:buClr>
                <a:srgbClr val="2C2C2C"/>
              </a:buClr>
              <a:buSzPts val="2000"/>
              <a:buChar char="●"/>
            </a:pPr>
            <a:r>
              <a:rPr lang="en" sz="2000">
                <a:solidFill>
                  <a:srgbClr val="2C2C2C"/>
                </a:solidFill>
              </a:rPr>
              <a:t>Co-working and Meet up Groups…</a:t>
            </a:r>
            <a:endParaRPr sz="2000">
              <a:solidFill>
                <a:srgbClr val="2C2C2C"/>
              </a:solidFill>
            </a:endParaRPr>
          </a:p>
        </p:txBody>
      </p:sp>
      <p:cxnSp>
        <p:nvCxnSpPr>
          <p:cNvPr id="1335" name="Google Shape;1335;p243"/>
          <p:cNvCxnSpPr/>
          <p:nvPr/>
        </p:nvCxnSpPr>
        <p:spPr>
          <a:xfrm>
            <a:off x="390325" y="1817625"/>
            <a:ext cx="1600200" cy="0"/>
          </a:xfrm>
          <a:prstGeom prst="straightConnector1">
            <a:avLst/>
          </a:prstGeom>
          <a:noFill/>
          <a:ln cap="flat" cmpd="sng" w="76200">
            <a:solidFill>
              <a:schemeClr val="dk2"/>
            </a:solidFill>
            <a:prstDash val="solid"/>
            <a:round/>
            <a:headEnd len="med" w="med" type="none"/>
            <a:tailEnd len="med" w="med" type="none"/>
          </a:ln>
        </p:spPr>
      </p:cxnSp>
      <p:pic>
        <p:nvPicPr>
          <p:cNvPr id="1336" name="Google Shape;1336;p243"/>
          <p:cNvPicPr preferRelativeResize="0"/>
          <p:nvPr/>
        </p:nvPicPr>
        <p:blipFill rotWithShape="1">
          <a:blip r:embed="rId3">
            <a:alphaModFix/>
          </a:blip>
          <a:srcRect b="2742" l="0" r="0" t="0"/>
          <a:stretch/>
        </p:blipFill>
        <p:spPr>
          <a:xfrm>
            <a:off x="4657775" y="925963"/>
            <a:ext cx="3811500" cy="3685274"/>
          </a:xfrm>
          <a:prstGeom prst="rect">
            <a:avLst/>
          </a:prstGeom>
          <a:noFill/>
          <a:ln>
            <a:noFill/>
          </a:ln>
        </p:spPr>
      </p:pic>
      <p:sp>
        <p:nvSpPr>
          <p:cNvPr id="1337" name="Google Shape;1337;p243"/>
          <p:cNvSpPr txBox="1"/>
          <p:nvPr>
            <p:ph type="title"/>
          </p:nvPr>
        </p:nvSpPr>
        <p:spPr>
          <a:xfrm>
            <a:off x="311700" y="310375"/>
            <a:ext cx="6505200" cy="1108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Poppins"/>
                <a:ea typeface="Poppins"/>
                <a:cs typeface="Poppins"/>
                <a:sym typeface="Poppins"/>
              </a:rPr>
              <a:t>From consultation to co-creation.</a:t>
            </a:r>
            <a:endParaRPr sz="3000">
              <a:latin typeface="Poppins"/>
              <a:ea typeface="Poppins"/>
              <a:cs typeface="Poppins"/>
              <a:sym typeface="Poppins"/>
            </a:endParaRPr>
          </a:p>
        </p:txBody>
      </p:sp>
      <p:sp>
        <p:nvSpPr>
          <p:cNvPr id="1338" name="Google Shape;1338;p243"/>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244"/>
          <p:cNvSpPr txBox="1"/>
          <p:nvPr>
            <p:ph idx="1" type="body"/>
          </p:nvPr>
        </p:nvSpPr>
        <p:spPr>
          <a:xfrm>
            <a:off x="311700" y="2114325"/>
            <a:ext cx="4716000" cy="2587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lt1"/>
              </a:buClr>
              <a:buSzPts val="2000"/>
              <a:buChar char="●"/>
            </a:pPr>
            <a:r>
              <a:rPr lang="en" sz="2000">
                <a:solidFill>
                  <a:schemeClr val="lt1"/>
                </a:solidFill>
              </a:rPr>
              <a:t>From Focus Groups…</a:t>
            </a:r>
            <a:endParaRPr sz="2000">
              <a:solidFill>
                <a:schemeClr val="lt1"/>
              </a:solidFill>
            </a:endParaRPr>
          </a:p>
          <a:p>
            <a:pPr indent="-355600" lvl="0" marL="457200" rtl="0" algn="l">
              <a:spcBef>
                <a:spcPts val="0"/>
              </a:spcBef>
              <a:spcAft>
                <a:spcPts val="0"/>
              </a:spcAft>
              <a:buClr>
                <a:schemeClr val="lt1"/>
              </a:buClr>
              <a:buSzPts val="2000"/>
              <a:buChar char="●"/>
            </a:pPr>
            <a:r>
              <a:rPr lang="en" sz="2000">
                <a:solidFill>
                  <a:schemeClr val="lt1"/>
                </a:solidFill>
              </a:rPr>
              <a:t>…to Design Decisions…</a:t>
            </a:r>
            <a:endParaRPr sz="2000">
              <a:solidFill>
                <a:schemeClr val="lt1"/>
              </a:solidFill>
            </a:endParaRPr>
          </a:p>
          <a:p>
            <a:pPr indent="-355600" lvl="0" marL="457200" rtl="0" algn="l">
              <a:spcBef>
                <a:spcPts val="0"/>
              </a:spcBef>
              <a:spcAft>
                <a:spcPts val="0"/>
              </a:spcAft>
              <a:buClr>
                <a:schemeClr val="lt1"/>
              </a:buClr>
              <a:buSzPts val="2000"/>
              <a:buChar char="●"/>
            </a:pPr>
            <a:r>
              <a:rPr lang="en" sz="2000">
                <a:solidFill>
                  <a:schemeClr val="lt1"/>
                </a:solidFill>
              </a:rPr>
              <a:t>Co-working and Meet up Groups…</a:t>
            </a:r>
            <a:endParaRPr sz="2000">
              <a:solidFill>
                <a:schemeClr val="lt1"/>
              </a:solidFill>
            </a:endParaRPr>
          </a:p>
          <a:p>
            <a:pPr indent="-355600" lvl="0" marL="457200" rtl="0" algn="l">
              <a:spcBef>
                <a:spcPts val="0"/>
              </a:spcBef>
              <a:spcAft>
                <a:spcPts val="0"/>
              </a:spcAft>
              <a:buClr>
                <a:schemeClr val="lt1"/>
              </a:buClr>
              <a:buSzPts val="2000"/>
              <a:buChar char="●"/>
            </a:pPr>
            <a:r>
              <a:rPr lang="en" sz="2000">
                <a:solidFill>
                  <a:schemeClr val="lt1"/>
                </a:solidFill>
              </a:rPr>
              <a:t>…design iterations…</a:t>
            </a:r>
            <a:endParaRPr sz="2000">
              <a:solidFill>
                <a:schemeClr val="lt1"/>
              </a:solidFill>
            </a:endParaRPr>
          </a:p>
          <a:p>
            <a:pPr indent="-355600" lvl="0" marL="457200" rtl="0" algn="l">
              <a:spcBef>
                <a:spcPts val="0"/>
              </a:spcBef>
              <a:spcAft>
                <a:spcPts val="0"/>
              </a:spcAft>
              <a:buClr>
                <a:srgbClr val="FEFEFE"/>
              </a:buClr>
              <a:buSzPts val="2000"/>
              <a:buChar char="●"/>
            </a:pPr>
            <a:r>
              <a:rPr lang="en" sz="2000">
                <a:solidFill>
                  <a:schemeClr val="lt1"/>
                </a:solidFill>
              </a:rPr>
              <a:t>To a platform built by the community,</a:t>
            </a:r>
            <a:r>
              <a:rPr lang="en" sz="2000">
                <a:solidFill>
                  <a:srgbClr val="2C2C2C"/>
                </a:solidFill>
              </a:rPr>
              <a:t> for the community. </a:t>
            </a:r>
            <a:endParaRPr sz="2000">
              <a:solidFill>
                <a:srgbClr val="2C2C2C"/>
              </a:solidFill>
            </a:endParaRPr>
          </a:p>
        </p:txBody>
      </p:sp>
      <p:sp>
        <p:nvSpPr>
          <p:cNvPr id="1344" name="Google Shape;1344;p244"/>
          <p:cNvSpPr txBox="1"/>
          <p:nvPr>
            <p:ph idx="1" type="body"/>
          </p:nvPr>
        </p:nvSpPr>
        <p:spPr>
          <a:xfrm>
            <a:off x="311700" y="2114325"/>
            <a:ext cx="4716000" cy="2587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2C2C2C"/>
              </a:buClr>
              <a:buSzPts val="2000"/>
              <a:buChar char="●"/>
            </a:pPr>
            <a:r>
              <a:rPr lang="en" sz="2000">
                <a:solidFill>
                  <a:srgbClr val="2C2C2C"/>
                </a:solidFill>
              </a:rPr>
              <a:t>From Focus Groups…</a:t>
            </a:r>
            <a:endParaRPr sz="2000">
              <a:solidFill>
                <a:srgbClr val="2C2C2C"/>
              </a:solidFill>
            </a:endParaRPr>
          </a:p>
          <a:p>
            <a:pPr indent="-355600" lvl="0" marL="457200" rtl="0" algn="l">
              <a:spcBef>
                <a:spcPts val="0"/>
              </a:spcBef>
              <a:spcAft>
                <a:spcPts val="0"/>
              </a:spcAft>
              <a:buClr>
                <a:srgbClr val="2C2C2C"/>
              </a:buClr>
              <a:buSzPts val="2000"/>
              <a:buChar char="●"/>
            </a:pPr>
            <a:r>
              <a:rPr lang="en" sz="2000">
                <a:solidFill>
                  <a:srgbClr val="2C2C2C"/>
                </a:solidFill>
              </a:rPr>
              <a:t>…to Design Decisions…</a:t>
            </a:r>
            <a:endParaRPr sz="2000">
              <a:solidFill>
                <a:srgbClr val="2C2C2C"/>
              </a:solidFill>
            </a:endParaRPr>
          </a:p>
          <a:p>
            <a:pPr indent="-355600" lvl="0" marL="457200" rtl="0" algn="l">
              <a:spcBef>
                <a:spcPts val="0"/>
              </a:spcBef>
              <a:spcAft>
                <a:spcPts val="0"/>
              </a:spcAft>
              <a:buClr>
                <a:srgbClr val="2C2C2C"/>
              </a:buClr>
              <a:buSzPts val="2000"/>
              <a:buChar char="●"/>
            </a:pPr>
            <a:r>
              <a:rPr lang="en" sz="2000">
                <a:solidFill>
                  <a:srgbClr val="2C2C2C"/>
                </a:solidFill>
              </a:rPr>
              <a:t>Co-working and Meet up Groups…</a:t>
            </a:r>
            <a:endParaRPr sz="2000">
              <a:solidFill>
                <a:srgbClr val="2C2C2C"/>
              </a:solidFill>
            </a:endParaRPr>
          </a:p>
          <a:p>
            <a:pPr indent="-355600" lvl="0" marL="457200" rtl="0" algn="l">
              <a:spcBef>
                <a:spcPts val="0"/>
              </a:spcBef>
              <a:spcAft>
                <a:spcPts val="0"/>
              </a:spcAft>
              <a:buClr>
                <a:srgbClr val="2C2C2C"/>
              </a:buClr>
              <a:buSzPts val="2000"/>
              <a:buChar char="●"/>
            </a:pPr>
            <a:r>
              <a:rPr lang="en" sz="2000">
                <a:solidFill>
                  <a:srgbClr val="2C2C2C"/>
                </a:solidFill>
              </a:rPr>
              <a:t>…supported design iterations…</a:t>
            </a:r>
            <a:endParaRPr sz="2000">
              <a:solidFill>
                <a:srgbClr val="2C2C2C"/>
              </a:solidFill>
            </a:endParaRPr>
          </a:p>
          <a:p>
            <a:pPr indent="-355600" lvl="0" marL="457200" rtl="0" algn="l">
              <a:spcBef>
                <a:spcPts val="0"/>
              </a:spcBef>
              <a:spcAft>
                <a:spcPts val="0"/>
              </a:spcAft>
              <a:buClr>
                <a:srgbClr val="2C2C2C"/>
              </a:buClr>
              <a:buSzPts val="2000"/>
              <a:buChar char="●"/>
            </a:pPr>
            <a:r>
              <a:rPr lang="en" sz="2000">
                <a:solidFill>
                  <a:srgbClr val="2C2C2C"/>
                </a:solidFill>
              </a:rPr>
              <a:t>To a platform built by the community</a:t>
            </a:r>
            <a:endParaRPr sz="2000">
              <a:solidFill>
                <a:srgbClr val="2C2C2C"/>
              </a:solidFill>
            </a:endParaRPr>
          </a:p>
        </p:txBody>
      </p:sp>
      <p:cxnSp>
        <p:nvCxnSpPr>
          <p:cNvPr id="1345" name="Google Shape;1345;p244"/>
          <p:cNvCxnSpPr/>
          <p:nvPr/>
        </p:nvCxnSpPr>
        <p:spPr>
          <a:xfrm>
            <a:off x="390325" y="1817625"/>
            <a:ext cx="1600200" cy="0"/>
          </a:xfrm>
          <a:prstGeom prst="straightConnector1">
            <a:avLst/>
          </a:prstGeom>
          <a:noFill/>
          <a:ln cap="flat" cmpd="sng" w="76200">
            <a:solidFill>
              <a:schemeClr val="dk2"/>
            </a:solidFill>
            <a:prstDash val="solid"/>
            <a:round/>
            <a:headEnd len="med" w="med" type="none"/>
            <a:tailEnd len="med" w="med" type="none"/>
          </a:ln>
        </p:spPr>
      </p:cxnSp>
      <p:sp>
        <p:nvSpPr>
          <p:cNvPr id="1346" name="Google Shape;1346;p244"/>
          <p:cNvSpPr txBox="1"/>
          <p:nvPr>
            <p:ph type="title"/>
          </p:nvPr>
        </p:nvSpPr>
        <p:spPr>
          <a:xfrm>
            <a:off x="311700" y="310375"/>
            <a:ext cx="6505200" cy="1108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Poppins"/>
                <a:ea typeface="Poppins"/>
                <a:cs typeface="Poppins"/>
                <a:sym typeface="Poppins"/>
              </a:rPr>
              <a:t>From consultation to co-creation.</a:t>
            </a:r>
            <a:endParaRPr sz="3000">
              <a:latin typeface="Poppins"/>
              <a:ea typeface="Poppins"/>
              <a:cs typeface="Poppins"/>
              <a:sym typeface="Poppins"/>
            </a:endParaRPr>
          </a:p>
        </p:txBody>
      </p:sp>
      <p:pic>
        <p:nvPicPr>
          <p:cNvPr id="1347" name="Google Shape;1347;p244"/>
          <p:cNvPicPr preferRelativeResize="0"/>
          <p:nvPr/>
        </p:nvPicPr>
        <p:blipFill>
          <a:blip r:embed="rId3">
            <a:alphaModFix/>
          </a:blip>
          <a:stretch>
            <a:fillRect/>
          </a:stretch>
        </p:blipFill>
        <p:spPr>
          <a:xfrm>
            <a:off x="5854675" y="245325"/>
            <a:ext cx="2224000" cy="4519176"/>
          </a:xfrm>
          <a:prstGeom prst="rect">
            <a:avLst/>
          </a:prstGeom>
          <a:noFill/>
          <a:ln>
            <a:noFill/>
          </a:ln>
        </p:spPr>
      </p:pic>
      <p:sp>
        <p:nvSpPr>
          <p:cNvPr id="1348" name="Google Shape;1348;p244"/>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2" name="Shape 1352"/>
        <p:cNvGrpSpPr/>
        <p:nvPr/>
      </p:nvGrpSpPr>
      <p:grpSpPr>
        <a:xfrm>
          <a:off x="0" y="0"/>
          <a:ext cx="0" cy="0"/>
          <a:chOff x="0" y="0"/>
          <a:chExt cx="0" cy="0"/>
        </a:xfrm>
      </p:grpSpPr>
      <p:pic>
        <p:nvPicPr>
          <p:cNvPr id="1353" name="Google Shape;1353;p245"/>
          <p:cNvPicPr preferRelativeResize="0"/>
          <p:nvPr/>
        </p:nvPicPr>
        <p:blipFill rotWithShape="1">
          <a:blip r:embed="rId3">
            <a:alphaModFix/>
          </a:blip>
          <a:srcRect b="0" l="0" r="4924" t="0"/>
          <a:stretch/>
        </p:blipFill>
        <p:spPr>
          <a:xfrm>
            <a:off x="4572000" y="678200"/>
            <a:ext cx="4412524" cy="3406076"/>
          </a:xfrm>
          <a:prstGeom prst="rect">
            <a:avLst/>
          </a:prstGeom>
          <a:noFill/>
          <a:ln>
            <a:noFill/>
          </a:ln>
        </p:spPr>
      </p:pic>
      <p:pic>
        <p:nvPicPr>
          <p:cNvPr id="1354" name="Google Shape;1354;p245"/>
          <p:cNvPicPr preferRelativeResize="0"/>
          <p:nvPr/>
        </p:nvPicPr>
        <p:blipFill>
          <a:blip r:embed="rId4">
            <a:alphaModFix/>
          </a:blip>
          <a:stretch>
            <a:fillRect/>
          </a:stretch>
        </p:blipFill>
        <p:spPr>
          <a:xfrm>
            <a:off x="5871450" y="3949725"/>
            <a:ext cx="2922925" cy="452225"/>
          </a:xfrm>
          <a:prstGeom prst="rect">
            <a:avLst/>
          </a:prstGeom>
          <a:noFill/>
          <a:ln>
            <a:noFill/>
          </a:ln>
        </p:spPr>
      </p:pic>
      <p:sp>
        <p:nvSpPr>
          <p:cNvPr id="1355" name="Google Shape;1355;p245"/>
          <p:cNvSpPr txBox="1"/>
          <p:nvPr>
            <p:ph idx="4294967295" type="body"/>
          </p:nvPr>
        </p:nvSpPr>
        <p:spPr>
          <a:xfrm>
            <a:off x="311700" y="1449350"/>
            <a:ext cx="4519800" cy="29526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800"/>
              </a:spcBef>
              <a:spcAft>
                <a:spcPts val="0"/>
              </a:spcAft>
              <a:buNone/>
            </a:pPr>
            <a:r>
              <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Highest standards of data protection</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Consent that is dynamic and informed</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Co-created data management and moderation</a:t>
            </a:r>
            <a:endParaRPr>
              <a:solidFill>
                <a:srgbClr val="1C1C1C"/>
              </a:solidFill>
              <a:latin typeface="Poppins"/>
              <a:ea typeface="Poppins"/>
              <a:cs typeface="Poppins"/>
              <a:sym typeface="Poppins"/>
            </a:endParaRPr>
          </a:p>
          <a:p>
            <a:pPr indent="0" lvl="0" marL="457200" rtl="0" algn="l">
              <a:lnSpc>
                <a:spcPct val="115000"/>
              </a:lnSpc>
              <a:spcBef>
                <a:spcPts val="800"/>
              </a:spcBef>
              <a:spcAft>
                <a:spcPts val="0"/>
              </a:spcAft>
              <a:buNone/>
            </a:pPr>
            <a:r>
              <a:t/>
            </a:r>
            <a:endParaRPr>
              <a:solidFill>
                <a:srgbClr val="1C1C1C"/>
              </a:solidFill>
              <a:latin typeface="Poppins"/>
              <a:ea typeface="Poppins"/>
              <a:cs typeface="Poppins"/>
              <a:sym typeface="Poppins"/>
            </a:endParaRPr>
          </a:p>
        </p:txBody>
      </p:sp>
      <p:sp>
        <p:nvSpPr>
          <p:cNvPr id="1356" name="Google Shape;1356;p245"/>
          <p:cNvSpPr txBox="1"/>
          <p:nvPr/>
        </p:nvSpPr>
        <p:spPr>
          <a:xfrm>
            <a:off x="311700" y="5974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rgbClr val="2C2C2C"/>
                </a:solidFill>
                <a:latin typeface="Poppins Medium"/>
                <a:ea typeface="Poppins Medium"/>
                <a:cs typeface="Poppins Medium"/>
                <a:sym typeface="Poppins Medium"/>
              </a:rPr>
              <a:t>Data and Agency.</a:t>
            </a:r>
            <a:endParaRPr sz="3500">
              <a:solidFill>
                <a:srgbClr val="2C2C2C"/>
              </a:solidFill>
              <a:latin typeface="Poppins Medium"/>
              <a:ea typeface="Poppins Medium"/>
              <a:cs typeface="Poppins Medium"/>
              <a:sym typeface="Poppins Medium"/>
            </a:endParaRPr>
          </a:p>
        </p:txBody>
      </p:sp>
      <p:sp>
        <p:nvSpPr>
          <p:cNvPr id="1357" name="Google Shape;1357;p245"/>
          <p:cNvSpPr txBox="1"/>
          <p:nvPr>
            <p:ph idx="4294967295" type="body"/>
          </p:nvPr>
        </p:nvSpPr>
        <p:spPr>
          <a:xfrm>
            <a:off x="7208025" y="4440350"/>
            <a:ext cx="1758000" cy="595500"/>
          </a:xfrm>
          <a:prstGeom prst="rect">
            <a:avLst/>
          </a:prstGeom>
        </p:spPr>
        <p:txBody>
          <a:bodyPr anchorCtr="0" anchor="ctr" bIns="91425" lIns="91425" spcFirstLastPara="1" rIns="91425" wrap="square" tIns="91425">
            <a:noAutofit/>
          </a:bodyPr>
          <a:lstStyle/>
          <a:p>
            <a:pPr indent="0" lvl="0" marL="0" rtl="0" algn="r">
              <a:lnSpc>
                <a:spcPct val="100000"/>
              </a:lnSpc>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358" name="Google Shape;1358;p245"/>
          <p:cNvPicPr preferRelativeResize="0"/>
          <p:nvPr/>
        </p:nvPicPr>
        <p:blipFill>
          <a:blip r:embed="rId5">
            <a:alphaModFix/>
          </a:blip>
          <a:stretch>
            <a:fillRect/>
          </a:stretch>
        </p:blipFill>
        <p:spPr>
          <a:xfrm>
            <a:off x="7208025" y="4564050"/>
            <a:ext cx="348100" cy="348100"/>
          </a:xfrm>
          <a:prstGeom prst="rect">
            <a:avLst/>
          </a:prstGeom>
          <a:noFill/>
          <a:ln>
            <a:noFill/>
          </a:ln>
        </p:spPr>
      </p:pic>
      <p:sp>
        <p:nvSpPr>
          <p:cNvPr id="1359" name="Google Shape;1359;p245"/>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3" name="Shape 1363"/>
        <p:cNvGrpSpPr/>
        <p:nvPr/>
      </p:nvGrpSpPr>
      <p:grpSpPr>
        <a:xfrm>
          <a:off x="0" y="0"/>
          <a:ext cx="0" cy="0"/>
          <a:chOff x="0" y="0"/>
          <a:chExt cx="0" cy="0"/>
        </a:xfrm>
      </p:grpSpPr>
      <p:sp>
        <p:nvSpPr>
          <p:cNvPr id="1364" name="Google Shape;1364;p246"/>
          <p:cNvSpPr txBox="1"/>
          <p:nvPr>
            <p:ph type="title"/>
          </p:nvPr>
        </p:nvSpPr>
        <p:spPr>
          <a:xfrm>
            <a:off x="311700" y="234175"/>
            <a:ext cx="8520600" cy="723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From co-creation to leadership.</a:t>
            </a:r>
            <a:endParaRPr/>
          </a:p>
        </p:txBody>
      </p:sp>
      <p:sp>
        <p:nvSpPr>
          <p:cNvPr id="1365" name="Google Shape;1365;p246"/>
          <p:cNvSpPr txBox="1"/>
          <p:nvPr>
            <p:ph idx="1" type="body"/>
          </p:nvPr>
        </p:nvSpPr>
        <p:spPr>
          <a:xfrm>
            <a:off x="377525" y="1431275"/>
            <a:ext cx="8454900" cy="283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highlight>
                <a:schemeClr val="accent3"/>
              </a:highlight>
            </a:endParaRPr>
          </a:p>
        </p:txBody>
      </p:sp>
      <p:cxnSp>
        <p:nvCxnSpPr>
          <p:cNvPr id="1366" name="Google Shape;1366;p246"/>
          <p:cNvCxnSpPr/>
          <p:nvPr/>
        </p:nvCxnSpPr>
        <p:spPr>
          <a:xfrm>
            <a:off x="742225" y="1015675"/>
            <a:ext cx="6302400" cy="0"/>
          </a:xfrm>
          <a:prstGeom prst="straightConnector1">
            <a:avLst/>
          </a:prstGeom>
          <a:noFill/>
          <a:ln cap="flat" cmpd="sng" w="76200">
            <a:solidFill>
              <a:schemeClr val="accent3"/>
            </a:solidFill>
            <a:prstDash val="solid"/>
            <a:round/>
            <a:headEnd len="med" w="med" type="none"/>
            <a:tailEnd len="med" w="med" type="none"/>
          </a:ln>
        </p:spPr>
      </p:cxnSp>
      <p:sp>
        <p:nvSpPr>
          <p:cNvPr id="1367" name="Google Shape;1367;p246"/>
          <p:cNvSpPr txBox="1"/>
          <p:nvPr/>
        </p:nvSpPr>
        <p:spPr>
          <a:xfrm>
            <a:off x="1260025" y="1147175"/>
            <a:ext cx="598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368" name="Google Shape;1368;p246"/>
          <p:cNvSpPr txBox="1"/>
          <p:nvPr/>
        </p:nvSpPr>
        <p:spPr>
          <a:xfrm>
            <a:off x="377525" y="1431275"/>
            <a:ext cx="7941600" cy="2599800"/>
          </a:xfrm>
          <a:prstGeom prst="rect">
            <a:avLst/>
          </a:prstGeom>
          <a:noFill/>
          <a:ln cap="flat" cmpd="sng" w="38100">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solidFill>
                <a:schemeClr val="accent5"/>
              </a:solidFill>
              <a:latin typeface="Poppins"/>
              <a:ea typeface="Poppins"/>
              <a:cs typeface="Poppins"/>
              <a:sym typeface="Poppins"/>
            </a:endParaRPr>
          </a:p>
          <a:p>
            <a:pPr indent="-342900" lvl="0" marL="457200" rtl="0" algn="l">
              <a:lnSpc>
                <a:spcPct val="115000"/>
              </a:lnSpc>
              <a:spcBef>
                <a:spcPts val="1200"/>
              </a:spcBef>
              <a:spcAft>
                <a:spcPts val="0"/>
              </a:spcAft>
              <a:buClr>
                <a:schemeClr val="accent5"/>
              </a:buClr>
              <a:buSzPts val="1800"/>
              <a:buFont typeface="Poppins"/>
              <a:buChar char="●"/>
            </a:pPr>
            <a:r>
              <a:rPr lang="en" sz="1800">
                <a:solidFill>
                  <a:schemeClr val="accent5"/>
                </a:solidFill>
                <a:latin typeface="Poppins"/>
                <a:ea typeface="Poppins"/>
                <a:cs typeface="Poppins"/>
                <a:sym typeface="Poppins"/>
              </a:rPr>
              <a:t>Collaborative workshop</a:t>
            </a:r>
            <a:endParaRPr sz="1800">
              <a:solidFill>
                <a:schemeClr val="accent5"/>
              </a:solidFill>
              <a:latin typeface="Poppins"/>
              <a:ea typeface="Poppins"/>
              <a:cs typeface="Poppins"/>
              <a:sym typeface="Poppins"/>
            </a:endParaRPr>
          </a:p>
          <a:p>
            <a:pPr indent="-342900" lvl="0" marL="457200" rtl="0" algn="l">
              <a:lnSpc>
                <a:spcPct val="115000"/>
              </a:lnSpc>
              <a:spcBef>
                <a:spcPts val="0"/>
              </a:spcBef>
              <a:spcAft>
                <a:spcPts val="0"/>
              </a:spcAft>
              <a:buClr>
                <a:schemeClr val="accent5"/>
              </a:buClr>
              <a:buSzPts val="1800"/>
              <a:buFont typeface="Poppins"/>
              <a:buChar char="●"/>
            </a:pPr>
            <a:r>
              <a:rPr lang="en" sz="1800">
                <a:solidFill>
                  <a:schemeClr val="accent5"/>
                </a:solidFill>
                <a:latin typeface="Poppins"/>
                <a:ea typeface="Poppins"/>
                <a:cs typeface="Poppins"/>
                <a:sym typeface="Poppins"/>
              </a:rPr>
              <a:t>Citizen scientist co-leads</a:t>
            </a:r>
            <a:endParaRPr sz="1800">
              <a:solidFill>
                <a:schemeClr val="accent5"/>
              </a:solidFill>
              <a:latin typeface="Poppins"/>
              <a:ea typeface="Poppins"/>
              <a:cs typeface="Poppins"/>
              <a:sym typeface="Poppins"/>
            </a:endParaRPr>
          </a:p>
          <a:p>
            <a:pPr indent="-342900" lvl="0" marL="457200" rtl="0" algn="l">
              <a:lnSpc>
                <a:spcPct val="115000"/>
              </a:lnSpc>
              <a:spcBef>
                <a:spcPts val="0"/>
              </a:spcBef>
              <a:spcAft>
                <a:spcPts val="0"/>
              </a:spcAft>
              <a:buClr>
                <a:schemeClr val="accent5"/>
              </a:buClr>
              <a:buSzPts val="1800"/>
              <a:buFont typeface="Poppins"/>
              <a:buChar char="●"/>
            </a:pPr>
            <a:r>
              <a:rPr lang="en" sz="1800">
                <a:solidFill>
                  <a:schemeClr val="accent5"/>
                </a:solidFill>
                <a:latin typeface="Poppins"/>
                <a:ea typeface="Poppins"/>
                <a:cs typeface="Poppins"/>
                <a:sym typeface="Poppins"/>
              </a:rPr>
              <a:t>User personas</a:t>
            </a:r>
            <a:endParaRPr sz="1800">
              <a:solidFill>
                <a:schemeClr val="accent5"/>
              </a:solidFill>
              <a:latin typeface="Poppins"/>
              <a:ea typeface="Poppins"/>
              <a:cs typeface="Poppins"/>
              <a:sym typeface="Poppins"/>
            </a:endParaRPr>
          </a:p>
          <a:p>
            <a:pPr indent="-342900" lvl="0" marL="457200" rtl="0" algn="l">
              <a:lnSpc>
                <a:spcPct val="115000"/>
              </a:lnSpc>
              <a:spcBef>
                <a:spcPts val="0"/>
              </a:spcBef>
              <a:spcAft>
                <a:spcPts val="0"/>
              </a:spcAft>
              <a:buClr>
                <a:schemeClr val="accent5"/>
              </a:buClr>
              <a:buSzPts val="1800"/>
              <a:buFont typeface="Poppins"/>
              <a:buChar char="●"/>
            </a:pPr>
            <a:r>
              <a:rPr lang="en" sz="1800">
                <a:solidFill>
                  <a:schemeClr val="accent5"/>
                </a:solidFill>
                <a:highlight>
                  <a:schemeClr val="lt1"/>
                </a:highlight>
                <a:latin typeface="Poppins"/>
                <a:ea typeface="Poppins"/>
                <a:cs typeface="Poppins"/>
                <a:sym typeface="Poppins"/>
              </a:rPr>
              <a:t>Community engagement</a:t>
            </a:r>
            <a:endParaRPr sz="1800">
              <a:solidFill>
                <a:schemeClr val="accent5"/>
              </a:solidFill>
              <a:latin typeface="Poppins"/>
              <a:ea typeface="Poppins"/>
              <a:cs typeface="Poppins"/>
              <a:sym typeface="Poppins"/>
            </a:endParaRPr>
          </a:p>
          <a:p>
            <a:pPr indent="-342900" lvl="0" marL="457200" rtl="0" algn="l">
              <a:lnSpc>
                <a:spcPct val="115000"/>
              </a:lnSpc>
              <a:spcBef>
                <a:spcPts val="0"/>
              </a:spcBef>
              <a:spcAft>
                <a:spcPts val="0"/>
              </a:spcAft>
              <a:buClr>
                <a:schemeClr val="accent5"/>
              </a:buClr>
              <a:buSzPts val="1800"/>
              <a:buFont typeface="Poppins"/>
              <a:buChar char="●"/>
            </a:pPr>
            <a:r>
              <a:rPr lang="en" sz="1800">
                <a:solidFill>
                  <a:schemeClr val="accent5"/>
                </a:solidFill>
                <a:latin typeface="Poppins"/>
                <a:ea typeface="Poppins"/>
                <a:cs typeface="Poppins"/>
                <a:sym typeface="Poppins"/>
              </a:rPr>
              <a:t>Tailored code of conduct and moderation strategy</a:t>
            </a:r>
            <a:endParaRPr sz="1800">
              <a:solidFill>
                <a:schemeClr val="accent5"/>
              </a:solidFill>
              <a:latin typeface="Poppins"/>
              <a:ea typeface="Poppins"/>
              <a:cs typeface="Poppins"/>
              <a:sym typeface="Poppins"/>
            </a:endParaRPr>
          </a:p>
        </p:txBody>
      </p:sp>
      <p:grpSp>
        <p:nvGrpSpPr>
          <p:cNvPr id="1369" name="Google Shape;1369;p246"/>
          <p:cNvGrpSpPr/>
          <p:nvPr/>
        </p:nvGrpSpPr>
        <p:grpSpPr>
          <a:xfrm>
            <a:off x="5112945" y="1547380"/>
            <a:ext cx="2560858" cy="1531940"/>
            <a:chOff x="3272625" y="2085975"/>
            <a:chExt cx="3852073" cy="2085975"/>
          </a:xfrm>
        </p:grpSpPr>
        <p:pic>
          <p:nvPicPr>
            <p:cNvPr id="1370" name="Google Shape;1370;p246"/>
            <p:cNvPicPr preferRelativeResize="0"/>
            <p:nvPr/>
          </p:nvPicPr>
          <p:blipFill rotWithShape="1">
            <a:blip r:embed="rId3">
              <a:alphaModFix/>
            </a:blip>
            <a:srcRect b="49444" l="63666" r="8998" t="32749"/>
            <a:stretch/>
          </p:blipFill>
          <p:spPr>
            <a:xfrm>
              <a:off x="3272625" y="2233625"/>
              <a:ext cx="3852073" cy="1938326"/>
            </a:xfrm>
            <a:prstGeom prst="rect">
              <a:avLst/>
            </a:prstGeom>
            <a:noFill/>
            <a:ln>
              <a:noFill/>
            </a:ln>
          </p:spPr>
        </p:pic>
        <p:sp>
          <p:nvSpPr>
            <p:cNvPr id="1371" name="Google Shape;1371;p246"/>
            <p:cNvSpPr/>
            <p:nvPr/>
          </p:nvSpPr>
          <p:spPr>
            <a:xfrm>
              <a:off x="5372100" y="2085975"/>
              <a:ext cx="609600" cy="402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2" name="Google Shape;1372;p246"/>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accent5"/>
                </a:solidFill>
                <a:latin typeface="Poppins Light"/>
                <a:ea typeface="Poppins Light"/>
                <a:cs typeface="Poppins Light"/>
                <a:sym typeface="Poppins Light"/>
              </a:rPr>
              <a:t>10.5281/zenodo.7550764</a:t>
            </a:r>
            <a:endParaRPr>
              <a:solidFill>
                <a:schemeClr val="accent5"/>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sp>
        <p:nvSpPr>
          <p:cNvPr id="1377" name="Google Shape;1377;p247"/>
          <p:cNvSpPr txBox="1"/>
          <p:nvPr>
            <p:ph idx="2" type="body"/>
          </p:nvPr>
        </p:nvSpPr>
        <p:spPr>
          <a:xfrm>
            <a:off x="623700" y="1599450"/>
            <a:ext cx="7848900" cy="3010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solidFill>
                  <a:schemeClr val="accent5"/>
                </a:solidFill>
                <a:highlight>
                  <a:schemeClr val="dk2"/>
                </a:highlight>
              </a:rPr>
              <a:t>Red</a:t>
            </a:r>
            <a:r>
              <a:rPr lang="en"/>
              <a:t>= Breaks CoC and will not be approved for public sharing</a:t>
            </a:r>
            <a:endParaRPr/>
          </a:p>
          <a:p>
            <a:pPr indent="0" lvl="0" marL="457200" rtl="0" algn="l">
              <a:spcBef>
                <a:spcPts val="1200"/>
              </a:spcBef>
              <a:spcAft>
                <a:spcPts val="0"/>
              </a:spcAft>
              <a:buNone/>
            </a:pPr>
            <a:r>
              <a:t/>
            </a:r>
            <a:endParaRPr/>
          </a:p>
          <a:p>
            <a:pPr indent="-342900" lvl="0" marL="457200" rtl="0" algn="l">
              <a:spcBef>
                <a:spcPts val="1200"/>
              </a:spcBef>
              <a:spcAft>
                <a:spcPts val="0"/>
              </a:spcAft>
              <a:buSzPts val="1800"/>
              <a:buChar char="●"/>
            </a:pPr>
            <a:r>
              <a:rPr b="1" lang="en">
                <a:solidFill>
                  <a:schemeClr val="accent5"/>
                </a:solidFill>
                <a:highlight>
                  <a:schemeClr val="accent1"/>
                </a:highlight>
              </a:rPr>
              <a:t>Green</a:t>
            </a:r>
            <a:r>
              <a:rPr lang="en"/>
              <a:t>= Meets all requirements</a:t>
            </a:r>
            <a:endParaRPr/>
          </a:p>
          <a:p>
            <a:pPr indent="0" lvl="0" marL="457200" rtl="0" algn="l">
              <a:spcBef>
                <a:spcPts val="1200"/>
              </a:spcBef>
              <a:spcAft>
                <a:spcPts val="0"/>
              </a:spcAft>
              <a:buNone/>
            </a:pPr>
            <a:r>
              <a:t/>
            </a:r>
            <a:endParaRPr/>
          </a:p>
          <a:p>
            <a:pPr indent="-342900" lvl="0" marL="457200" rtl="0" algn="l">
              <a:spcBef>
                <a:spcPts val="1200"/>
              </a:spcBef>
              <a:spcAft>
                <a:spcPts val="0"/>
              </a:spcAft>
              <a:buSzPts val="1800"/>
              <a:buChar char="●"/>
            </a:pPr>
            <a:r>
              <a:rPr b="1" lang="en">
                <a:solidFill>
                  <a:schemeClr val="accent5"/>
                </a:solidFill>
                <a:highlight>
                  <a:schemeClr val="dk1"/>
                </a:highlight>
              </a:rPr>
              <a:t>Amber</a:t>
            </a:r>
            <a:r>
              <a:rPr lang="en"/>
              <a:t>= Doesn’t break CoC but contains potentially triggering content so will be flagged</a:t>
            </a:r>
            <a:endParaRPr/>
          </a:p>
        </p:txBody>
      </p:sp>
      <p:sp>
        <p:nvSpPr>
          <p:cNvPr id="1378" name="Google Shape;1378;p247"/>
          <p:cNvSpPr txBox="1"/>
          <p:nvPr>
            <p:ph idx="1" type="subTitle"/>
          </p:nvPr>
        </p:nvSpPr>
        <p:spPr>
          <a:xfrm>
            <a:off x="357325" y="501800"/>
            <a:ext cx="8302800" cy="711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2200">
                <a:latin typeface="Poppins"/>
                <a:ea typeface="Poppins"/>
                <a:cs typeface="Poppins"/>
                <a:sym typeface="Poppins"/>
              </a:rPr>
              <a:t>                  Solutions &amp; Innovations:</a:t>
            </a:r>
            <a:r>
              <a:rPr lang="en" sz="2200"/>
              <a:t> Story Categorisation</a:t>
            </a:r>
            <a:endParaRPr sz="2200"/>
          </a:p>
        </p:txBody>
      </p:sp>
      <p:sp>
        <p:nvSpPr>
          <p:cNvPr id="1379" name="Google Shape;1379;p247"/>
          <p:cNvSpPr txBox="1"/>
          <p:nvPr/>
        </p:nvSpPr>
        <p:spPr>
          <a:xfrm>
            <a:off x="2618550" y="1006825"/>
            <a:ext cx="3906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Poppins"/>
                <a:ea typeface="Poppins"/>
                <a:cs typeface="Poppins"/>
                <a:sym typeface="Poppins"/>
              </a:rPr>
              <a:t>Red, Green and Amber</a:t>
            </a:r>
            <a:endParaRPr sz="2000">
              <a:latin typeface="Poppins"/>
              <a:ea typeface="Poppins"/>
              <a:cs typeface="Poppins"/>
              <a:sym typeface="Poppins"/>
            </a:endParaRPr>
          </a:p>
        </p:txBody>
      </p:sp>
      <p:sp>
        <p:nvSpPr>
          <p:cNvPr id="1380" name="Google Shape;1380;p247"/>
          <p:cNvSpPr txBox="1"/>
          <p:nvPr/>
        </p:nvSpPr>
        <p:spPr>
          <a:xfrm>
            <a:off x="7208025" y="4440350"/>
            <a:ext cx="1758000" cy="595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381" name="Google Shape;1381;p247"/>
          <p:cNvPicPr preferRelativeResize="0"/>
          <p:nvPr/>
        </p:nvPicPr>
        <p:blipFill>
          <a:blip r:embed="rId3">
            <a:alphaModFix/>
          </a:blip>
          <a:stretch>
            <a:fillRect/>
          </a:stretch>
        </p:blipFill>
        <p:spPr>
          <a:xfrm>
            <a:off x="7208025" y="4564050"/>
            <a:ext cx="348100" cy="348100"/>
          </a:xfrm>
          <a:prstGeom prst="rect">
            <a:avLst/>
          </a:prstGeom>
          <a:noFill/>
          <a:ln>
            <a:noFill/>
          </a:ln>
        </p:spPr>
      </p:pic>
      <p:sp>
        <p:nvSpPr>
          <p:cNvPr id="1382" name="Google Shape;1382;p247"/>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accent5"/>
                </a:solidFill>
                <a:latin typeface="Poppins Light"/>
                <a:ea typeface="Poppins Light"/>
                <a:cs typeface="Poppins Light"/>
                <a:sym typeface="Poppins Light"/>
              </a:rPr>
              <a:t>10.5281/zenodo.7550764</a:t>
            </a:r>
            <a:endParaRPr>
              <a:solidFill>
                <a:schemeClr val="accent5"/>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7" name="Shape 1387"/>
        <p:cNvGrpSpPr/>
        <p:nvPr/>
      </p:nvGrpSpPr>
      <p:grpSpPr>
        <a:xfrm>
          <a:off x="0" y="0"/>
          <a:ext cx="0" cy="0"/>
          <a:chOff x="0" y="0"/>
          <a:chExt cx="0" cy="0"/>
        </a:xfrm>
      </p:grpSpPr>
      <p:pic>
        <p:nvPicPr>
          <p:cNvPr descr="Otis Smith - headshot" id="1388" name="Google Shape;1388;p248"/>
          <p:cNvPicPr preferRelativeResize="0"/>
          <p:nvPr/>
        </p:nvPicPr>
        <p:blipFill rotWithShape="1">
          <a:blip r:embed="rId3">
            <a:alphaModFix/>
          </a:blip>
          <a:srcRect b="0" l="0" r="0" t="0"/>
          <a:stretch/>
        </p:blipFill>
        <p:spPr>
          <a:xfrm>
            <a:off x="0" y="0"/>
            <a:ext cx="4286250" cy="5143500"/>
          </a:xfrm>
          <a:prstGeom prst="rect">
            <a:avLst/>
          </a:prstGeom>
          <a:noFill/>
          <a:ln>
            <a:noFill/>
          </a:ln>
        </p:spPr>
      </p:pic>
      <p:sp>
        <p:nvSpPr>
          <p:cNvPr id="1389" name="Google Shape;1389;p248"/>
          <p:cNvSpPr txBox="1"/>
          <p:nvPr>
            <p:ph idx="4294967295" type="title"/>
          </p:nvPr>
        </p:nvSpPr>
        <p:spPr>
          <a:xfrm>
            <a:off x="4572000" y="1704300"/>
            <a:ext cx="3868800" cy="1734900"/>
          </a:xfrm>
          <a:prstGeom prst="rect">
            <a:avLst/>
          </a:prstGeom>
          <a:ln cap="flat" cmpd="sng" w="28575">
            <a:solidFill>
              <a:schemeClr val="accent1"/>
            </a:solidFill>
            <a:prstDash val="solid"/>
            <a:round/>
            <a:headEnd len="sm" w="sm" type="none"/>
            <a:tailEnd len="sm" w="sm" type="none"/>
          </a:ln>
        </p:spPr>
        <p:txBody>
          <a:bodyPr anchorCtr="0" anchor="t" bIns="228600" lIns="228600" spcFirstLastPara="1" rIns="228600" wrap="square" tIns="228600">
            <a:normAutofit fontScale="90000"/>
          </a:bodyPr>
          <a:lstStyle/>
          <a:p>
            <a:pPr indent="0" lvl="0" marL="0" rtl="0" algn="l">
              <a:spcBef>
                <a:spcPts val="0"/>
              </a:spcBef>
              <a:spcAft>
                <a:spcPts val="0"/>
              </a:spcAft>
              <a:buClr>
                <a:schemeClr val="dk1"/>
              </a:buClr>
              <a:buSzPct val="39285"/>
              <a:buFont typeface="Arial"/>
              <a:buNone/>
            </a:pPr>
            <a:r>
              <a:rPr lang="en">
                <a:latin typeface="Poppins Medium"/>
                <a:ea typeface="Poppins Medium"/>
                <a:cs typeface="Poppins Medium"/>
                <a:sym typeface="Poppins Medium"/>
              </a:rPr>
              <a:t>Helen</a:t>
            </a:r>
            <a:r>
              <a:rPr lang="en">
                <a:latin typeface="Poppins Medium"/>
                <a:ea typeface="Poppins Medium"/>
                <a:cs typeface="Poppins Medium"/>
                <a:sym typeface="Poppins Medium"/>
              </a:rPr>
              <a:t> Duncan:</a:t>
            </a:r>
            <a:r>
              <a:rPr lang="en">
                <a:latin typeface="Poppins"/>
                <a:ea typeface="Poppins"/>
                <a:cs typeface="Poppins"/>
                <a:sym typeface="Poppins"/>
              </a:rPr>
              <a:t> the AutSPACEs platform</a:t>
            </a:r>
            <a:endParaRPr>
              <a:latin typeface="Poppins"/>
              <a:ea typeface="Poppins"/>
              <a:cs typeface="Poppins"/>
              <a:sym typeface="Poppins"/>
            </a:endParaRPr>
          </a:p>
          <a:p>
            <a:pPr indent="0" lvl="0" marL="0" rtl="0" algn="l">
              <a:spcBef>
                <a:spcPts val="0"/>
              </a:spcBef>
              <a:spcAft>
                <a:spcPts val="0"/>
              </a:spcAft>
              <a:buNone/>
            </a:pPr>
            <a:r>
              <a:t/>
            </a:r>
            <a:endParaRPr>
              <a:solidFill>
                <a:srgbClr val="272727"/>
              </a:solidFill>
              <a:latin typeface="Poppins Medium"/>
              <a:ea typeface="Poppins Medium"/>
              <a:cs typeface="Poppins Medium"/>
              <a:sym typeface="Poppins Medium"/>
            </a:endParaRPr>
          </a:p>
        </p:txBody>
      </p:sp>
      <p:sp>
        <p:nvSpPr>
          <p:cNvPr id="1390" name="Google Shape;1390;p248"/>
          <p:cNvSpPr txBox="1"/>
          <p:nvPr/>
        </p:nvSpPr>
        <p:spPr>
          <a:xfrm>
            <a:off x="7208025" y="4440350"/>
            <a:ext cx="1758000" cy="595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391" name="Google Shape;1391;p248"/>
          <p:cNvPicPr preferRelativeResize="0"/>
          <p:nvPr/>
        </p:nvPicPr>
        <p:blipFill>
          <a:blip r:embed="rId4">
            <a:alphaModFix/>
          </a:blip>
          <a:stretch>
            <a:fillRect/>
          </a:stretch>
        </p:blipFill>
        <p:spPr>
          <a:xfrm>
            <a:off x="7208025" y="4564050"/>
            <a:ext cx="348100" cy="348100"/>
          </a:xfrm>
          <a:prstGeom prst="rect">
            <a:avLst/>
          </a:prstGeom>
          <a:noFill/>
          <a:ln>
            <a:noFill/>
          </a:ln>
        </p:spPr>
      </p:pic>
      <p:pic>
        <p:nvPicPr>
          <p:cNvPr id="1392" name="Google Shape;1392;p248"/>
          <p:cNvPicPr preferRelativeResize="0"/>
          <p:nvPr/>
        </p:nvPicPr>
        <p:blipFill rotWithShape="1">
          <a:blip r:embed="rId5">
            <a:alphaModFix/>
          </a:blip>
          <a:srcRect b="0" l="11108" r="5558" t="0"/>
          <a:stretch/>
        </p:blipFill>
        <p:spPr>
          <a:xfrm>
            <a:off x="0" y="0"/>
            <a:ext cx="4286250" cy="5143500"/>
          </a:xfrm>
          <a:prstGeom prst="rect">
            <a:avLst/>
          </a:prstGeom>
          <a:noFill/>
          <a:ln>
            <a:noFill/>
          </a:ln>
        </p:spPr>
      </p:pic>
      <p:sp>
        <p:nvSpPr>
          <p:cNvPr id="1393" name="Google Shape;1393;p248"/>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8" name="Shape 1398"/>
        <p:cNvGrpSpPr/>
        <p:nvPr/>
      </p:nvGrpSpPr>
      <p:grpSpPr>
        <a:xfrm>
          <a:off x="0" y="0"/>
          <a:ext cx="0" cy="0"/>
          <a:chOff x="0" y="0"/>
          <a:chExt cx="0" cy="0"/>
        </a:xfrm>
      </p:grpSpPr>
      <p:pic>
        <p:nvPicPr>
          <p:cNvPr id="1399" name="Google Shape;1399;p249"/>
          <p:cNvPicPr preferRelativeResize="0"/>
          <p:nvPr/>
        </p:nvPicPr>
        <p:blipFill>
          <a:blip r:embed="rId3">
            <a:alphaModFix/>
          </a:blip>
          <a:stretch>
            <a:fillRect/>
          </a:stretch>
        </p:blipFill>
        <p:spPr>
          <a:xfrm>
            <a:off x="93750" y="102150"/>
            <a:ext cx="5488961" cy="4838701"/>
          </a:xfrm>
          <a:prstGeom prst="rect">
            <a:avLst/>
          </a:prstGeom>
          <a:noFill/>
          <a:ln>
            <a:noFill/>
          </a:ln>
        </p:spPr>
      </p:pic>
      <p:sp>
        <p:nvSpPr>
          <p:cNvPr id="1400" name="Google Shape;1400;p249"/>
          <p:cNvSpPr txBox="1"/>
          <p:nvPr>
            <p:ph idx="2" type="body"/>
          </p:nvPr>
        </p:nvSpPr>
        <p:spPr>
          <a:xfrm>
            <a:off x="5302675" y="1095450"/>
            <a:ext cx="3669000" cy="2196600"/>
          </a:xfrm>
          <a:prstGeom prst="rect">
            <a:avLst/>
          </a:prstGeom>
          <a:noFill/>
          <a:ln>
            <a:noFill/>
          </a:ln>
        </p:spPr>
        <p:txBody>
          <a:bodyPr anchorCtr="0" anchor="t" bIns="34275" lIns="68575" spcFirstLastPara="1" rIns="68575" wrap="square" tIns="34275">
            <a:noAutofit/>
          </a:bodyPr>
          <a:lstStyle/>
          <a:p>
            <a:pPr indent="0" lvl="0" marL="0" rtl="0" algn="r">
              <a:lnSpc>
                <a:spcPct val="115000"/>
              </a:lnSpc>
              <a:spcBef>
                <a:spcPts val="800"/>
              </a:spcBef>
              <a:spcAft>
                <a:spcPts val="0"/>
              </a:spcAft>
              <a:buNone/>
            </a:pPr>
            <a:r>
              <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Users can enter their own stories</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They can add triggering labels</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And decide if and how they want their data to be shared</a:t>
            </a:r>
            <a:endParaRPr>
              <a:solidFill>
                <a:srgbClr val="1C1C1C"/>
              </a:solidFill>
              <a:latin typeface="Poppins"/>
              <a:ea typeface="Poppins"/>
              <a:cs typeface="Poppins"/>
              <a:sym typeface="Poppins"/>
            </a:endParaRPr>
          </a:p>
        </p:txBody>
      </p:sp>
      <p:sp>
        <p:nvSpPr>
          <p:cNvPr id="1401" name="Google Shape;1401;p249"/>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
        <p:nvSpPr>
          <p:cNvPr id="1402" name="Google Shape;1402;p249"/>
          <p:cNvSpPr txBox="1"/>
          <p:nvPr/>
        </p:nvSpPr>
        <p:spPr>
          <a:xfrm>
            <a:off x="7208025" y="4440350"/>
            <a:ext cx="1758000" cy="595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403" name="Google Shape;1403;p249"/>
          <p:cNvPicPr preferRelativeResize="0"/>
          <p:nvPr/>
        </p:nvPicPr>
        <p:blipFill>
          <a:blip r:embed="rId4">
            <a:alphaModFix/>
          </a:blip>
          <a:stretch>
            <a:fillRect/>
          </a:stretch>
        </p:blipFill>
        <p:spPr>
          <a:xfrm>
            <a:off x="7208025" y="4564050"/>
            <a:ext cx="348100" cy="3481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8" name="Shape 1408"/>
        <p:cNvGrpSpPr/>
        <p:nvPr/>
      </p:nvGrpSpPr>
      <p:grpSpPr>
        <a:xfrm>
          <a:off x="0" y="0"/>
          <a:ext cx="0" cy="0"/>
          <a:chOff x="0" y="0"/>
          <a:chExt cx="0" cy="0"/>
        </a:xfrm>
      </p:grpSpPr>
      <p:pic>
        <p:nvPicPr>
          <p:cNvPr id="1409" name="Google Shape;1409;p250"/>
          <p:cNvPicPr preferRelativeResize="0"/>
          <p:nvPr/>
        </p:nvPicPr>
        <p:blipFill>
          <a:blip r:embed="rId3">
            <a:alphaModFix/>
          </a:blip>
          <a:stretch>
            <a:fillRect/>
          </a:stretch>
        </p:blipFill>
        <p:spPr>
          <a:xfrm>
            <a:off x="152400" y="152400"/>
            <a:ext cx="4424493" cy="4838701"/>
          </a:xfrm>
          <a:prstGeom prst="rect">
            <a:avLst/>
          </a:prstGeom>
          <a:noFill/>
          <a:ln>
            <a:noFill/>
          </a:ln>
        </p:spPr>
      </p:pic>
      <p:sp>
        <p:nvSpPr>
          <p:cNvPr id="1410" name="Google Shape;1410;p250"/>
          <p:cNvSpPr txBox="1"/>
          <p:nvPr>
            <p:ph idx="2" type="body"/>
          </p:nvPr>
        </p:nvSpPr>
        <p:spPr>
          <a:xfrm>
            <a:off x="5319425" y="1255650"/>
            <a:ext cx="3669000" cy="2815500"/>
          </a:xfrm>
          <a:prstGeom prst="rect">
            <a:avLst/>
          </a:prstGeom>
          <a:noFill/>
          <a:ln>
            <a:noFill/>
          </a:ln>
        </p:spPr>
        <p:txBody>
          <a:bodyPr anchorCtr="0" anchor="t" bIns="34275" lIns="68575" spcFirstLastPara="1" rIns="68575" wrap="square" tIns="34275">
            <a:noAutofit/>
          </a:bodyPr>
          <a:lstStyle/>
          <a:p>
            <a:pPr indent="0" lvl="0" marL="0" rtl="0" algn="r">
              <a:lnSpc>
                <a:spcPct val="115000"/>
              </a:lnSpc>
              <a:spcBef>
                <a:spcPts val="800"/>
              </a:spcBef>
              <a:spcAft>
                <a:spcPts val="0"/>
              </a:spcAft>
              <a:buNone/>
            </a:pPr>
            <a:r>
              <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Users can download, edit, and delete all their stories via the “My Stories” page</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Stories are moderated by community members</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Moderated stories that users have decided to share are then visible to all visitors to the site</a:t>
            </a:r>
            <a:endParaRPr>
              <a:solidFill>
                <a:srgbClr val="1C1C1C"/>
              </a:solidFill>
              <a:latin typeface="Poppins"/>
              <a:ea typeface="Poppins"/>
              <a:cs typeface="Poppins"/>
              <a:sym typeface="Poppins"/>
            </a:endParaRPr>
          </a:p>
        </p:txBody>
      </p:sp>
      <p:sp>
        <p:nvSpPr>
          <p:cNvPr id="1411" name="Google Shape;1411;p250"/>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
        <p:nvSpPr>
          <p:cNvPr id="1412" name="Google Shape;1412;p250"/>
          <p:cNvSpPr txBox="1"/>
          <p:nvPr/>
        </p:nvSpPr>
        <p:spPr>
          <a:xfrm>
            <a:off x="7208025" y="4440350"/>
            <a:ext cx="1758000" cy="595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413" name="Google Shape;1413;p250"/>
          <p:cNvPicPr preferRelativeResize="0"/>
          <p:nvPr/>
        </p:nvPicPr>
        <p:blipFill>
          <a:blip r:embed="rId4">
            <a:alphaModFix/>
          </a:blip>
          <a:stretch>
            <a:fillRect/>
          </a:stretch>
        </p:blipFill>
        <p:spPr>
          <a:xfrm>
            <a:off x="7208025" y="4564050"/>
            <a:ext cx="348100" cy="348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8" name="Shape 1418"/>
        <p:cNvGrpSpPr/>
        <p:nvPr/>
      </p:nvGrpSpPr>
      <p:grpSpPr>
        <a:xfrm>
          <a:off x="0" y="0"/>
          <a:ext cx="0" cy="0"/>
          <a:chOff x="0" y="0"/>
          <a:chExt cx="0" cy="0"/>
        </a:xfrm>
      </p:grpSpPr>
      <p:sp>
        <p:nvSpPr>
          <p:cNvPr id="1419" name="Google Shape;1419;p251"/>
          <p:cNvSpPr txBox="1"/>
          <p:nvPr>
            <p:ph idx="2" type="body"/>
          </p:nvPr>
        </p:nvSpPr>
        <p:spPr>
          <a:xfrm>
            <a:off x="4188525" y="208525"/>
            <a:ext cx="4800000" cy="15423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800"/>
              </a:spcBef>
              <a:spcAft>
                <a:spcPts val="0"/>
              </a:spcAft>
              <a:buNone/>
            </a:pPr>
            <a:r>
              <a:t/>
            </a:r>
            <a:endParaRPr>
              <a:solidFill>
                <a:srgbClr val="1C1C1C"/>
              </a:solidFill>
              <a:latin typeface="Poppins"/>
              <a:ea typeface="Poppins"/>
              <a:cs typeface="Poppins"/>
              <a:sym typeface="Poppins"/>
            </a:endParaRPr>
          </a:p>
          <a:p>
            <a:pPr indent="-342900" lvl="0" marL="457200" rtl="0" algn="l">
              <a:lnSpc>
                <a:spcPct val="115000"/>
              </a:lnSpc>
              <a:spcBef>
                <a:spcPts val="800"/>
              </a:spcBef>
              <a:spcAft>
                <a:spcPts val="0"/>
              </a:spcAft>
              <a:buClr>
                <a:srgbClr val="1C1C1C"/>
              </a:buClr>
              <a:buSzPts val="1800"/>
              <a:buFont typeface="Poppins"/>
              <a:buChar char="●"/>
            </a:pPr>
            <a:r>
              <a:rPr lang="en">
                <a:solidFill>
                  <a:srgbClr val="1C1C1C"/>
                </a:solidFill>
                <a:latin typeface="Poppins"/>
                <a:ea typeface="Poppins"/>
                <a:cs typeface="Poppins"/>
                <a:sym typeface="Poppins"/>
              </a:rPr>
              <a:t>Moderated stories that users have decided to share are then visible to all visitors to the site</a:t>
            </a:r>
            <a:endParaRPr>
              <a:solidFill>
                <a:srgbClr val="1C1C1C"/>
              </a:solidFill>
              <a:latin typeface="Poppins"/>
              <a:ea typeface="Poppins"/>
              <a:cs typeface="Poppins"/>
              <a:sym typeface="Poppins"/>
            </a:endParaRPr>
          </a:p>
        </p:txBody>
      </p:sp>
      <p:pic>
        <p:nvPicPr>
          <p:cNvPr id="1420" name="Google Shape;1420;p251"/>
          <p:cNvPicPr preferRelativeResize="0"/>
          <p:nvPr/>
        </p:nvPicPr>
        <p:blipFill>
          <a:blip r:embed="rId3">
            <a:alphaModFix/>
          </a:blip>
          <a:stretch>
            <a:fillRect/>
          </a:stretch>
        </p:blipFill>
        <p:spPr>
          <a:xfrm>
            <a:off x="169150" y="134838"/>
            <a:ext cx="3399876" cy="4873825"/>
          </a:xfrm>
          <a:prstGeom prst="rect">
            <a:avLst/>
          </a:prstGeom>
          <a:noFill/>
          <a:ln>
            <a:noFill/>
          </a:ln>
        </p:spPr>
      </p:pic>
      <p:pic>
        <p:nvPicPr>
          <p:cNvPr id="1421" name="Google Shape;1421;p251"/>
          <p:cNvPicPr preferRelativeResize="0"/>
          <p:nvPr/>
        </p:nvPicPr>
        <p:blipFill>
          <a:blip r:embed="rId4">
            <a:alphaModFix/>
          </a:blip>
          <a:stretch>
            <a:fillRect/>
          </a:stretch>
        </p:blipFill>
        <p:spPr>
          <a:xfrm>
            <a:off x="3718251" y="2302475"/>
            <a:ext cx="5270175" cy="2027782"/>
          </a:xfrm>
          <a:prstGeom prst="rect">
            <a:avLst/>
          </a:prstGeom>
          <a:noFill/>
          <a:ln>
            <a:noFill/>
          </a:ln>
        </p:spPr>
      </p:pic>
      <p:sp>
        <p:nvSpPr>
          <p:cNvPr id="1422" name="Google Shape;1422;p251"/>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dk1"/>
                </a:solidFill>
                <a:latin typeface="Poppins Light"/>
                <a:ea typeface="Poppins Light"/>
                <a:cs typeface="Poppins Light"/>
                <a:sym typeface="Poppins Light"/>
              </a:rPr>
              <a:t>10.5281/zenodo.7550764</a:t>
            </a:r>
            <a:endParaRPr>
              <a:solidFill>
                <a:schemeClr val="dk1"/>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
        <p:nvSpPr>
          <p:cNvPr id="1423" name="Google Shape;1423;p251"/>
          <p:cNvSpPr txBox="1"/>
          <p:nvPr/>
        </p:nvSpPr>
        <p:spPr>
          <a:xfrm>
            <a:off x="7208025" y="4440350"/>
            <a:ext cx="1758000" cy="595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424" name="Google Shape;1424;p251"/>
          <p:cNvPicPr preferRelativeResize="0"/>
          <p:nvPr/>
        </p:nvPicPr>
        <p:blipFill>
          <a:blip r:embed="rId5">
            <a:alphaModFix/>
          </a:blip>
          <a:stretch>
            <a:fillRect/>
          </a:stretch>
        </p:blipFill>
        <p:spPr>
          <a:xfrm>
            <a:off x="7208025" y="4564050"/>
            <a:ext cx="348100" cy="3481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29" name="Shape 1429"/>
        <p:cNvGrpSpPr/>
        <p:nvPr/>
      </p:nvGrpSpPr>
      <p:grpSpPr>
        <a:xfrm>
          <a:off x="0" y="0"/>
          <a:ext cx="0" cy="0"/>
          <a:chOff x="0" y="0"/>
          <a:chExt cx="0" cy="0"/>
        </a:xfrm>
      </p:grpSpPr>
      <p:grpSp>
        <p:nvGrpSpPr>
          <p:cNvPr id="1430" name="Google Shape;1430;p252"/>
          <p:cNvGrpSpPr/>
          <p:nvPr/>
        </p:nvGrpSpPr>
        <p:grpSpPr>
          <a:xfrm rot="5400000">
            <a:off x="-2538182" y="2529029"/>
            <a:ext cx="5143242" cy="66671"/>
            <a:chOff x="1400025" y="2992650"/>
            <a:chExt cx="6420225" cy="114300"/>
          </a:xfrm>
        </p:grpSpPr>
        <p:sp>
          <p:nvSpPr>
            <p:cNvPr id="1431" name="Google Shape;1431;p252"/>
            <p:cNvSpPr/>
            <p:nvPr/>
          </p:nvSpPr>
          <p:spPr>
            <a:xfrm>
              <a:off x="1400025" y="2992650"/>
              <a:ext cx="1076400" cy="114300"/>
            </a:xfrm>
            <a:prstGeom prst="rect">
              <a:avLst/>
            </a:prstGeom>
            <a:solidFill>
              <a:srgbClr val="FFC17A"/>
            </a:solidFill>
            <a:ln cap="flat" cmpd="sng" w="9525">
              <a:solidFill>
                <a:srgbClr val="FFC1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252"/>
            <p:cNvSpPr/>
            <p:nvPr/>
          </p:nvSpPr>
          <p:spPr>
            <a:xfrm>
              <a:off x="2476425" y="2992650"/>
              <a:ext cx="1076400" cy="114300"/>
            </a:xfrm>
            <a:prstGeom prst="rect">
              <a:avLst/>
            </a:prstGeom>
            <a:solidFill>
              <a:srgbClr val="D966A5"/>
            </a:solidFill>
            <a:ln cap="flat" cmpd="sng" w="9525">
              <a:solidFill>
                <a:srgbClr val="D966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252"/>
            <p:cNvSpPr/>
            <p:nvPr/>
          </p:nvSpPr>
          <p:spPr>
            <a:xfrm>
              <a:off x="3552825" y="2992650"/>
              <a:ext cx="1076400" cy="114300"/>
            </a:xfrm>
            <a:prstGeom prst="rect">
              <a:avLst/>
            </a:prstGeom>
            <a:solidFill>
              <a:srgbClr val="F1806F"/>
            </a:solidFill>
            <a:ln cap="flat" cmpd="sng" w="9525">
              <a:solidFill>
                <a:srgbClr val="F180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52"/>
            <p:cNvSpPr/>
            <p:nvPr/>
          </p:nvSpPr>
          <p:spPr>
            <a:xfrm>
              <a:off x="4629225" y="2992650"/>
              <a:ext cx="1076400" cy="114300"/>
            </a:xfrm>
            <a:prstGeom prst="rect">
              <a:avLst/>
            </a:prstGeom>
            <a:solidFill>
              <a:srgbClr val="1BB5AF"/>
            </a:solidFill>
            <a:ln cap="flat" cmpd="sng" w="9525">
              <a:solidFill>
                <a:srgbClr val="1BB5A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52"/>
            <p:cNvSpPr/>
            <p:nvPr/>
          </p:nvSpPr>
          <p:spPr>
            <a:xfrm>
              <a:off x="5667450" y="2992650"/>
              <a:ext cx="1076400" cy="114300"/>
            </a:xfrm>
            <a:prstGeom prst="rect">
              <a:avLst/>
            </a:prstGeom>
            <a:solidFill>
              <a:srgbClr val="309FDC"/>
            </a:solidFill>
            <a:ln cap="flat" cmpd="sng" w="9525">
              <a:solidFill>
                <a:srgbClr val="309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52"/>
            <p:cNvSpPr/>
            <p:nvPr/>
          </p:nvSpPr>
          <p:spPr>
            <a:xfrm>
              <a:off x="6743850" y="2992650"/>
              <a:ext cx="1076400" cy="114300"/>
            </a:xfrm>
            <a:prstGeom prst="rect">
              <a:avLst/>
            </a:prstGeom>
            <a:solidFill>
              <a:srgbClr val="A8A2FF"/>
            </a:solidFill>
            <a:ln cap="flat" cmpd="sng" w="9525">
              <a:solidFill>
                <a:srgbClr val="A8A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437" name="Google Shape;1437;p252"/>
          <p:cNvPicPr preferRelativeResize="0"/>
          <p:nvPr/>
        </p:nvPicPr>
        <p:blipFill>
          <a:blip r:embed="rId3">
            <a:alphaModFix/>
          </a:blip>
          <a:stretch>
            <a:fillRect/>
          </a:stretch>
        </p:blipFill>
        <p:spPr>
          <a:xfrm>
            <a:off x="5021775" y="108125"/>
            <a:ext cx="3949548" cy="2098175"/>
          </a:xfrm>
          <a:prstGeom prst="rect">
            <a:avLst/>
          </a:prstGeom>
          <a:noFill/>
          <a:ln>
            <a:noFill/>
          </a:ln>
        </p:spPr>
      </p:pic>
      <p:pic>
        <p:nvPicPr>
          <p:cNvPr id="1438" name="Google Shape;1438;p252"/>
          <p:cNvPicPr preferRelativeResize="0"/>
          <p:nvPr/>
        </p:nvPicPr>
        <p:blipFill>
          <a:blip r:embed="rId4">
            <a:alphaModFix/>
          </a:blip>
          <a:stretch>
            <a:fillRect/>
          </a:stretch>
        </p:blipFill>
        <p:spPr>
          <a:xfrm>
            <a:off x="7467188" y="2387325"/>
            <a:ext cx="1239650" cy="640625"/>
          </a:xfrm>
          <a:prstGeom prst="rect">
            <a:avLst/>
          </a:prstGeom>
          <a:noFill/>
          <a:ln>
            <a:noFill/>
          </a:ln>
        </p:spPr>
      </p:pic>
      <p:pic>
        <p:nvPicPr>
          <p:cNvPr id="1439" name="Google Shape;1439;p252"/>
          <p:cNvPicPr preferRelativeResize="0"/>
          <p:nvPr/>
        </p:nvPicPr>
        <p:blipFill>
          <a:blip r:embed="rId5">
            <a:alphaModFix/>
          </a:blip>
          <a:stretch>
            <a:fillRect/>
          </a:stretch>
        </p:blipFill>
        <p:spPr>
          <a:xfrm>
            <a:off x="5957350" y="3771712"/>
            <a:ext cx="2999524" cy="792325"/>
          </a:xfrm>
          <a:prstGeom prst="rect">
            <a:avLst/>
          </a:prstGeom>
          <a:noFill/>
          <a:ln>
            <a:noFill/>
          </a:ln>
        </p:spPr>
      </p:pic>
      <p:pic>
        <p:nvPicPr>
          <p:cNvPr id="1440" name="Google Shape;1440;p252"/>
          <p:cNvPicPr preferRelativeResize="0"/>
          <p:nvPr/>
        </p:nvPicPr>
        <p:blipFill>
          <a:blip r:embed="rId6">
            <a:alphaModFix/>
          </a:blip>
          <a:stretch>
            <a:fillRect/>
          </a:stretch>
        </p:blipFill>
        <p:spPr>
          <a:xfrm>
            <a:off x="5889200" y="2353725"/>
            <a:ext cx="1421926" cy="707825"/>
          </a:xfrm>
          <a:prstGeom prst="rect">
            <a:avLst/>
          </a:prstGeom>
          <a:noFill/>
          <a:ln>
            <a:noFill/>
          </a:ln>
        </p:spPr>
      </p:pic>
      <p:pic>
        <p:nvPicPr>
          <p:cNvPr id="1441" name="Google Shape;1441;p252"/>
          <p:cNvPicPr preferRelativeResize="0"/>
          <p:nvPr/>
        </p:nvPicPr>
        <p:blipFill>
          <a:blip r:embed="rId7">
            <a:alphaModFix/>
          </a:blip>
          <a:stretch>
            <a:fillRect/>
          </a:stretch>
        </p:blipFill>
        <p:spPr>
          <a:xfrm>
            <a:off x="5995650" y="3190512"/>
            <a:ext cx="2922925" cy="452225"/>
          </a:xfrm>
          <a:prstGeom prst="rect">
            <a:avLst/>
          </a:prstGeom>
          <a:noFill/>
          <a:ln>
            <a:noFill/>
          </a:ln>
        </p:spPr>
      </p:pic>
      <p:sp>
        <p:nvSpPr>
          <p:cNvPr id="1442" name="Google Shape;1442;p252"/>
          <p:cNvSpPr txBox="1"/>
          <p:nvPr>
            <p:ph idx="1" type="body"/>
          </p:nvPr>
        </p:nvSpPr>
        <p:spPr>
          <a:xfrm>
            <a:off x="431800" y="2003700"/>
            <a:ext cx="2333700" cy="2815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solidFill>
                  <a:srgbClr val="1C1C1C"/>
                </a:solidFill>
                <a:latin typeface="Poppins"/>
                <a:ea typeface="Poppins"/>
                <a:cs typeface="Poppins"/>
                <a:sym typeface="Poppins"/>
              </a:rPr>
              <a:t>KIRSTIE WHITAKER</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JAMES CUSACK</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BETHAN DAVIES</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rPr>
              <a:t>CALLUM MOLE</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rPr>
              <a:t>KAT MANNING</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SUZANNE IWAI</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JAMES KIM</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ROBIN TAYLOR</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SOWMYA RAJAN</a:t>
            </a:r>
            <a:endParaRPr sz="1200">
              <a:solidFill>
                <a:srgbClr val="1C1C1C"/>
              </a:solidFill>
              <a:latin typeface="Poppins"/>
              <a:ea typeface="Poppins"/>
              <a:cs typeface="Poppins"/>
              <a:sym typeface="Poppins"/>
            </a:endParaRPr>
          </a:p>
          <a:p>
            <a:pPr indent="0" lvl="0" marL="0" rtl="0" algn="l">
              <a:spcBef>
                <a:spcPts val="800"/>
              </a:spcBef>
              <a:spcAft>
                <a:spcPts val="800"/>
              </a:spcAft>
              <a:buNone/>
            </a:pPr>
            <a:r>
              <a:rPr lang="en" sz="1200">
                <a:solidFill>
                  <a:srgbClr val="1C1C1C"/>
                </a:solidFill>
              </a:rPr>
              <a:t>MALVIKA SHARAN</a:t>
            </a:r>
            <a:endParaRPr sz="1200">
              <a:solidFill>
                <a:srgbClr val="1C1C1C"/>
              </a:solidFill>
              <a:latin typeface="Poppins"/>
              <a:ea typeface="Poppins"/>
              <a:cs typeface="Poppins"/>
              <a:sym typeface="Poppins"/>
            </a:endParaRPr>
          </a:p>
        </p:txBody>
      </p:sp>
      <p:sp>
        <p:nvSpPr>
          <p:cNvPr id="1443" name="Google Shape;1443;p252"/>
          <p:cNvSpPr txBox="1"/>
          <p:nvPr>
            <p:ph idx="1" type="body"/>
          </p:nvPr>
        </p:nvSpPr>
        <p:spPr>
          <a:xfrm>
            <a:off x="2827650" y="2003700"/>
            <a:ext cx="2999400" cy="2939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solidFill>
                  <a:srgbClr val="1C1C1C"/>
                </a:solidFill>
                <a:latin typeface="Poppins"/>
                <a:ea typeface="Poppins"/>
                <a:cs typeface="Poppins"/>
                <a:sym typeface="Poppins"/>
              </a:rPr>
              <a:t>TOM AUGUR</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LOTTY COUPAT</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SOLEDAD LI</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ANOUSHKA RAMESH</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OPEN LIFE SCIENCES</a:t>
            </a:r>
            <a:endParaRPr sz="1200">
              <a:solidFill>
                <a:srgbClr val="1C1C1C"/>
              </a:solidFill>
              <a:latin typeface="Poppins"/>
              <a:ea typeface="Poppins"/>
              <a:cs typeface="Poppins"/>
              <a:sym typeface="Poppins"/>
            </a:endParaRPr>
          </a:p>
          <a:p>
            <a:pPr indent="0" lvl="0" marL="0" rtl="0" algn="l">
              <a:spcBef>
                <a:spcPts val="800"/>
              </a:spcBef>
              <a:spcAft>
                <a:spcPts val="0"/>
              </a:spcAft>
              <a:buNone/>
            </a:pPr>
            <a:r>
              <a:rPr lang="en" sz="1200">
                <a:solidFill>
                  <a:srgbClr val="1C1C1C"/>
                </a:solidFill>
              </a:rPr>
              <a:t>SUSANNA FANTONI</a:t>
            </a:r>
            <a:endParaRPr sz="1200">
              <a:solidFill>
                <a:srgbClr val="1C1C1C"/>
              </a:solidFill>
            </a:endParaRPr>
          </a:p>
          <a:p>
            <a:pPr indent="0" lvl="0" marL="0" rtl="0" algn="l">
              <a:spcBef>
                <a:spcPts val="800"/>
              </a:spcBef>
              <a:spcAft>
                <a:spcPts val="0"/>
              </a:spcAft>
              <a:buNone/>
            </a:pPr>
            <a:r>
              <a:rPr lang="en" sz="1200">
                <a:solidFill>
                  <a:srgbClr val="1C1C1C"/>
                </a:solidFill>
              </a:rPr>
              <a:t>JAMES SCOTT</a:t>
            </a:r>
            <a:endParaRPr sz="1200">
              <a:solidFill>
                <a:srgbClr val="1C1C1C"/>
              </a:solidFill>
            </a:endParaRPr>
          </a:p>
          <a:p>
            <a:pPr indent="0" lvl="0" marL="0" rtl="0" algn="l">
              <a:spcBef>
                <a:spcPts val="800"/>
              </a:spcBef>
              <a:spcAft>
                <a:spcPts val="0"/>
              </a:spcAft>
              <a:buNone/>
            </a:pPr>
            <a:r>
              <a:rPr lang="en" sz="1200">
                <a:solidFill>
                  <a:srgbClr val="1C1C1C"/>
                </a:solidFill>
                <a:latin typeface="Poppins"/>
                <a:ea typeface="Poppins"/>
                <a:cs typeface="Poppins"/>
                <a:sym typeface="Poppins"/>
              </a:rPr>
              <a:t>The AutSPACEs Open Source Community </a:t>
            </a:r>
            <a:endParaRPr sz="1200">
              <a:solidFill>
                <a:srgbClr val="1C1C1C"/>
              </a:solidFill>
              <a:latin typeface="Poppins"/>
              <a:ea typeface="Poppins"/>
              <a:cs typeface="Poppins"/>
              <a:sym typeface="Poppins"/>
            </a:endParaRPr>
          </a:p>
          <a:p>
            <a:pPr indent="0" lvl="0" marL="0" rtl="0" algn="l">
              <a:spcBef>
                <a:spcPts val="800"/>
              </a:spcBef>
              <a:spcAft>
                <a:spcPts val="800"/>
              </a:spcAft>
              <a:buNone/>
            </a:pPr>
            <a:r>
              <a:rPr lang="en" sz="1200">
                <a:solidFill>
                  <a:srgbClr val="1C1C1C"/>
                </a:solidFill>
                <a:latin typeface="Poppins"/>
                <a:ea typeface="Poppins"/>
                <a:cs typeface="Poppins"/>
                <a:sym typeface="Poppins"/>
              </a:rPr>
              <a:t>...and all of our amazing autistic collaborators!!</a:t>
            </a:r>
            <a:endParaRPr sz="1200">
              <a:solidFill>
                <a:srgbClr val="1C1C1C"/>
              </a:solidFill>
              <a:latin typeface="Poppins"/>
              <a:ea typeface="Poppins"/>
              <a:cs typeface="Poppins"/>
              <a:sym typeface="Poppins"/>
            </a:endParaRPr>
          </a:p>
        </p:txBody>
      </p:sp>
      <p:sp>
        <p:nvSpPr>
          <p:cNvPr id="1444" name="Google Shape;1444;p252"/>
          <p:cNvSpPr txBox="1"/>
          <p:nvPr>
            <p:ph idx="4294967295" type="title"/>
          </p:nvPr>
        </p:nvSpPr>
        <p:spPr>
          <a:xfrm>
            <a:off x="295875" y="359150"/>
            <a:ext cx="4725900" cy="1415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3000">
                <a:latin typeface="Poppins Medium"/>
                <a:ea typeface="Poppins Medium"/>
                <a:cs typeface="Poppins Medium"/>
                <a:sym typeface="Poppins Medium"/>
              </a:rPr>
              <a:t>Thank you to the project team and thank you for listening!</a:t>
            </a:r>
            <a:endParaRPr sz="3000">
              <a:latin typeface="Poppins Medium"/>
              <a:ea typeface="Poppins Medium"/>
              <a:cs typeface="Poppins Medium"/>
              <a:sym typeface="Poppins Medium"/>
            </a:endParaRPr>
          </a:p>
        </p:txBody>
      </p:sp>
      <p:sp>
        <p:nvSpPr>
          <p:cNvPr id="1445" name="Google Shape;1445;p252"/>
          <p:cNvSpPr txBox="1"/>
          <p:nvPr/>
        </p:nvSpPr>
        <p:spPr>
          <a:xfrm>
            <a:off x="28350" y="4816075"/>
            <a:ext cx="9087300" cy="615600"/>
          </a:xfrm>
          <a:prstGeom prst="rect">
            <a:avLst/>
          </a:prstGeom>
          <a:noFill/>
          <a:ln>
            <a:noFill/>
          </a:ln>
        </p:spPr>
        <p:txBody>
          <a:bodyPr anchorCtr="0" anchor="t" bIns="91425" lIns="91425" spcFirstLastPara="1" rIns="91425" wrap="square" tIns="91425">
            <a:spAutoFit/>
          </a:bodyPr>
          <a:lstStyle/>
          <a:p>
            <a:pPr indent="0" lvl="0" marL="6400800" rtl="0" algn="r">
              <a:spcBef>
                <a:spcPts val="0"/>
              </a:spcBef>
              <a:spcAft>
                <a:spcPts val="0"/>
              </a:spcAft>
              <a:buNone/>
            </a:pPr>
            <a:r>
              <a:rPr lang="en">
                <a:solidFill>
                  <a:schemeClr val="accent5"/>
                </a:solidFill>
                <a:latin typeface="Poppins Light"/>
                <a:ea typeface="Poppins Light"/>
                <a:cs typeface="Poppins Light"/>
                <a:sym typeface="Poppins Light"/>
              </a:rPr>
              <a:t>10.5281/zenodo.7550764</a:t>
            </a:r>
            <a:endParaRPr>
              <a:solidFill>
                <a:schemeClr val="accent5"/>
              </a:solidFill>
              <a:latin typeface="Poppins Light"/>
              <a:ea typeface="Poppins Light"/>
              <a:cs typeface="Poppins Light"/>
              <a:sym typeface="Poppins Light"/>
            </a:endParaRPr>
          </a:p>
          <a:p>
            <a:pPr indent="0" lvl="0" marL="6400800" rtl="0" algn="l">
              <a:spcBef>
                <a:spcPts val="0"/>
              </a:spcBef>
              <a:spcAft>
                <a:spcPts val="0"/>
              </a:spcAft>
              <a:buNone/>
            </a:pPr>
            <a:r>
              <a:t/>
            </a:r>
            <a:endParaRPr>
              <a:solidFill>
                <a:srgbClr val="2C2C2C"/>
              </a:solidFill>
              <a:latin typeface="Poppins Light"/>
              <a:ea typeface="Poppins Light"/>
              <a:cs typeface="Poppins Light"/>
              <a:sym typeface="Poppins Light"/>
            </a:endParaRPr>
          </a:p>
        </p:txBody>
      </p:sp>
      <p:sp>
        <p:nvSpPr>
          <p:cNvPr id="1446" name="Google Shape;1446;p252"/>
          <p:cNvSpPr txBox="1"/>
          <p:nvPr/>
        </p:nvSpPr>
        <p:spPr>
          <a:xfrm>
            <a:off x="7208025" y="4440350"/>
            <a:ext cx="1758000" cy="595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1200"/>
              </a:spcAft>
              <a:buNone/>
            </a:pPr>
            <a:r>
              <a:rPr lang="en" sz="1600">
                <a:solidFill>
                  <a:srgbClr val="2C2C2C"/>
                </a:solidFill>
                <a:latin typeface="Poppins Light"/>
                <a:ea typeface="Poppins Light"/>
                <a:cs typeface="Poppins Light"/>
                <a:sym typeface="Poppins Light"/>
              </a:rPr>
              <a:t>@AutSPACEs</a:t>
            </a:r>
            <a:endParaRPr sz="1600">
              <a:solidFill>
                <a:srgbClr val="2C2C2C"/>
              </a:solidFill>
              <a:latin typeface="Poppins Light"/>
              <a:ea typeface="Poppins Light"/>
              <a:cs typeface="Poppins Light"/>
              <a:sym typeface="Poppins Light"/>
            </a:endParaRPr>
          </a:p>
        </p:txBody>
      </p:sp>
      <p:pic>
        <p:nvPicPr>
          <p:cNvPr id="1447" name="Google Shape;1447;p252"/>
          <p:cNvPicPr preferRelativeResize="0"/>
          <p:nvPr/>
        </p:nvPicPr>
        <p:blipFill>
          <a:blip r:embed="rId8">
            <a:alphaModFix/>
          </a:blip>
          <a:stretch>
            <a:fillRect/>
          </a:stretch>
        </p:blipFill>
        <p:spPr>
          <a:xfrm>
            <a:off x="7208025" y="4564050"/>
            <a:ext cx="348100" cy="348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FFC17A"/>
      </a:dk1>
      <a:lt1>
        <a:srgbClr val="FFFFFF"/>
      </a:lt1>
      <a:dk2>
        <a:srgbClr val="F1806F"/>
      </a:dk2>
      <a:lt2>
        <a:srgbClr val="EEEEEE"/>
      </a:lt2>
      <a:accent1>
        <a:srgbClr val="1BB5AF"/>
      </a:accent1>
      <a:accent2>
        <a:srgbClr val="309FDC"/>
      </a:accent2>
      <a:accent3>
        <a:srgbClr val="A8A2FF"/>
      </a:accent3>
      <a:accent4>
        <a:srgbClr val="D966A5"/>
      </a:accent4>
      <a:accent5>
        <a:srgbClr val="2C2C2C"/>
      </a:accent5>
      <a:accent6>
        <a:srgbClr val="33704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FFC17A"/>
      </a:dk1>
      <a:lt1>
        <a:srgbClr val="FFFFFF"/>
      </a:lt1>
      <a:dk2>
        <a:srgbClr val="F1806F"/>
      </a:dk2>
      <a:lt2>
        <a:srgbClr val="EEEEEE"/>
      </a:lt2>
      <a:accent1>
        <a:srgbClr val="1BB5AF"/>
      </a:accent1>
      <a:accent2>
        <a:srgbClr val="309FDC"/>
      </a:accent2>
      <a:accent3>
        <a:srgbClr val="A8A2FF"/>
      </a:accent3>
      <a:accent4>
        <a:srgbClr val="D966A5"/>
      </a:accent4>
      <a:accent5>
        <a:srgbClr val="2C2C2C"/>
      </a:accent5>
      <a:accent6>
        <a:srgbClr val="33704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FFC17A"/>
      </a:dk1>
      <a:lt1>
        <a:srgbClr val="FFFFFF"/>
      </a:lt1>
      <a:dk2>
        <a:srgbClr val="F1806F"/>
      </a:dk2>
      <a:lt2>
        <a:srgbClr val="EEEEEE"/>
      </a:lt2>
      <a:accent1>
        <a:srgbClr val="1BB5AF"/>
      </a:accent1>
      <a:accent2>
        <a:srgbClr val="309FDC"/>
      </a:accent2>
      <a:accent3>
        <a:srgbClr val="A8A2FF"/>
      </a:accent3>
      <a:accent4>
        <a:srgbClr val="D966A5"/>
      </a:accent4>
      <a:accent5>
        <a:srgbClr val="2C2C2C"/>
      </a:accent5>
      <a:accent6>
        <a:srgbClr val="33704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FFC17A"/>
      </a:dk1>
      <a:lt1>
        <a:srgbClr val="FFFFFF"/>
      </a:lt1>
      <a:dk2>
        <a:srgbClr val="F1806F"/>
      </a:dk2>
      <a:lt2>
        <a:srgbClr val="EEEEEE"/>
      </a:lt2>
      <a:accent1>
        <a:srgbClr val="1BB5AF"/>
      </a:accent1>
      <a:accent2>
        <a:srgbClr val="309FDC"/>
      </a:accent2>
      <a:accent3>
        <a:srgbClr val="A8A2FF"/>
      </a:accent3>
      <a:accent4>
        <a:srgbClr val="D966A5"/>
      </a:accent4>
      <a:accent5>
        <a:srgbClr val="2C2C2C"/>
      </a:accent5>
      <a:accent6>
        <a:srgbClr val="33704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