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43891200" cy="32918400"/>
  <p:notesSz cx="37585650" cy="4952365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368">
          <p15:clr>
            <a:srgbClr val="A4A3A4"/>
          </p15:clr>
        </p15:guide>
        <p15:guide id="2" pos="21552">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 roundtripDataSignature="AMtx7mjbcc09hhj0zGFhpjBRIVjzEGAK/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3CAED7-6711-4F49-8CD4-5C80DA8AD650}" v="107" dt="2022-12-10T20:12:15.319"/>
    <p1510:client id="{C8496C63-134D-DE46-82E7-FF53B6E194FC}" v="12" dt="2022-12-10T23:48:55.058"/>
  </p1510:revLst>
</p1510:revInfo>
</file>

<file path=ppt/tableStyles.xml><?xml version="1.0" encoding="utf-8"?>
<a:tblStyleLst xmlns:a="http://schemas.openxmlformats.org/drawingml/2006/main" def="{FC78E9F9-0F02-40CC-8FDC-385FD5BE26C0}">
  <a:tblStyle styleId="{FC78E9F9-0F02-40CC-8FDC-385FD5BE26C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753"/>
  </p:normalViewPr>
  <p:slideViewPr>
    <p:cSldViewPr snapToGrid="0">
      <p:cViewPr varScale="1">
        <p:scale>
          <a:sx n="22" d="100"/>
          <a:sy n="22" d="100"/>
        </p:scale>
        <p:origin x="656" y="368"/>
      </p:cViewPr>
      <p:guideLst>
        <p:guide orient="horz" pos="10368"/>
        <p:guide pos="2155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customschemas.google.com/relationships/presentationmetadata" Target="metadata"/><Relationship Id="rId13" Type="http://schemas.microsoft.com/office/2016/11/relationships/changesInfo" Target="changesInfos/changesInfo1.xml"/><Relationship Id="rId3"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heme" Target="theme/theme1.xml"/><Relationship Id="rId10" Type="http://schemas.openxmlformats.org/officeDocument/2006/relationships/viewProps" Target="viewProps.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son, Alicia" userId="S::aliciaaaronj@csu.fullerton.edu::b1c2a1eb-4058-41ba-957f-1e55d9246f37" providerId="AD" clId="Web-{F00E9937-6A8D-4217-2438-6EA3F262DF49}"/>
    <pc:docChg chg="modSld">
      <pc:chgData name="Johnson, Alicia" userId="S::aliciaaaronj@csu.fullerton.edu::b1c2a1eb-4058-41ba-957f-1e55d9246f37" providerId="AD" clId="Web-{F00E9937-6A8D-4217-2438-6EA3F262DF49}" dt="2022-12-07T22:32:13.947" v="559" actId="20577"/>
      <pc:docMkLst>
        <pc:docMk/>
      </pc:docMkLst>
      <pc:sldChg chg="addSp delSp modSp">
        <pc:chgData name="Johnson, Alicia" userId="S::aliciaaaronj@csu.fullerton.edu::b1c2a1eb-4058-41ba-957f-1e55d9246f37" providerId="AD" clId="Web-{F00E9937-6A8D-4217-2438-6EA3F262DF49}" dt="2022-12-07T22:32:13.947" v="559" actId="20577"/>
        <pc:sldMkLst>
          <pc:docMk/>
          <pc:sldMk cId="0" sldId="256"/>
        </pc:sldMkLst>
        <pc:spChg chg="mod">
          <ac:chgData name="Johnson, Alicia" userId="S::aliciaaaronj@csu.fullerton.edu::b1c2a1eb-4058-41ba-957f-1e55d9246f37" providerId="AD" clId="Web-{F00E9937-6A8D-4217-2438-6EA3F262DF49}" dt="2022-12-07T21:58:41.576" v="109" actId="20577"/>
          <ac:spMkLst>
            <pc:docMk/>
            <pc:sldMk cId="0" sldId="256"/>
            <ac:spMk id="92" creationId="{00000000-0000-0000-0000-000000000000}"/>
          </ac:spMkLst>
        </pc:spChg>
        <pc:spChg chg="mod">
          <ac:chgData name="Johnson, Alicia" userId="S::aliciaaaronj@csu.fullerton.edu::b1c2a1eb-4058-41ba-957f-1e55d9246f37" providerId="AD" clId="Web-{F00E9937-6A8D-4217-2438-6EA3F262DF49}" dt="2022-12-07T22:00:14.094" v="117" actId="20577"/>
          <ac:spMkLst>
            <pc:docMk/>
            <pc:sldMk cId="0" sldId="256"/>
            <ac:spMk id="93" creationId="{00000000-0000-0000-0000-000000000000}"/>
          </ac:spMkLst>
        </pc:spChg>
        <pc:spChg chg="mod">
          <ac:chgData name="Johnson, Alicia" userId="S::aliciaaaronj@csu.fullerton.edu::b1c2a1eb-4058-41ba-957f-1e55d9246f37" providerId="AD" clId="Web-{F00E9937-6A8D-4217-2438-6EA3F262DF49}" dt="2022-12-07T22:01:26.908" v="123" actId="20577"/>
          <ac:spMkLst>
            <pc:docMk/>
            <pc:sldMk cId="0" sldId="256"/>
            <ac:spMk id="106" creationId="{00000000-0000-0000-0000-000000000000}"/>
          </ac:spMkLst>
        </pc:spChg>
        <pc:spChg chg="mod">
          <ac:chgData name="Johnson, Alicia" userId="S::aliciaaaronj@csu.fullerton.edu::b1c2a1eb-4058-41ba-957f-1e55d9246f37" providerId="AD" clId="Web-{F00E9937-6A8D-4217-2438-6EA3F262DF49}" dt="2022-12-07T22:22:16.591" v="377" actId="20577"/>
          <ac:spMkLst>
            <pc:docMk/>
            <pc:sldMk cId="0" sldId="256"/>
            <ac:spMk id="107" creationId="{00000000-0000-0000-0000-000000000000}"/>
          </ac:spMkLst>
        </pc:spChg>
        <pc:spChg chg="mod">
          <ac:chgData name="Johnson, Alicia" userId="S::aliciaaaronj@csu.fullerton.edu::b1c2a1eb-4058-41ba-957f-1e55d9246f37" providerId="AD" clId="Web-{F00E9937-6A8D-4217-2438-6EA3F262DF49}" dt="2022-12-07T22:12:54.798" v="326" actId="20577"/>
          <ac:spMkLst>
            <pc:docMk/>
            <pc:sldMk cId="0" sldId="256"/>
            <ac:spMk id="111" creationId="{00000000-0000-0000-0000-000000000000}"/>
          </ac:spMkLst>
        </pc:spChg>
        <pc:spChg chg="mod">
          <ac:chgData name="Johnson, Alicia" userId="S::aliciaaaronj@csu.fullerton.edu::b1c2a1eb-4058-41ba-957f-1e55d9246f37" providerId="AD" clId="Web-{F00E9937-6A8D-4217-2438-6EA3F262DF49}" dt="2022-12-07T22:32:13.947" v="559" actId="20577"/>
          <ac:spMkLst>
            <pc:docMk/>
            <pc:sldMk cId="0" sldId="256"/>
            <ac:spMk id="113" creationId="{00000000-0000-0000-0000-000000000000}"/>
          </ac:spMkLst>
        </pc:spChg>
        <pc:spChg chg="mod">
          <ac:chgData name="Johnson, Alicia" userId="S::aliciaaaronj@csu.fullerton.edu::b1c2a1eb-4058-41ba-957f-1e55d9246f37" providerId="AD" clId="Web-{F00E9937-6A8D-4217-2438-6EA3F262DF49}" dt="2022-12-07T22:27:04.910" v="502" actId="14100"/>
          <ac:spMkLst>
            <pc:docMk/>
            <pc:sldMk cId="0" sldId="256"/>
            <ac:spMk id="118" creationId="{00000000-0000-0000-0000-000000000000}"/>
          </ac:spMkLst>
        </pc:spChg>
        <pc:spChg chg="mod">
          <ac:chgData name="Johnson, Alicia" userId="S::aliciaaaronj@csu.fullerton.edu::b1c2a1eb-4058-41ba-957f-1e55d9246f37" providerId="AD" clId="Web-{F00E9937-6A8D-4217-2438-6EA3F262DF49}" dt="2022-12-07T22:15:30.176" v="335" actId="20577"/>
          <ac:spMkLst>
            <pc:docMk/>
            <pc:sldMk cId="0" sldId="256"/>
            <ac:spMk id="120" creationId="{00000000-0000-0000-0000-000000000000}"/>
          </ac:spMkLst>
        </pc:spChg>
        <pc:spChg chg="mod">
          <ac:chgData name="Johnson, Alicia" userId="S::aliciaaaronj@csu.fullerton.edu::b1c2a1eb-4058-41ba-957f-1e55d9246f37" providerId="AD" clId="Web-{F00E9937-6A8D-4217-2438-6EA3F262DF49}" dt="2022-12-07T22:24:30.922" v="481" actId="20577"/>
          <ac:spMkLst>
            <pc:docMk/>
            <pc:sldMk cId="0" sldId="256"/>
            <ac:spMk id="125" creationId="{00000000-0000-0000-0000-000000000000}"/>
          </ac:spMkLst>
        </pc:spChg>
        <pc:spChg chg="mod">
          <ac:chgData name="Johnson, Alicia" userId="S::aliciaaaronj@csu.fullerton.edu::b1c2a1eb-4058-41ba-957f-1e55d9246f37" providerId="AD" clId="Web-{F00E9937-6A8D-4217-2438-6EA3F262DF49}" dt="2022-12-07T22:22:45.467" v="414" actId="20577"/>
          <ac:spMkLst>
            <pc:docMk/>
            <pc:sldMk cId="0" sldId="256"/>
            <ac:spMk id="126" creationId="{00000000-0000-0000-0000-000000000000}"/>
          </ac:spMkLst>
        </pc:spChg>
        <pc:graphicFrameChg chg="mod modGraphic">
          <ac:chgData name="Johnson, Alicia" userId="S::aliciaaaronj@csu.fullerton.edu::b1c2a1eb-4058-41ba-957f-1e55d9246f37" providerId="AD" clId="Web-{F00E9937-6A8D-4217-2438-6EA3F262DF49}" dt="2022-12-07T22:15:46.661" v="343"/>
          <ac:graphicFrameMkLst>
            <pc:docMk/>
            <pc:sldMk cId="0" sldId="256"/>
            <ac:graphicFrameMk id="108" creationId="{00000000-0000-0000-0000-000000000000}"/>
          </ac:graphicFrameMkLst>
        </pc:graphicFrameChg>
        <pc:picChg chg="del mod">
          <ac:chgData name="Johnson, Alicia" userId="S::aliciaaaronj@csu.fullerton.edu::b1c2a1eb-4058-41ba-957f-1e55d9246f37" providerId="AD" clId="Web-{F00E9937-6A8D-4217-2438-6EA3F262DF49}" dt="2022-12-07T22:30:46.758" v="545"/>
          <ac:picMkLst>
            <pc:docMk/>
            <pc:sldMk cId="0" sldId="256"/>
            <ac:picMk id="2" creationId="{63794435-5394-99D1-5FC3-1E45559FDF38}"/>
          </ac:picMkLst>
        </pc:picChg>
        <pc:picChg chg="add del mod">
          <ac:chgData name="Johnson, Alicia" userId="S::aliciaaaronj@csu.fullerton.edu::b1c2a1eb-4058-41ba-957f-1e55d9246f37" providerId="AD" clId="Web-{F00E9937-6A8D-4217-2438-6EA3F262DF49}" dt="2022-12-07T22:28:30.583" v="517"/>
          <ac:picMkLst>
            <pc:docMk/>
            <pc:sldMk cId="0" sldId="256"/>
            <ac:picMk id="3" creationId="{4414E439-8179-A109-256D-D59F3D6069B7}"/>
          </ac:picMkLst>
        </pc:picChg>
        <pc:picChg chg="add mod">
          <ac:chgData name="Johnson, Alicia" userId="S::aliciaaaronj@csu.fullerton.edu::b1c2a1eb-4058-41ba-957f-1e55d9246f37" providerId="AD" clId="Web-{F00E9937-6A8D-4217-2438-6EA3F262DF49}" dt="2022-12-07T22:31:25.212" v="554" actId="1076"/>
          <ac:picMkLst>
            <pc:docMk/>
            <pc:sldMk cId="0" sldId="256"/>
            <ac:picMk id="4" creationId="{6171A134-4465-CB4C-7DCC-A4D80B6ADB63}"/>
          </ac:picMkLst>
        </pc:picChg>
        <pc:picChg chg="add mod">
          <ac:chgData name="Johnson, Alicia" userId="S::aliciaaaronj@csu.fullerton.edu::b1c2a1eb-4058-41ba-957f-1e55d9246f37" providerId="AD" clId="Web-{F00E9937-6A8D-4217-2438-6EA3F262DF49}" dt="2022-12-07T22:31:19.274" v="553" actId="1076"/>
          <ac:picMkLst>
            <pc:docMk/>
            <pc:sldMk cId="0" sldId="256"/>
            <ac:picMk id="5" creationId="{C5981686-8554-076F-B34C-F27793B688BA}"/>
          </ac:picMkLst>
        </pc:picChg>
        <pc:picChg chg="add mod">
          <ac:chgData name="Johnson, Alicia" userId="S::aliciaaaronj@csu.fullerton.edu::b1c2a1eb-4058-41ba-957f-1e55d9246f37" providerId="AD" clId="Web-{F00E9937-6A8D-4217-2438-6EA3F262DF49}" dt="2022-12-07T22:31:36.056" v="555" actId="1076"/>
          <ac:picMkLst>
            <pc:docMk/>
            <pc:sldMk cId="0" sldId="256"/>
            <ac:picMk id="6" creationId="{68DD82C6-15D7-F26E-36B0-E7FB9C9AE1DE}"/>
          </ac:picMkLst>
        </pc:picChg>
        <pc:picChg chg="add del mod">
          <ac:chgData name="Johnson, Alicia" userId="S::aliciaaaronj@csu.fullerton.edu::b1c2a1eb-4058-41ba-957f-1e55d9246f37" providerId="AD" clId="Web-{F00E9937-6A8D-4217-2438-6EA3F262DF49}" dt="2022-12-07T22:28:53.099" v="520"/>
          <ac:picMkLst>
            <pc:docMk/>
            <pc:sldMk cId="0" sldId="256"/>
            <ac:picMk id="121" creationId="{00000000-0000-0000-0000-000000000000}"/>
          </ac:picMkLst>
        </pc:picChg>
        <pc:picChg chg="del mod">
          <ac:chgData name="Johnson, Alicia" userId="S::aliciaaaronj@csu.fullerton.edu::b1c2a1eb-4058-41ba-957f-1e55d9246f37" providerId="AD" clId="Web-{F00E9937-6A8D-4217-2438-6EA3F262DF49}" dt="2022-12-07T22:29:24.959" v="527"/>
          <ac:picMkLst>
            <pc:docMk/>
            <pc:sldMk cId="0" sldId="256"/>
            <ac:picMk id="122" creationId="{00000000-0000-0000-0000-000000000000}"/>
          </ac:picMkLst>
        </pc:picChg>
      </pc:sldChg>
    </pc:docChg>
  </pc:docChgLst>
  <pc:docChgLst>
    <pc:chgData name="Butler, Erica" userId="59ac68ab-085c-46f0-a951-aee5f151828a" providerId="ADAL" clId="{B13CAED7-6711-4F49-8CD4-5C80DA8AD650}"/>
    <pc:docChg chg="undo custSel modSld">
      <pc:chgData name="Butler, Erica" userId="59ac68ab-085c-46f0-a951-aee5f151828a" providerId="ADAL" clId="{B13CAED7-6711-4F49-8CD4-5C80DA8AD650}" dt="2022-12-10T20:12:53.014" v="335" actId="14100"/>
      <pc:docMkLst>
        <pc:docMk/>
      </pc:docMkLst>
      <pc:sldChg chg="addSp delSp modSp mod">
        <pc:chgData name="Butler, Erica" userId="59ac68ab-085c-46f0-a951-aee5f151828a" providerId="ADAL" clId="{B13CAED7-6711-4F49-8CD4-5C80DA8AD650}" dt="2022-12-10T20:12:53.014" v="335" actId="14100"/>
        <pc:sldMkLst>
          <pc:docMk/>
          <pc:sldMk cId="0" sldId="256"/>
        </pc:sldMkLst>
        <pc:spChg chg="mod">
          <ac:chgData name="Butler, Erica" userId="59ac68ab-085c-46f0-a951-aee5f151828a" providerId="ADAL" clId="{B13CAED7-6711-4F49-8CD4-5C80DA8AD650}" dt="2022-12-08T03:13:06.688" v="96" actId="14100"/>
          <ac:spMkLst>
            <pc:docMk/>
            <pc:sldMk cId="0" sldId="256"/>
            <ac:spMk id="100" creationId="{00000000-0000-0000-0000-000000000000}"/>
          </ac:spMkLst>
        </pc:spChg>
        <pc:spChg chg="mod">
          <ac:chgData name="Butler, Erica" userId="59ac68ab-085c-46f0-a951-aee5f151828a" providerId="ADAL" clId="{B13CAED7-6711-4F49-8CD4-5C80DA8AD650}" dt="2022-12-08T03:13:14.837" v="97" actId="14100"/>
          <ac:spMkLst>
            <pc:docMk/>
            <pc:sldMk cId="0" sldId="256"/>
            <ac:spMk id="101" creationId="{00000000-0000-0000-0000-000000000000}"/>
          </ac:spMkLst>
        </pc:spChg>
        <pc:spChg chg="mod">
          <ac:chgData name="Butler, Erica" userId="59ac68ab-085c-46f0-a951-aee5f151828a" providerId="ADAL" clId="{B13CAED7-6711-4F49-8CD4-5C80DA8AD650}" dt="2022-12-08T03:10:46.669" v="81" actId="1076"/>
          <ac:spMkLst>
            <pc:docMk/>
            <pc:sldMk cId="0" sldId="256"/>
            <ac:spMk id="102" creationId="{00000000-0000-0000-0000-000000000000}"/>
          </ac:spMkLst>
        </pc:spChg>
        <pc:spChg chg="mod">
          <ac:chgData name="Butler, Erica" userId="59ac68ab-085c-46f0-a951-aee5f151828a" providerId="ADAL" clId="{B13CAED7-6711-4F49-8CD4-5C80DA8AD650}" dt="2022-12-08T03:09:43.455" v="77" actId="14100"/>
          <ac:spMkLst>
            <pc:docMk/>
            <pc:sldMk cId="0" sldId="256"/>
            <ac:spMk id="103" creationId="{00000000-0000-0000-0000-000000000000}"/>
          </ac:spMkLst>
        </pc:spChg>
        <pc:spChg chg="del mod">
          <ac:chgData name="Butler, Erica" userId="59ac68ab-085c-46f0-a951-aee5f151828a" providerId="ADAL" clId="{B13CAED7-6711-4F49-8CD4-5C80DA8AD650}" dt="2022-12-08T03:01:12.301" v="24" actId="478"/>
          <ac:spMkLst>
            <pc:docMk/>
            <pc:sldMk cId="0" sldId="256"/>
            <ac:spMk id="109" creationId="{00000000-0000-0000-0000-000000000000}"/>
          </ac:spMkLst>
        </pc:spChg>
        <pc:spChg chg="mod">
          <ac:chgData name="Butler, Erica" userId="59ac68ab-085c-46f0-a951-aee5f151828a" providerId="ADAL" clId="{B13CAED7-6711-4F49-8CD4-5C80DA8AD650}" dt="2022-12-08T03:10:03.638" v="80" actId="14100"/>
          <ac:spMkLst>
            <pc:docMk/>
            <pc:sldMk cId="0" sldId="256"/>
            <ac:spMk id="113" creationId="{00000000-0000-0000-0000-000000000000}"/>
          </ac:spMkLst>
        </pc:spChg>
        <pc:spChg chg="mod">
          <ac:chgData name="Butler, Erica" userId="59ac68ab-085c-46f0-a951-aee5f151828a" providerId="ADAL" clId="{B13CAED7-6711-4F49-8CD4-5C80DA8AD650}" dt="2022-12-08T03:03:41.414" v="46" actId="1076"/>
          <ac:spMkLst>
            <pc:docMk/>
            <pc:sldMk cId="0" sldId="256"/>
            <ac:spMk id="118" creationId="{00000000-0000-0000-0000-000000000000}"/>
          </ac:spMkLst>
        </pc:spChg>
        <pc:grpChg chg="mod">
          <ac:chgData name="Butler, Erica" userId="59ac68ab-085c-46f0-a951-aee5f151828a" providerId="ADAL" clId="{B13CAED7-6711-4F49-8CD4-5C80DA8AD650}" dt="2022-12-08T03:13:04.838" v="94" actId="1076"/>
          <ac:grpSpMkLst>
            <pc:docMk/>
            <pc:sldMk cId="0" sldId="256"/>
            <ac:grpSpMk id="98" creationId="{00000000-0000-0000-0000-000000000000}"/>
          </ac:grpSpMkLst>
        </pc:grpChg>
        <pc:graphicFrameChg chg="add del mod">
          <ac:chgData name="Butler, Erica" userId="59ac68ab-085c-46f0-a951-aee5f151828a" providerId="ADAL" clId="{B13CAED7-6711-4F49-8CD4-5C80DA8AD650}" dt="2022-12-08T02:52:22.196" v="4" actId="478"/>
          <ac:graphicFrameMkLst>
            <pc:docMk/>
            <pc:sldMk cId="0" sldId="256"/>
            <ac:graphicFrameMk id="2" creationId="{73E45914-2D76-A3EB-71CB-BF5F4F62926E}"/>
          </ac:graphicFrameMkLst>
        </pc:graphicFrameChg>
        <pc:graphicFrameChg chg="add mod modGraphic">
          <ac:chgData name="Butler, Erica" userId="59ac68ab-085c-46f0-a951-aee5f151828a" providerId="ADAL" clId="{B13CAED7-6711-4F49-8CD4-5C80DA8AD650}" dt="2022-12-10T20:10:05.982" v="305" actId="1076"/>
          <ac:graphicFrameMkLst>
            <pc:docMk/>
            <pc:sldMk cId="0" sldId="256"/>
            <ac:graphicFrameMk id="3" creationId="{5F70F043-7A88-59D8-22CE-25FC17EFB6BC}"/>
          </ac:graphicFrameMkLst>
        </pc:graphicFrameChg>
        <pc:graphicFrameChg chg="mod modGraphic">
          <ac:chgData name="Butler, Erica" userId="59ac68ab-085c-46f0-a951-aee5f151828a" providerId="ADAL" clId="{B13CAED7-6711-4F49-8CD4-5C80DA8AD650}" dt="2022-12-10T20:12:53.014" v="335" actId="14100"/>
          <ac:graphicFrameMkLst>
            <pc:docMk/>
            <pc:sldMk cId="0" sldId="256"/>
            <ac:graphicFrameMk id="108" creationId="{00000000-0000-0000-0000-000000000000}"/>
          </ac:graphicFrameMkLst>
        </pc:graphicFrameChg>
        <pc:picChg chg="mod">
          <ac:chgData name="Butler, Erica" userId="59ac68ab-085c-46f0-a951-aee5f151828a" providerId="ADAL" clId="{B13CAED7-6711-4F49-8CD4-5C80DA8AD650}" dt="2022-12-08T03:14:05.338" v="98" actId="1076"/>
          <ac:picMkLst>
            <pc:docMk/>
            <pc:sldMk cId="0" sldId="256"/>
            <ac:picMk id="4" creationId="{6171A134-4465-CB4C-7DCC-A4D80B6ADB63}"/>
          </ac:picMkLst>
        </pc:picChg>
        <pc:picChg chg="mod">
          <ac:chgData name="Butler, Erica" userId="59ac68ab-085c-46f0-a951-aee5f151828a" providerId="ADAL" clId="{B13CAED7-6711-4F49-8CD4-5C80DA8AD650}" dt="2022-12-08T03:03:51.797" v="50" actId="1076"/>
          <ac:picMkLst>
            <pc:docMk/>
            <pc:sldMk cId="0" sldId="256"/>
            <ac:picMk id="5" creationId="{C5981686-8554-076F-B34C-F27793B688BA}"/>
          </ac:picMkLst>
        </pc:picChg>
        <pc:picChg chg="mod">
          <ac:chgData name="Butler, Erica" userId="59ac68ab-085c-46f0-a951-aee5f151828a" providerId="ADAL" clId="{B13CAED7-6711-4F49-8CD4-5C80DA8AD650}" dt="2022-12-08T03:03:47.214" v="48" actId="1076"/>
          <ac:picMkLst>
            <pc:docMk/>
            <pc:sldMk cId="0" sldId="256"/>
            <ac:picMk id="6" creationId="{68DD82C6-15D7-F26E-36B0-E7FB9C9AE1DE}"/>
          </ac:picMkLst>
        </pc:picChg>
      </pc:sldChg>
    </pc:docChg>
  </pc:docChgLst>
  <pc:docChgLst>
    <pc:chgData name="Butler, Erica" userId="S::ericachristine@csu.fullerton.edu::59ac68ab-085c-46f0-a951-aee5f151828a" providerId="AD" clId="Web-{6A295AE1-2F46-4E40-B2E4-654147B19B76}"/>
    <pc:docChg chg="modSld">
      <pc:chgData name="Butler, Erica" userId="S::ericachristine@csu.fullerton.edu::59ac68ab-085c-46f0-a951-aee5f151828a" providerId="AD" clId="Web-{6A295AE1-2F46-4E40-B2E4-654147B19B76}" dt="2022-12-08T02:49:39.995" v="150"/>
      <pc:docMkLst>
        <pc:docMk/>
      </pc:docMkLst>
      <pc:sldChg chg="addSp delSp modSp">
        <pc:chgData name="Butler, Erica" userId="S::ericachristine@csu.fullerton.edu::59ac68ab-085c-46f0-a951-aee5f151828a" providerId="AD" clId="Web-{6A295AE1-2F46-4E40-B2E4-654147B19B76}" dt="2022-12-08T02:49:39.995" v="150"/>
        <pc:sldMkLst>
          <pc:docMk/>
          <pc:sldMk cId="0" sldId="256"/>
        </pc:sldMkLst>
        <pc:spChg chg="add del">
          <ac:chgData name="Butler, Erica" userId="S::ericachristine@csu.fullerton.edu::59ac68ab-085c-46f0-a951-aee5f151828a" providerId="AD" clId="Web-{6A295AE1-2F46-4E40-B2E4-654147B19B76}" dt="2022-12-08T02:49:39.995" v="150"/>
          <ac:spMkLst>
            <pc:docMk/>
            <pc:sldMk cId="0" sldId="256"/>
            <ac:spMk id="7" creationId="{69F744A0-B896-E767-F6B9-A915BF0D8AEC}"/>
          </ac:spMkLst>
        </pc:spChg>
        <pc:spChg chg="mod">
          <ac:chgData name="Butler, Erica" userId="S::ericachristine@csu.fullerton.edu::59ac68ab-085c-46f0-a951-aee5f151828a" providerId="AD" clId="Web-{6A295AE1-2F46-4E40-B2E4-654147B19B76}" dt="2022-12-08T01:54:37.866" v="8" actId="1076"/>
          <ac:spMkLst>
            <pc:docMk/>
            <pc:sldMk cId="0" sldId="256"/>
            <ac:spMk id="92" creationId="{00000000-0000-0000-0000-000000000000}"/>
          </ac:spMkLst>
        </pc:spChg>
        <pc:spChg chg="mod">
          <ac:chgData name="Butler, Erica" userId="S::ericachristine@csu.fullerton.edu::59ac68ab-085c-46f0-a951-aee5f151828a" providerId="AD" clId="Web-{6A295AE1-2F46-4E40-B2E4-654147B19B76}" dt="2022-12-08T02:05:57.099" v="44" actId="20577"/>
          <ac:spMkLst>
            <pc:docMk/>
            <pc:sldMk cId="0" sldId="256"/>
            <ac:spMk id="93" creationId="{00000000-0000-0000-0000-000000000000}"/>
          </ac:spMkLst>
        </pc:spChg>
        <pc:spChg chg="mod">
          <ac:chgData name="Butler, Erica" userId="S::ericachristine@csu.fullerton.edu::59ac68ab-085c-46f0-a951-aee5f151828a" providerId="AD" clId="Web-{6A295AE1-2F46-4E40-B2E4-654147B19B76}" dt="2022-12-08T02:19:19.990" v="117" actId="14100"/>
          <ac:spMkLst>
            <pc:docMk/>
            <pc:sldMk cId="0" sldId="256"/>
            <ac:spMk id="101" creationId="{00000000-0000-0000-0000-000000000000}"/>
          </ac:spMkLst>
        </pc:spChg>
        <pc:spChg chg="mod">
          <ac:chgData name="Butler, Erica" userId="S::ericachristine@csu.fullerton.edu::59ac68ab-085c-46f0-a951-aee5f151828a" providerId="AD" clId="Web-{6A295AE1-2F46-4E40-B2E4-654147B19B76}" dt="2022-12-08T02:10:07.432" v="65" actId="20577"/>
          <ac:spMkLst>
            <pc:docMk/>
            <pc:sldMk cId="0" sldId="256"/>
            <ac:spMk id="107" creationId="{00000000-0000-0000-0000-000000000000}"/>
          </ac:spMkLst>
        </pc:spChg>
        <pc:spChg chg="mod">
          <ac:chgData name="Butler, Erica" userId="S::ericachristine@csu.fullerton.edu::59ac68ab-085c-46f0-a951-aee5f151828a" providerId="AD" clId="Web-{6A295AE1-2F46-4E40-B2E4-654147B19B76}" dt="2022-12-08T02:48:06.567" v="148" actId="14100"/>
          <ac:spMkLst>
            <pc:docMk/>
            <pc:sldMk cId="0" sldId="256"/>
            <ac:spMk id="109" creationId="{00000000-0000-0000-0000-000000000000}"/>
          </ac:spMkLst>
        </pc:spChg>
        <pc:spChg chg="mod">
          <ac:chgData name="Butler, Erica" userId="S::ericachristine@csu.fullerton.edu::59ac68ab-085c-46f0-a951-aee5f151828a" providerId="AD" clId="Web-{6A295AE1-2F46-4E40-B2E4-654147B19B76}" dt="2022-12-08T02:14:37.547" v="80" actId="20577"/>
          <ac:spMkLst>
            <pc:docMk/>
            <pc:sldMk cId="0" sldId="256"/>
            <ac:spMk id="111" creationId="{00000000-0000-0000-0000-000000000000}"/>
          </ac:spMkLst>
        </pc:spChg>
        <pc:spChg chg="mod">
          <ac:chgData name="Butler, Erica" userId="S::ericachristine@csu.fullerton.edu::59ac68ab-085c-46f0-a951-aee5f151828a" providerId="AD" clId="Web-{6A295AE1-2F46-4E40-B2E4-654147B19B76}" dt="2022-12-08T02:19:49.303" v="121" actId="1076"/>
          <ac:spMkLst>
            <pc:docMk/>
            <pc:sldMk cId="0" sldId="256"/>
            <ac:spMk id="113" creationId="{00000000-0000-0000-0000-000000000000}"/>
          </ac:spMkLst>
        </pc:spChg>
        <pc:spChg chg="mod">
          <ac:chgData name="Butler, Erica" userId="S::ericachristine@csu.fullerton.edu::59ac68ab-085c-46f0-a951-aee5f151828a" providerId="AD" clId="Web-{6A295AE1-2F46-4E40-B2E4-654147B19B76}" dt="2022-12-08T02:17:31.019" v="115" actId="20577"/>
          <ac:spMkLst>
            <pc:docMk/>
            <pc:sldMk cId="0" sldId="256"/>
            <ac:spMk id="120" creationId="{00000000-0000-0000-0000-000000000000}"/>
          </ac:spMkLst>
        </pc:spChg>
        <pc:spChg chg="mod">
          <ac:chgData name="Butler, Erica" userId="S::ericachristine@csu.fullerton.edu::59ac68ab-085c-46f0-a951-aee5f151828a" providerId="AD" clId="Web-{6A295AE1-2F46-4E40-B2E4-654147B19B76}" dt="2022-12-08T02:08:55.962" v="47" actId="20577"/>
          <ac:spMkLst>
            <pc:docMk/>
            <pc:sldMk cId="0" sldId="256"/>
            <ac:spMk id="125" creationId="{00000000-0000-0000-0000-000000000000}"/>
          </ac:spMkLst>
        </pc:spChg>
        <pc:graphicFrameChg chg="add del mod">
          <ac:chgData name="Butler, Erica" userId="S::ericachristine@csu.fullerton.edu::59ac68ab-085c-46f0-a951-aee5f151828a" providerId="AD" clId="Web-{6A295AE1-2F46-4E40-B2E4-654147B19B76}" dt="2022-12-08T02:46:43.014" v="138"/>
          <ac:graphicFrameMkLst>
            <pc:docMk/>
            <pc:sldMk cId="0" sldId="256"/>
            <ac:graphicFrameMk id="3" creationId="{00E07D0C-D288-471B-FB20-F2DCEDCD6333}"/>
          </ac:graphicFrameMkLst>
        </pc:graphicFrameChg>
        <pc:graphicFrameChg chg="mod modGraphic">
          <ac:chgData name="Butler, Erica" userId="S::ericachristine@csu.fullerton.edu::59ac68ab-085c-46f0-a951-aee5f151828a" providerId="AD" clId="Web-{6A295AE1-2F46-4E40-B2E4-654147B19B76}" dt="2022-12-08T02:46:46.327" v="145"/>
          <ac:graphicFrameMkLst>
            <pc:docMk/>
            <pc:sldMk cId="0" sldId="256"/>
            <ac:graphicFrameMk id="108" creationId="{00000000-0000-0000-0000-000000000000}"/>
          </ac:graphicFrameMkLst>
        </pc:graphicFrameChg>
        <pc:picChg chg="mod">
          <ac:chgData name="Butler, Erica" userId="S::ericachristine@csu.fullerton.edu::59ac68ab-085c-46f0-a951-aee5f151828a" providerId="AD" clId="Web-{6A295AE1-2F46-4E40-B2E4-654147B19B76}" dt="2022-12-08T02:20:57.102" v="124" actId="1076"/>
          <ac:picMkLst>
            <pc:docMk/>
            <pc:sldMk cId="0" sldId="256"/>
            <ac:picMk id="4" creationId="{6171A134-4465-CB4C-7DCC-A4D80B6ADB63}"/>
          </ac:picMkLst>
        </pc:picChg>
        <pc:picChg chg="mod">
          <ac:chgData name="Butler, Erica" userId="S::ericachristine@csu.fullerton.edu::59ac68ab-085c-46f0-a951-aee5f151828a" providerId="AD" clId="Web-{6A295AE1-2F46-4E40-B2E4-654147B19B76}" dt="2022-12-08T02:21:05.852" v="126" actId="1076"/>
          <ac:picMkLst>
            <pc:docMk/>
            <pc:sldMk cId="0" sldId="256"/>
            <ac:picMk id="5" creationId="{C5981686-8554-076F-B34C-F27793B688BA}"/>
          </ac:picMkLst>
        </pc:picChg>
        <pc:picChg chg="mod">
          <ac:chgData name="Butler, Erica" userId="S::ericachristine@csu.fullerton.edu::59ac68ab-085c-46f0-a951-aee5f151828a" providerId="AD" clId="Web-{6A295AE1-2F46-4E40-B2E4-654147B19B76}" dt="2022-12-08T02:20:51.164" v="123" actId="14100"/>
          <ac:picMkLst>
            <pc:docMk/>
            <pc:sldMk cId="0" sldId="256"/>
            <ac:picMk id="6" creationId="{68DD82C6-15D7-F26E-36B0-E7FB9C9AE1DE}"/>
          </ac:picMkLst>
        </pc:picChg>
        <pc:picChg chg="del mod">
          <ac:chgData name="Butler, Erica" userId="S::ericachristine@csu.fullerton.edu::59ac68ab-085c-46f0-a951-aee5f151828a" providerId="AD" clId="Web-{6A295AE1-2F46-4E40-B2E4-654147B19B76}" dt="2022-12-08T02:47:38.565" v="146"/>
          <ac:picMkLst>
            <pc:docMk/>
            <pc:sldMk cId="0" sldId="256"/>
            <ac:picMk id="110" creationId="{00000000-0000-0000-0000-000000000000}"/>
          </ac:picMkLst>
        </pc:picChg>
        <pc:picChg chg="del">
          <ac:chgData name="Butler, Erica" userId="S::ericachristine@csu.fullerton.edu::59ac68ab-085c-46f0-a951-aee5f151828a" providerId="AD" clId="Web-{6A295AE1-2F46-4E40-B2E4-654147B19B76}" dt="2022-12-08T02:22:58.307" v="127"/>
          <ac:picMkLst>
            <pc:docMk/>
            <pc:sldMk cId="0" sldId="256"/>
            <ac:picMk id="124" creationId="{00000000-0000-0000-0000-000000000000}"/>
          </ac:picMkLst>
        </pc:picChg>
      </pc:sldChg>
    </pc:docChg>
  </pc:docChgLst>
  <pc:docChgLst>
    <pc:chgData name="Holland, Michaela" userId="85231e37-3a29-483a-92f0-f3d2d372f767" providerId="ADAL" clId="{C8496C63-134D-DE46-82E7-FF53B6E194FC}"/>
    <pc:docChg chg="undo custSel modSld">
      <pc:chgData name="Holland, Michaela" userId="85231e37-3a29-483a-92f0-f3d2d372f767" providerId="ADAL" clId="{C8496C63-134D-DE46-82E7-FF53B6E194FC}" dt="2022-12-10T23:53:30.043" v="491" actId="1036"/>
      <pc:docMkLst>
        <pc:docMk/>
      </pc:docMkLst>
      <pc:sldChg chg="addSp delSp modSp mod">
        <pc:chgData name="Holland, Michaela" userId="85231e37-3a29-483a-92f0-f3d2d372f767" providerId="ADAL" clId="{C8496C63-134D-DE46-82E7-FF53B6E194FC}" dt="2022-12-10T23:53:30.043" v="491" actId="1036"/>
        <pc:sldMkLst>
          <pc:docMk/>
          <pc:sldMk cId="0" sldId="256"/>
        </pc:sldMkLst>
        <pc:spChg chg="mod">
          <ac:chgData name="Holland, Michaela" userId="85231e37-3a29-483a-92f0-f3d2d372f767" providerId="ADAL" clId="{C8496C63-134D-DE46-82E7-FF53B6E194FC}" dt="2022-12-10T23:50:43.681" v="404" actId="14100"/>
          <ac:spMkLst>
            <pc:docMk/>
            <pc:sldMk cId="0" sldId="256"/>
            <ac:spMk id="90" creationId="{00000000-0000-0000-0000-000000000000}"/>
          </ac:spMkLst>
        </pc:spChg>
        <pc:spChg chg="mod">
          <ac:chgData name="Holland, Michaela" userId="85231e37-3a29-483a-92f0-f3d2d372f767" providerId="ADAL" clId="{C8496C63-134D-DE46-82E7-FF53B6E194FC}" dt="2022-12-09T01:04:58.443" v="51" actId="1076"/>
          <ac:spMkLst>
            <pc:docMk/>
            <pc:sldMk cId="0" sldId="256"/>
            <ac:spMk id="92" creationId="{00000000-0000-0000-0000-000000000000}"/>
          </ac:spMkLst>
        </pc:spChg>
        <pc:spChg chg="mod">
          <ac:chgData name="Holland, Michaela" userId="85231e37-3a29-483a-92f0-f3d2d372f767" providerId="ADAL" clId="{C8496C63-134D-DE46-82E7-FF53B6E194FC}" dt="2022-12-09T01:14:05.135" v="111" actId="14100"/>
          <ac:spMkLst>
            <pc:docMk/>
            <pc:sldMk cId="0" sldId="256"/>
            <ac:spMk id="95" creationId="{00000000-0000-0000-0000-000000000000}"/>
          </ac:spMkLst>
        </pc:spChg>
        <pc:spChg chg="mod">
          <ac:chgData name="Holland, Michaela" userId="85231e37-3a29-483a-92f0-f3d2d372f767" providerId="ADAL" clId="{C8496C63-134D-DE46-82E7-FF53B6E194FC}" dt="2022-12-09T01:20:09.557" v="284" actId="1036"/>
          <ac:spMkLst>
            <pc:docMk/>
            <pc:sldMk cId="0" sldId="256"/>
            <ac:spMk id="100" creationId="{00000000-0000-0000-0000-000000000000}"/>
          </ac:spMkLst>
        </pc:spChg>
        <pc:spChg chg="mod">
          <ac:chgData name="Holland, Michaela" userId="85231e37-3a29-483a-92f0-f3d2d372f767" providerId="ADAL" clId="{C8496C63-134D-DE46-82E7-FF53B6E194FC}" dt="2022-12-09T01:13:58.237" v="110" actId="14100"/>
          <ac:spMkLst>
            <pc:docMk/>
            <pc:sldMk cId="0" sldId="256"/>
            <ac:spMk id="101" creationId="{00000000-0000-0000-0000-000000000000}"/>
          </ac:spMkLst>
        </pc:spChg>
        <pc:spChg chg="mod">
          <ac:chgData name="Holland, Michaela" userId="85231e37-3a29-483a-92f0-f3d2d372f767" providerId="ADAL" clId="{C8496C63-134D-DE46-82E7-FF53B6E194FC}" dt="2022-12-10T23:49:41.033" v="392" actId="14100"/>
          <ac:spMkLst>
            <pc:docMk/>
            <pc:sldMk cId="0" sldId="256"/>
            <ac:spMk id="102" creationId="{00000000-0000-0000-0000-000000000000}"/>
          </ac:spMkLst>
        </pc:spChg>
        <pc:spChg chg="mod">
          <ac:chgData name="Holland, Michaela" userId="85231e37-3a29-483a-92f0-f3d2d372f767" providerId="ADAL" clId="{C8496C63-134D-DE46-82E7-FF53B6E194FC}" dt="2022-12-10T23:52:53.869" v="460" actId="1035"/>
          <ac:spMkLst>
            <pc:docMk/>
            <pc:sldMk cId="0" sldId="256"/>
            <ac:spMk id="103" creationId="{00000000-0000-0000-0000-000000000000}"/>
          </ac:spMkLst>
        </pc:spChg>
        <pc:spChg chg="mod">
          <ac:chgData name="Holland, Michaela" userId="85231e37-3a29-483a-92f0-f3d2d372f767" providerId="ADAL" clId="{C8496C63-134D-DE46-82E7-FF53B6E194FC}" dt="2022-12-10T23:53:15.973" v="487" actId="1036"/>
          <ac:spMkLst>
            <pc:docMk/>
            <pc:sldMk cId="0" sldId="256"/>
            <ac:spMk id="104" creationId="{00000000-0000-0000-0000-000000000000}"/>
          </ac:spMkLst>
        </pc:spChg>
        <pc:spChg chg="mod">
          <ac:chgData name="Holland, Michaela" userId="85231e37-3a29-483a-92f0-f3d2d372f767" providerId="ADAL" clId="{C8496C63-134D-DE46-82E7-FF53B6E194FC}" dt="2022-12-10T23:51:52.788" v="412" actId="255"/>
          <ac:spMkLst>
            <pc:docMk/>
            <pc:sldMk cId="0" sldId="256"/>
            <ac:spMk id="106" creationId="{00000000-0000-0000-0000-000000000000}"/>
          </ac:spMkLst>
        </pc:spChg>
        <pc:spChg chg="mod">
          <ac:chgData name="Holland, Michaela" userId="85231e37-3a29-483a-92f0-f3d2d372f767" providerId="ADAL" clId="{C8496C63-134D-DE46-82E7-FF53B6E194FC}" dt="2022-12-10T23:51:58.391" v="415" actId="1036"/>
          <ac:spMkLst>
            <pc:docMk/>
            <pc:sldMk cId="0" sldId="256"/>
            <ac:spMk id="107" creationId="{00000000-0000-0000-0000-000000000000}"/>
          </ac:spMkLst>
        </pc:spChg>
        <pc:spChg chg="mod">
          <ac:chgData name="Holland, Michaela" userId="85231e37-3a29-483a-92f0-f3d2d372f767" providerId="ADAL" clId="{C8496C63-134D-DE46-82E7-FF53B6E194FC}" dt="2022-12-10T23:53:19.232" v="488" actId="1036"/>
          <ac:spMkLst>
            <pc:docMk/>
            <pc:sldMk cId="0" sldId="256"/>
            <ac:spMk id="111" creationId="{00000000-0000-0000-0000-000000000000}"/>
          </ac:spMkLst>
        </pc:spChg>
        <pc:spChg chg="mod">
          <ac:chgData name="Holland, Michaela" userId="85231e37-3a29-483a-92f0-f3d2d372f767" providerId="ADAL" clId="{C8496C63-134D-DE46-82E7-FF53B6E194FC}" dt="2022-12-10T23:53:30.043" v="491" actId="1036"/>
          <ac:spMkLst>
            <pc:docMk/>
            <pc:sldMk cId="0" sldId="256"/>
            <ac:spMk id="112" creationId="{00000000-0000-0000-0000-000000000000}"/>
          </ac:spMkLst>
        </pc:spChg>
        <pc:spChg chg="mod">
          <ac:chgData name="Holland, Michaela" userId="85231e37-3a29-483a-92f0-f3d2d372f767" providerId="ADAL" clId="{C8496C63-134D-DE46-82E7-FF53B6E194FC}" dt="2022-12-10T23:53:05.544" v="482" actId="1035"/>
          <ac:spMkLst>
            <pc:docMk/>
            <pc:sldMk cId="0" sldId="256"/>
            <ac:spMk id="113" creationId="{00000000-0000-0000-0000-000000000000}"/>
          </ac:spMkLst>
        </pc:spChg>
        <pc:spChg chg="mod">
          <ac:chgData name="Holland, Michaela" userId="85231e37-3a29-483a-92f0-f3d2d372f767" providerId="ADAL" clId="{C8496C63-134D-DE46-82E7-FF53B6E194FC}" dt="2022-12-10T23:53:28.387" v="490" actId="1036"/>
          <ac:spMkLst>
            <pc:docMk/>
            <pc:sldMk cId="0" sldId="256"/>
            <ac:spMk id="114" creationId="{00000000-0000-0000-0000-000000000000}"/>
          </ac:spMkLst>
        </pc:spChg>
        <pc:spChg chg="mod">
          <ac:chgData name="Holland, Michaela" userId="85231e37-3a29-483a-92f0-f3d2d372f767" providerId="ADAL" clId="{C8496C63-134D-DE46-82E7-FF53B6E194FC}" dt="2022-12-09T01:20:47.453" v="310" actId="14100"/>
          <ac:spMkLst>
            <pc:docMk/>
            <pc:sldMk cId="0" sldId="256"/>
            <ac:spMk id="118" creationId="{00000000-0000-0000-0000-000000000000}"/>
          </ac:spMkLst>
        </pc:spChg>
        <pc:spChg chg="mod">
          <ac:chgData name="Holland, Michaela" userId="85231e37-3a29-483a-92f0-f3d2d372f767" providerId="ADAL" clId="{C8496C63-134D-DE46-82E7-FF53B6E194FC}" dt="2022-12-10T23:52:47.317" v="443" actId="1035"/>
          <ac:spMkLst>
            <pc:docMk/>
            <pc:sldMk cId="0" sldId="256"/>
            <ac:spMk id="120" creationId="{00000000-0000-0000-0000-000000000000}"/>
          </ac:spMkLst>
        </pc:spChg>
        <pc:spChg chg="mod">
          <ac:chgData name="Holland, Michaela" userId="85231e37-3a29-483a-92f0-f3d2d372f767" providerId="ADAL" clId="{C8496C63-134D-DE46-82E7-FF53B6E194FC}" dt="2022-12-10T23:53:09.717" v="485" actId="1035"/>
          <ac:spMkLst>
            <pc:docMk/>
            <pc:sldMk cId="0" sldId="256"/>
            <ac:spMk id="125" creationId="{00000000-0000-0000-0000-000000000000}"/>
          </ac:spMkLst>
        </pc:spChg>
        <pc:spChg chg="mod">
          <ac:chgData name="Holland, Michaela" userId="85231e37-3a29-483a-92f0-f3d2d372f767" providerId="ADAL" clId="{C8496C63-134D-DE46-82E7-FF53B6E194FC}" dt="2022-12-10T23:53:02.818" v="475" actId="1035"/>
          <ac:spMkLst>
            <pc:docMk/>
            <pc:sldMk cId="0" sldId="256"/>
            <ac:spMk id="126" creationId="{00000000-0000-0000-0000-000000000000}"/>
          </ac:spMkLst>
        </pc:spChg>
        <pc:graphicFrameChg chg="add del mod">
          <ac:chgData name="Holland, Michaela" userId="85231e37-3a29-483a-92f0-f3d2d372f767" providerId="ADAL" clId="{C8496C63-134D-DE46-82E7-FF53B6E194FC}" dt="2022-12-10T23:45:08.451" v="362" actId="478"/>
          <ac:graphicFrameMkLst>
            <pc:docMk/>
            <pc:sldMk cId="0" sldId="256"/>
            <ac:graphicFrameMk id="2" creationId="{1E9E994D-1FB1-E48C-01D7-599813DD2638}"/>
          </ac:graphicFrameMkLst>
        </pc:graphicFrameChg>
        <pc:graphicFrameChg chg="mod modGraphic">
          <ac:chgData name="Holland, Michaela" userId="85231e37-3a29-483a-92f0-f3d2d372f767" providerId="ADAL" clId="{C8496C63-134D-DE46-82E7-FF53B6E194FC}" dt="2022-12-10T23:50:34.382" v="403" actId="1036"/>
          <ac:graphicFrameMkLst>
            <pc:docMk/>
            <pc:sldMk cId="0" sldId="256"/>
            <ac:graphicFrameMk id="3" creationId="{5F70F043-7A88-59D8-22CE-25FC17EFB6BC}"/>
          </ac:graphicFrameMkLst>
        </pc:graphicFrameChg>
        <pc:graphicFrameChg chg="add mod">
          <ac:chgData name="Holland, Michaela" userId="85231e37-3a29-483a-92f0-f3d2d372f767" providerId="ADAL" clId="{C8496C63-134D-DE46-82E7-FF53B6E194FC}" dt="2022-12-10T23:48:37.630" v="388" actId="14100"/>
          <ac:graphicFrameMkLst>
            <pc:docMk/>
            <pc:sldMk cId="0" sldId="256"/>
            <ac:graphicFrameMk id="5" creationId="{619FF22C-3112-ED01-36C1-1C7A025BC810}"/>
          </ac:graphicFrameMkLst>
        </pc:graphicFrameChg>
        <pc:graphicFrameChg chg="add mod">
          <ac:chgData name="Holland, Michaela" userId="85231e37-3a29-483a-92f0-f3d2d372f767" providerId="ADAL" clId="{C8496C63-134D-DE46-82E7-FF53B6E194FC}" dt="2022-12-10T23:48:51.387" v="390" actId="1076"/>
          <ac:graphicFrameMkLst>
            <pc:docMk/>
            <pc:sldMk cId="0" sldId="256"/>
            <ac:graphicFrameMk id="6" creationId="{EB5CB377-7598-7F3B-0BB8-BCC02CD5B3D5}"/>
          </ac:graphicFrameMkLst>
        </pc:graphicFrameChg>
        <pc:graphicFrameChg chg="add del mod">
          <ac:chgData name="Holland, Michaela" userId="85231e37-3a29-483a-92f0-f3d2d372f767" providerId="ADAL" clId="{C8496C63-134D-DE46-82E7-FF53B6E194FC}" dt="2022-12-10T23:45:05.932" v="361" actId="478"/>
          <ac:graphicFrameMkLst>
            <pc:docMk/>
            <pc:sldMk cId="0" sldId="256"/>
            <ac:graphicFrameMk id="7" creationId="{FFCEF4CD-1A17-7B6C-7161-CEC9ABB30F43}"/>
          </ac:graphicFrameMkLst>
        </pc:graphicFrameChg>
        <pc:graphicFrameChg chg="add del mod">
          <ac:chgData name="Holland, Michaela" userId="85231e37-3a29-483a-92f0-f3d2d372f767" providerId="ADAL" clId="{C8496C63-134D-DE46-82E7-FF53B6E194FC}" dt="2022-12-10T23:44:57.039" v="358" actId="478"/>
          <ac:graphicFrameMkLst>
            <pc:docMk/>
            <pc:sldMk cId="0" sldId="256"/>
            <ac:graphicFrameMk id="8" creationId="{7A19FAD1-95E9-D671-F8DC-515C88C143B0}"/>
          </ac:graphicFrameMkLst>
        </pc:graphicFrameChg>
        <pc:graphicFrameChg chg="add mod">
          <ac:chgData name="Holland, Michaela" userId="85231e37-3a29-483a-92f0-f3d2d372f767" providerId="ADAL" clId="{C8496C63-134D-DE46-82E7-FF53B6E194FC}" dt="2022-12-10T23:48:53.752" v="391"/>
          <ac:graphicFrameMkLst>
            <pc:docMk/>
            <pc:sldMk cId="0" sldId="256"/>
            <ac:graphicFrameMk id="9" creationId="{53FB1B0C-F26A-8FC3-6485-D82D65042C93}"/>
          </ac:graphicFrameMkLst>
        </pc:graphicFrameChg>
        <pc:graphicFrameChg chg="del mod modGraphic">
          <ac:chgData name="Holland, Michaela" userId="85231e37-3a29-483a-92f0-f3d2d372f767" providerId="ADAL" clId="{C8496C63-134D-DE46-82E7-FF53B6E194FC}" dt="2022-12-10T23:43:13.190" v="324" actId="478"/>
          <ac:graphicFrameMkLst>
            <pc:docMk/>
            <pc:sldMk cId="0" sldId="256"/>
            <ac:graphicFrameMk id="108" creationId="{00000000-0000-0000-0000-000000000000}"/>
          </ac:graphicFrameMkLst>
        </pc:graphicFrameChg>
        <pc:picChg chg="add mod">
          <ac:chgData name="Holland, Michaela" userId="85231e37-3a29-483a-92f0-f3d2d372f767" providerId="ADAL" clId="{C8496C63-134D-DE46-82E7-FF53B6E194FC}" dt="2022-12-10T23:53:26.669" v="489" actId="1036"/>
          <ac:picMkLst>
            <pc:docMk/>
            <pc:sldMk cId="0" sldId="256"/>
            <ac:picMk id="4" creationId="{51753D3A-92D2-422E-346E-5815CF562823}"/>
          </ac:picMkLst>
        </pc:picChg>
        <pc:picChg chg="del">
          <ac:chgData name="Holland, Michaela" userId="85231e37-3a29-483a-92f0-f3d2d372f767" providerId="ADAL" clId="{C8496C63-134D-DE46-82E7-FF53B6E194FC}" dt="2022-12-08T23:31:46.305" v="21" actId="478"/>
          <ac:picMkLst>
            <pc:docMk/>
            <pc:sldMk cId="0" sldId="256"/>
            <ac:picMk id="4" creationId="{6171A134-4465-CB4C-7DCC-A4D80B6ADB63}"/>
          </ac:picMkLst>
        </pc:picChg>
        <pc:picChg chg="del">
          <ac:chgData name="Holland, Michaela" userId="85231e37-3a29-483a-92f0-f3d2d372f767" providerId="ADAL" clId="{C8496C63-134D-DE46-82E7-FF53B6E194FC}" dt="2022-12-08T23:35:36.488" v="29" actId="478"/>
          <ac:picMkLst>
            <pc:docMk/>
            <pc:sldMk cId="0" sldId="256"/>
            <ac:picMk id="5" creationId="{C5981686-8554-076F-B34C-F27793B688BA}"/>
          </ac:picMkLst>
        </pc:picChg>
        <pc:picChg chg="del">
          <ac:chgData name="Holland, Michaela" userId="85231e37-3a29-483a-92f0-f3d2d372f767" providerId="ADAL" clId="{C8496C63-134D-DE46-82E7-FF53B6E194FC}" dt="2022-12-08T23:33:53.901" v="26" actId="478"/>
          <ac:picMkLst>
            <pc:docMk/>
            <pc:sldMk cId="0" sldId="256"/>
            <ac:picMk id="6" creationId="{68DD82C6-15D7-F26E-36B0-E7FB9C9AE1DE}"/>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cap="none">
                <a:latin typeface="Times New Roman" panose="02020603050405020304" pitchFamily="18" charset="0"/>
                <a:cs typeface="Times New Roman" panose="02020603050405020304" pitchFamily="18" charset="0"/>
              </a:rPr>
              <a:t>The module was easy to follow.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The module was easy to follow. </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AEDA-A243-8655-255418D9789B}"/>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AEDA-A243-8655-255418D9789B}"/>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AEDA-A243-8655-255418D9789B}"/>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AEDA-A243-8655-255418D9789B}"/>
              </c:ext>
            </c:extLst>
          </c:dPt>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AEDA-A243-8655-255418D9789B}"/>
                </c:ext>
              </c:extLst>
            </c:dLbl>
            <c:dLbl>
              <c:idx val="1"/>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2"/>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AEDA-A243-8655-255418D9789B}"/>
                </c:ext>
              </c:extLst>
            </c:dLbl>
            <c:dLbl>
              <c:idx val="2"/>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3"/>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AEDA-A243-8655-255418D9789B}"/>
                </c:ext>
              </c:extLst>
            </c:dLbl>
            <c:dLbl>
              <c:idx val="3"/>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4"/>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AEDA-A243-8655-255418D9789B}"/>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Mostly</c:v>
                </c:pt>
                <c:pt idx="1">
                  <c:v>Slightly</c:v>
                </c:pt>
                <c:pt idx="2">
                  <c:v>Somewhat</c:v>
                </c:pt>
                <c:pt idx="3">
                  <c:v>Very much </c:v>
                </c:pt>
              </c:strCache>
            </c:strRef>
          </c:cat>
          <c:val>
            <c:numRef>
              <c:f>Sheet1!$B$2:$B$5</c:f>
              <c:numCache>
                <c:formatCode>General</c:formatCode>
                <c:ptCount val="4"/>
                <c:pt idx="0">
                  <c:v>41</c:v>
                </c:pt>
                <c:pt idx="1">
                  <c:v>10</c:v>
                </c:pt>
                <c:pt idx="2">
                  <c:v>10</c:v>
                </c:pt>
                <c:pt idx="3">
                  <c:v>40</c:v>
                </c:pt>
              </c:numCache>
            </c:numRef>
          </c:val>
          <c:extLst>
            <c:ext xmlns:c16="http://schemas.microsoft.com/office/drawing/2014/chart" uri="{C3380CC4-5D6E-409C-BE32-E72D297353CC}">
              <c16:uniqueId val="{00000008-AEDA-A243-8655-255418D9789B}"/>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cap="none">
                <a:latin typeface="Times New Roman" panose="02020603050405020304" pitchFamily="18" charset="0"/>
                <a:cs typeface="Times New Roman" panose="02020603050405020304" pitchFamily="18" charset="0"/>
              </a:rPr>
              <a:t>The time frame to complete the course was appropriate.</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The time frame to complete the course was appropriate.</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868D-7E41-8B7E-69997EC72378}"/>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868D-7E41-8B7E-69997EC72378}"/>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868D-7E41-8B7E-69997EC72378}"/>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868D-7E41-8B7E-69997EC72378}"/>
              </c:ext>
            </c:extLst>
          </c:dPt>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868D-7E41-8B7E-69997EC72378}"/>
                </c:ext>
              </c:extLst>
            </c:dLbl>
            <c:dLbl>
              <c:idx val="1"/>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2"/>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868D-7E41-8B7E-69997EC72378}"/>
                </c:ext>
              </c:extLst>
            </c:dLbl>
            <c:dLbl>
              <c:idx val="2"/>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3"/>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868D-7E41-8B7E-69997EC72378}"/>
                </c:ext>
              </c:extLst>
            </c:dLbl>
            <c:dLbl>
              <c:idx val="3"/>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4"/>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868D-7E41-8B7E-69997EC72378}"/>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Mostly</c:v>
                </c:pt>
                <c:pt idx="1">
                  <c:v>Somewhat</c:v>
                </c:pt>
                <c:pt idx="2">
                  <c:v>Very Much</c:v>
                </c:pt>
              </c:strCache>
            </c:strRef>
          </c:cat>
          <c:val>
            <c:numRef>
              <c:f>Sheet1!$B$2:$B$5</c:f>
              <c:numCache>
                <c:formatCode>General</c:formatCode>
                <c:ptCount val="4"/>
                <c:pt idx="0">
                  <c:v>42</c:v>
                </c:pt>
                <c:pt idx="1">
                  <c:v>18</c:v>
                </c:pt>
                <c:pt idx="2">
                  <c:v>50</c:v>
                </c:pt>
              </c:numCache>
            </c:numRef>
          </c:val>
          <c:extLst>
            <c:ext xmlns:c16="http://schemas.microsoft.com/office/drawing/2014/chart" uri="{C3380CC4-5D6E-409C-BE32-E72D297353CC}">
              <c16:uniqueId val="{00000008-868D-7E41-8B7E-69997EC72378}"/>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cap="none">
                <a:latin typeface="Times New Roman" panose="02020603050405020304" pitchFamily="18" charset="0"/>
                <a:cs typeface="Times New Roman" panose="02020603050405020304" pitchFamily="18" charset="0"/>
              </a:rPr>
              <a:t>The delivery of the course material was engaging.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The delivery of the course material was engaging. </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252F-D64D-81CD-9A684FB67A7A}"/>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252F-D64D-81CD-9A684FB67A7A}"/>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252F-D64D-81CD-9A684FB67A7A}"/>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252F-D64D-81CD-9A684FB67A7A}"/>
              </c:ext>
            </c:extLst>
          </c:dPt>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252F-D64D-81CD-9A684FB67A7A}"/>
                </c:ext>
              </c:extLst>
            </c:dLbl>
            <c:dLbl>
              <c:idx val="1"/>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2"/>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252F-D64D-81CD-9A684FB67A7A}"/>
                </c:ext>
              </c:extLst>
            </c:dLbl>
            <c:dLbl>
              <c:idx val="2"/>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3"/>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252F-D64D-81CD-9A684FB67A7A}"/>
                </c:ext>
              </c:extLst>
            </c:dLbl>
            <c:dLbl>
              <c:idx val="3"/>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4"/>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252F-D64D-81CD-9A684FB67A7A}"/>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Mostly</c:v>
                </c:pt>
                <c:pt idx="1">
                  <c:v>Slightly</c:v>
                </c:pt>
                <c:pt idx="2">
                  <c:v>Somewhat</c:v>
                </c:pt>
                <c:pt idx="3">
                  <c:v>Very Much</c:v>
                </c:pt>
              </c:strCache>
            </c:strRef>
          </c:cat>
          <c:val>
            <c:numRef>
              <c:f>Sheet1!$B$2:$B$5</c:f>
              <c:numCache>
                <c:formatCode>General</c:formatCode>
                <c:ptCount val="4"/>
                <c:pt idx="0">
                  <c:v>50</c:v>
                </c:pt>
                <c:pt idx="1">
                  <c:v>10</c:v>
                </c:pt>
                <c:pt idx="2">
                  <c:v>10</c:v>
                </c:pt>
                <c:pt idx="3">
                  <c:v>30</c:v>
                </c:pt>
              </c:numCache>
            </c:numRef>
          </c:val>
          <c:extLst>
            <c:ext xmlns:c16="http://schemas.microsoft.com/office/drawing/2014/chart" uri="{C3380CC4-5D6E-409C-BE32-E72D297353CC}">
              <c16:uniqueId val="{00000008-252F-D64D-81CD-9A684FB67A7A}"/>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16287115" cy="2476183"/>
          </a:xfrm>
          <a:prstGeom prst="rect">
            <a:avLst/>
          </a:prstGeom>
          <a:noFill/>
          <a:ln>
            <a:noFill/>
          </a:ln>
        </p:spPr>
        <p:txBody>
          <a:bodyPr spcFirstLastPara="1" wrap="square" lIns="497750" tIns="248875" rIns="497750" bIns="248875" anchor="t" anchorCtr="0">
            <a:noAutofit/>
          </a:bodyPr>
          <a:lstStyle>
            <a:lvl1pPr marR="0" lvl="0" algn="l" rtl="0">
              <a:spcBef>
                <a:spcPts val="0"/>
              </a:spcBef>
              <a:spcAft>
                <a:spcPts val="0"/>
              </a:spcAft>
              <a:buSzPts val="1400"/>
              <a:buNone/>
              <a:defRPr sz="6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21289837" y="0"/>
            <a:ext cx="16287115" cy="2476183"/>
          </a:xfrm>
          <a:prstGeom prst="rect">
            <a:avLst/>
          </a:prstGeom>
          <a:noFill/>
          <a:ln>
            <a:noFill/>
          </a:ln>
        </p:spPr>
        <p:txBody>
          <a:bodyPr spcFirstLastPara="1" wrap="square" lIns="497750" tIns="248875" rIns="497750" bIns="248875" anchor="t" anchorCtr="0">
            <a:noAutofit/>
          </a:bodyPr>
          <a:lstStyle>
            <a:lvl1pPr marR="0" lvl="0" algn="r" rtl="0">
              <a:spcBef>
                <a:spcPts val="0"/>
              </a:spcBef>
              <a:spcAft>
                <a:spcPts val="0"/>
              </a:spcAft>
              <a:buSzPts val="1400"/>
              <a:buNone/>
              <a:defRPr sz="6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411913" y="3714750"/>
            <a:ext cx="24761825" cy="1857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3758565" y="23523733"/>
            <a:ext cx="30068520" cy="22285643"/>
          </a:xfrm>
          <a:prstGeom prst="rect">
            <a:avLst/>
          </a:prstGeom>
          <a:noFill/>
          <a:ln>
            <a:noFill/>
          </a:ln>
        </p:spPr>
        <p:txBody>
          <a:bodyPr spcFirstLastPara="1" wrap="square" lIns="497750" tIns="248875" rIns="497750" bIns="248875" anchor="t" anchorCtr="0">
            <a:normAutofit/>
          </a:bodyPr>
          <a:lstStyle>
            <a:lvl1pPr marL="457200" marR="0" lvl="0" indent="-228600" algn="l" rtl="0">
              <a:spcBef>
                <a:spcPts val="0"/>
              </a:spcBef>
              <a:spcAft>
                <a:spcPts val="0"/>
              </a:spcAft>
              <a:buSzPts val="1400"/>
              <a:buNone/>
              <a:defRPr sz="57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57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57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57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57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57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57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57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57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47038872"/>
            <a:ext cx="16287115" cy="2476183"/>
          </a:xfrm>
          <a:prstGeom prst="rect">
            <a:avLst/>
          </a:prstGeom>
          <a:noFill/>
          <a:ln>
            <a:noFill/>
          </a:ln>
        </p:spPr>
        <p:txBody>
          <a:bodyPr spcFirstLastPara="1" wrap="square" lIns="497750" tIns="248875" rIns="497750" bIns="248875" anchor="b" anchorCtr="0">
            <a:noAutofit/>
          </a:bodyPr>
          <a:lstStyle>
            <a:lvl1pPr marR="0" lvl="0" algn="l" rtl="0">
              <a:spcBef>
                <a:spcPts val="0"/>
              </a:spcBef>
              <a:spcAft>
                <a:spcPts val="0"/>
              </a:spcAft>
              <a:buSzPts val="1400"/>
              <a:buNone/>
              <a:defRPr sz="6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21289837" y="47038872"/>
            <a:ext cx="16287115" cy="2476183"/>
          </a:xfrm>
          <a:prstGeom prst="rect">
            <a:avLst/>
          </a:prstGeom>
          <a:noFill/>
          <a:ln>
            <a:noFill/>
          </a:ln>
        </p:spPr>
        <p:txBody>
          <a:bodyPr spcFirstLastPara="1" wrap="square" lIns="497750" tIns="248875" rIns="497750" bIns="248875" anchor="b" anchorCtr="0">
            <a:noAutofit/>
          </a:bodyPr>
          <a:lstStyle/>
          <a:p>
            <a:pPr marL="0" marR="0" lvl="0" indent="0" algn="r" rtl="0">
              <a:spcBef>
                <a:spcPts val="0"/>
              </a:spcBef>
              <a:spcAft>
                <a:spcPts val="0"/>
              </a:spcAft>
              <a:buNone/>
            </a:pPr>
            <a:fld id="{00000000-1234-1234-1234-123412341234}" type="slidenum">
              <a:rPr lang="en-US" sz="6500" b="0" i="0" u="none" strike="noStrike" cap="none">
                <a:solidFill>
                  <a:schemeClr val="dk1"/>
                </a:solidFill>
                <a:latin typeface="Calibri"/>
                <a:ea typeface="Calibri"/>
                <a:cs typeface="Calibri"/>
                <a:sym typeface="Calibri"/>
              </a:rPr>
              <a:t>‹#›</a:t>
            </a:fld>
            <a:endParaRPr sz="65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a:spLocks noGrp="1" noRot="1" noChangeAspect="1"/>
          </p:cNvSpPr>
          <p:nvPr>
            <p:ph type="sldImg" idx="2"/>
          </p:nvPr>
        </p:nvSpPr>
        <p:spPr>
          <a:xfrm>
            <a:off x="6411913" y="3714750"/>
            <a:ext cx="24761825" cy="1857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3758565" y="23523733"/>
            <a:ext cx="30068520" cy="22285643"/>
          </a:xfrm>
          <a:prstGeom prst="rect">
            <a:avLst/>
          </a:prstGeom>
          <a:noFill/>
          <a:ln>
            <a:noFill/>
          </a:ln>
        </p:spPr>
        <p:txBody>
          <a:bodyPr spcFirstLastPara="1" wrap="square" lIns="497750" tIns="248875" rIns="497750" bIns="248875" anchor="t" anchorCtr="0">
            <a:normAutofit/>
          </a:bodyPr>
          <a:lstStyle/>
          <a:p>
            <a:pPr marL="0" lvl="0" indent="0" algn="l" rtl="0">
              <a:spcBef>
                <a:spcPts val="0"/>
              </a:spcBef>
              <a:spcAft>
                <a:spcPts val="0"/>
              </a:spcAft>
              <a:buNone/>
            </a:pPr>
            <a:endParaRPr/>
          </a:p>
        </p:txBody>
      </p:sp>
      <p:sp>
        <p:nvSpPr>
          <p:cNvPr id="88" name="Google Shape;88;p1:notes"/>
          <p:cNvSpPr txBox="1">
            <a:spLocks noGrp="1"/>
          </p:cNvSpPr>
          <p:nvPr>
            <p:ph type="sldNum" idx="12"/>
          </p:nvPr>
        </p:nvSpPr>
        <p:spPr>
          <a:xfrm>
            <a:off x="21289837" y="47038872"/>
            <a:ext cx="16287115" cy="2476183"/>
          </a:xfrm>
          <a:prstGeom prst="rect">
            <a:avLst/>
          </a:prstGeom>
          <a:noFill/>
          <a:ln>
            <a:noFill/>
          </a:ln>
        </p:spPr>
        <p:txBody>
          <a:bodyPr spcFirstLastPara="1" wrap="square" lIns="497750" tIns="248875" rIns="497750" bIns="248875"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0E1F3F"/>
        </a:solid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3291840" y="10226043"/>
            <a:ext cx="37307520" cy="705612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21100"/>
              <a:buFont typeface="Calibri"/>
              <a:buNone/>
              <a:defRPr sz="211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 name="Google Shape;17;p3"/>
          <p:cNvSpPr txBox="1">
            <a:spLocks noGrp="1"/>
          </p:cNvSpPr>
          <p:nvPr>
            <p:ph type="subTitle" idx="1"/>
          </p:nvPr>
        </p:nvSpPr>
        <p:spPr>
          <a:xfrm>
            <a:off x="6583680" y="18653760"/>
            <a:ext cx="30723840" cy="8412480"/>
          </a:xfrm>
          <a:prstGeom prst="rect">
            <a:avLst/>
          </a:prstGeom>
          <a:noFill/>
          <a:ln>
            <a:noFill/>
          </a:ln>
        </p:spPr>
        <p:txBody>
          <a:bodyPr spcFirstLastPara="1" wrap="square" lIns="438875" tIns="219425" rIns="438875" bIns="219425" anchor="t" anchorCtr="0">
            <a:normAutofit/>
          </a:bodyPr>
          <a:lstStyle>
            <a:lvl1pPr lvl="0" algn="ctr">
              <a:spcBef>
                <a:spcPts val="3060"/>
              </a:spcBef>
              <a:spcAft>
                <a:spcPts val="0"/>
              </a:spcAft>
              <a:buClr>
                <a:srgbClr val="888888"/>
              </a:buClr>
              <a:buSzPts val="15300"/>
              <a:buNone/>
              <a:defRPr>
                <a:solidFill>
                  <a:srgbClr val="888888"/>
                </a:solidFill>
              </a:defRPr>
            </a:lvl1pPr>
            <a:lvl2pPr lvl="1" algn="ctr">
              <a:spcBef>
                <a:spcPts val="2700"/>
              </a:spcBef>
              <a:spcAft>
                <a:spcPts val="0"/>
              </a:spcAft>
              <a:buClr>
                <a:srgbClr val="888888"/>
              </a:buClr>
              <a:buSzPts val="13500"/>
              <a:buNone/>
              <a:defRPr>
                <a:solidFill>
                  <a:srgbClr val="888888"/>
                </a:solidFill>
              </a:defRPr>
            </a:lvl2pPr>
            <a:lvl3pPr lvl="2" algn="ctr">
              <a:spcBef>
                <a:spcPts val="2300"/>
              </a:spcBef>
              <a:spcAft>
                <a:spcPts val="0"/>
              </a:spcAft>
              <a:buClr>
                <a:srgbClr val="888888"/>
              </a:buClr>
              <a:buSzPts val="11500"/>
              <a:buNone/>
              <a:defRPr>
                <a:solidFill>
                  <a:srgbClr val="888888"/>
                </a:solidFill>
              </a:defRPr>
            </a:lvl3pPr>
            <a:lvl4pPr lvl="3" algn="ctr">
              <a:spcBef>
                <a:spcPts val="1920"/>
              </a:spcBef>
              <a:spcAft>
                <a:spcPts val="0"/>
              </a:spcAft>
              <a:buClr>
                <a:srgbClr val="888888"/>
              </a:buClr>
              <a:buSzPts val="9600"/>
              <a:buNone/>
              <a:defRPr>
                <a:solidFill>
                  <a:srgbClr val="888888"/>
                </a:solidFill>
              </a:defRPr>
            </a:lvl4pPr>
            <a:lvl5pPr lvl="4" algn="ctr">
              <a:spcBef>
                <a:spcPts val="1920"/>
              </a:spcBef>
              <a:spcAft>
                <a:spcPts val="0"/>
              </a:spcAft>
              <a:buClr>
                <a:srgbClr val="888888"/>
              </a:buClr>
              <a:buSzPts val="9600"/>
              <a:buNone/>
              <a:defRPr>
                <a:solidFill>
                  <a:srgbClr val="888888"/>
                </a:solidFill>
              </a:defRPr>
            </a:lvl5pPr>
            <a:lvl6pPr lvl="5" algn="ctr">
              <a:spcBef>
                <a:spcPts val="1920"/>
              </a:spcBef>
              <a:spcAft>
                <a:spcPts val="0"/>
              </a:spcAft>
              <a:buClr>
                <a:srgbClr val="888888"/>
              </a:buClr>
              <a:buSzPts val="9600"/>
              <a:buNone/>
              <a:defRPr>
                <a:solidFill>
                  <a:srgbClr val="888888"/>
                </a:solidFill>
              </a:defRPr>
            </a:lvl6pPr>
            <a:lvl7pPr lvl="6" algn="ctr">
              <a:spcBef>
                <a:spcPts val="1920"/>
              </a:spcBef>
              <a:spcAft>
                <a:spcPts val="0"/>
              </a:spcAft>
              <a:buClr>
                <a:srgbClr val="888888"/>
              </a:buClr>
              <a:buSzPts val="9600"/>
              <a:buNone/>
              <a:defRPr>
                <a:solidFill>
                  <a:srgbClr val="888888"/>
                </a:solidFill>
              </a:defRPr>
            </a:lvl7pPr>
            <a:lvl8pPr lvl="7" algn="ctr">
              <a:spcBef>
                <a:spcPts val="1920"/>
              </a:spcBef>
              <a:spcAft>
                <a:spcPts val="0"/>
              </a:spcAft>
              <a:buClr>
                <a:srgbClr val="888888"/>
              </a:buClr>
              <a:buSzPts val="9600"/>
              <a:buNone/>
              <a:defRPr>
                <a:solidFill>
                  <a:srgbClr val="888888"/>
                </a:solidFill>
              </a:defRPr>
            </a:lvl8pPr>
            <a:lvl9pPr lvl="8" algn="ctr">
              <a:spcBef>
                <a:spcPts val="1920"/>
              </a:spcBef>
              <a:spcAft>
                <a:spcPts val="0"/>
              </a:spcAft>
              <a:buClr>
                <a:srgbClr val="888888"/>
              </a:buClr>
              <a:buSzPts val="9600"/>
              <a:buNone/>
              <a:defRPr>
                <a:solidFill>
                  <a:srgbClr val="888888"/>
                </a:solidFill>
              </a:defRPr>
            </a:lvl9pPr>
          </a:lstStyle>
          <a:p>
            <a:endParaRPr/>
          </a:p>
        </p:txBody>
      </p:sp>
      <p:sp>
        <p:nvSpPr>
          <p:cNvPr id="18" name="Google Shape;18;p3"/>
          <p:cNvSpPr txBox="1">
            <a:spLocks noGrp="1"/>
          </p:cNvSpPr>
          <p:nvPr>
            <p:ph type="dt" idx="10"/>
          </p:nvPr>
        </p:nvSpPr>
        <p:spPr>
          <a:xfrm>
            <a:off x="2194560" y="30510483"/>
            <a:ext cx="10241280" cy="1752600"/>
          </a:xfrm>
          <a:prstGeom prst="rect">
            <a:avLst/>
          </a:prstGeom>
          <a:noFill/>
          <a:ln>
            <a:noFill/>
          </a:ln>
        </p:spPr>
        <p:txBody>
          <a:bodyPr spcFirstLastPara="1" wrap="square" lIns="438875" tIns="219425" rIns="438875" bIns="2194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4996160" y="30510483"/>
            <a:ext cx="13898880" cy="1752600"/>
          </a:xfrm>
          <a:prstGeom prst="rect">
            <a:avLst/>
          </a:prstGeom>
          <a:noFill/>
          <a:ln>
            <a:noFill/>
          </a:ln>
        </p:spPr>
        <p:txBody>
          <a:bodyPr spcFirstLastPara="1" wrap="square" lIns="438875" tIns="219425" rIns="438875" bIns="2194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31455360" y="30510483"/>
            <a:ext cx="10241280" cy="1752600"/>
          </a:xfrm>
          <a:prstGeom prst="rect">
            <a:avLst/>
          </a:prstGeom>
          <a:noFill/>
          <a:ln>
            <a:noFill/>
          </a:ln>
        </p:spPr>
        <p:txBody>
          <a:bodyPr spcFirstLastPara="1" wrap="square" lIns="438875" tIns="219425" rIns="438875" bIns="2194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1" name="Google Shape;21;p3"/>
          <p:cNvPicPr preferRelativeResize="0"/>
          <p:nvPr/>
        </p:nvPicPr>
        <p:blipFill rotWithShape="1">
          <a:blip r:embed="rId2">
            <a:alphaModFix/>
          </a:blip>
          <a:srcRect/>
          <a:stretch/>
        </p:blipFill>
        <p:spPr>
          <a:xfrm>
            <a:off x="40151050" y="304800"/>
            <a:ext cx="2679700" cy="26797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2194560" y="1318263"/>
            <a:ext cx="39502080" cy="548640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21100"/>
              <a:buFont typeface="Calibri"/>
              <a:buNone/>
              <a:defRPr sz="211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 name="Google Shape;24;p4"/>
          <p:cNvSpPr txBox="1">
            <a:spLocks noGrp="1"/>
          </p:cNvSpPr>
          <p:nvPr>
            <p:ph type="body" idx="1"/>
          </p:nvPr>
        </p:nvSpPr>
        <p:spPr>
          <a:xfrm>
            <a:off x="2194560" y="7680963"/>
            <a:ext cx="39502080" cy="21724623"/>
          </a:xfrm>
          <a:prstGeom prst="rect">
            <a:avLst/>
          </a:prstGeom>
          <a:noFill/>
          <a:ln>
            <a:noFill/>
          </a:ln>
        </p:spPr>
        <p:txBody>
          <a:bodyPr spcFirstLastPara="1" wrap="square" lIns="438875" tIns="219425" rIns="438875" bIns="219425"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5" name="Google Shape;25;p4"/>
          <p:cNvSpPr txBox="1">
            <a:spLocks noGrp="1"/>
          </p:cNvSpPr>
          <p:nvPr>
            <p:ph type="dt" idx="10"/>
          </p:nvPr>
        </p:nvSpPr>
        <p:spPr>
          <a:xfrm>
            <a:off x="2194560" y="30510483"/>
            <a:ext cx="10241280" cy="1752600"/>
          </a:xfrm>
          <a:prstGeom prst="rect">
            <a:avLst/>
          </a:prstGeom>
          <a:noFill/>
          <a:ln>
            <a:noFill/>
          </a:ln>
        </p:spPr>
        <p:txBody>
          <a:bodyPr spcFirstLastPara="1" wrap="square" lIns="438875" tIns="219425" rIns="438875" bIns="2194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ftr" idx="11"/>
          </p:nvPr>
        </p:nvSpPr>
        <p:spPr>
          <a:xfrm>
            <a:off x="14996160" y="30510483"/>
            <a:ext cx="13898880" cy="1752600"/>
          </a:xfrm>
          <a:prstGeom prst="rect">
            <a:avLst/>
          </a:prstGeom>
          <a:noFill/>
          <a:ln>
            <a:noFill/>
          </a:ln>
        </p:spPr>
        <p:txBody>
          <a:bodyPr spcFirstLastPara="1" wrap="square" lIns="438875" tIns="219425" rIns="438875" bIns="2194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sldNum" idx="12"/>
          </p:nvPr>
        </p:nvSpPr>
        <p:spPr>
          <a:xfrm>
            <a:off x="31455360" y="30510483"/>
            <a:ext cx="10241280" cy="1752600"/>
          </a:xfrm>
          <a:prstGeom prst="rect">
            <a:avLst/>
          </a:prstGeom>
          <a:noFill/>
          <a:ln>
            <a:noFill/>
          </a:ln>
        </p:spPr>
        <p:txBody>
          <a:bodyPr spcFirstLastPara="1" wrap="square" lIns="438875" tIns="219425" rIns="438875" bIns="2194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3467103" y="21153123"/>
            <a:ext cx="37307520" cy="65379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19200"/>
              <a:buFont typeface="Calibri"/>
              <a:buNone/>
              <a:defRPr sz="192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 name="Google Shape;30;p5"/>
          <p:cNvSpPr txBox="1">
            <a:spLocks noGrp="1"/>
          </p:cNvSpPr>
          <p:nvPr>
            <p:ph type="body" idx="1"/>
          </p:nvPr>
        </p:nvSpPr>
        <p:spPr>
          <a:xfrm>
            <a:off x="3467103" y="13952226"/>
            <a:ext cx="37307520" cy="7200897"/>
          </a:xfrm>
          <a:prstGeom prst="rect">
            <a:avLst/>
          </a:prstGeom>
          <a:noFill/>
          <a:ln>
            <a:noFill/>
          </a:ln>
        </p:spPr>
        <p:txBody>
          <a:bodyPr spcFirstLastPara="1" wrap="square" lIns="438875" tIns="219425" rIns="438875" bIns="219425" anchor="b" anchorCtr="0">
            <a:normAutofit/>
          </a:bodyPr>
          <a:lstStyle>
            <a:lvl1pPr marL="457200" lvl="0" indent="-228600" algn="l">
              <a:spcBef>
                <a:spcPts val="1920"/>
              </a:spcBef>
              <a:spcAft>
                <a:spcPts val="0"/>
              </a:spcAft>
              <a:buClr>
                <a:srgbClr val="888888"/>
              </a:buClr>
              <a:buSzPts val="9600"/>
              <a:buNone/>
              <a:defRPr sz="9600">
                <a:solidFill>
                  <a:srgbClr val="888888"/>
                </a:solidFill>
              </a:defRPr>
            </a:lvl1pPr>
            <a:lvl2pPr marL="914400" lvl="1" indent="-228600" algn="l">
              <a:spcBef>
                <a:spcPts val="1740"/>
              </a:spcBef>
              <a:spcAft>
                <a:spcPts val="0"/>
              </a:spcAft>
              <a:buClr>
                <a:srgbClr val="888888"/>
              </a:buClr>
              <a:buSzPts val="8700"/>
              <a:buNone/>
              <a:defRPr sz="8700">
                <a:solidFill>
                  <a:srgbClr val="888888"/>
                </a:solidFill>
              </a:defRPr>
            </a:lvl2pPr>
            <a:lvl3pPr marL="1371600" lvl="2" indent="-228600" algn="l">
              <a:spcBef>
                <a:spcPts val="1540"/>
              </a:spcBef>
              <a:spcAft>
                <a:spcPts val="0"/>
              </a:spcAft>
              <a:buClr>
                <a:srgbClr val="888888"/>
              </a:buClr>
              <a:buSzPts val="7700"/>
              <a:buNone/>
              <a:defRPr sz="7700">
                <a:solidFill>
                  <a:srgbClr val="888888"/>
                </a:solidFill>
              </a:defRPr>
            </a:lvl3pPr>
            <a:lvl4pPr marL="1828800" lvl="3" indent="-228600" algn="l">
              <a:spcBef>
                <a:spcPts val="1340"/>
              </a:spcBef>
              <a:spcAft>
                <a:spcPts val="0"/>
              </a:spcAft>
              <a:buClr>
                <a:srgbClr val="888888"/>
              </a:buClr>
              <a:buSzPts val="6700"/>
              <a:buNone/>
              <a:defRPr sz="6700">
                <a:solidFill>
                  <a:srgbClr val="888888"/>
                </a:solidFill>
              </a:defRPr>
            </a:lvl4pPr>
            <a:lvl5pPr marL="2286000" lvl="4" indent="-228600" algn="l">
              <a:spcBef>
                <a:spcPts val="1340"/>
              </a:spcBef>
              <a:spcAft>
                <a:spcPts val="0"/>
              </a:spcAft>
              <a:buClr>
                <a:srgbClr val="888888"/>
              </a:buClr>
              <a:buSzPts val="6700"/>
              <a:buNone/>
              <a:defRPr sz="6700">
                <a:solidFill>
                  <a:srgbClr val="888888"/>
                </a:solidFill>
              </a:defRPr>
            </a:lvl5pPr>
            <a:lvl6pPr marL="2743200" lvl="5" indent="-228600" algn="l">
              <a:spcBef>
                <a:spcPts val="1340"/>
              </a:spcBef>
              <a:spcAft>
                <a:spcPts val="0"/>
              </a:spcAft>
              <a:buClr>
                <a:srgbClr val="888888"/>
              </a:buClr>
              <a:buSzPts val="6700"/>
              <a:buNone/>
              <a:defRPr sz="6700">
                <a:solidFill>
                  <a:srgbClr val="888888"/>
                </a:solidFill>
              </a:defRPr>
            </a:lvl6pPr>
            <a:lvl7pPr marL="3200400" lvl="6" indent="-228600" algn="l">
              <a:spcBef>
                <a:spcPts val="1340"/>
              </a:spcBef>
              <a:spcAft>
                <a:spcPts val="0"/>
              </a:spcAft>
              <a:buClr>
                <a:srgbClr val="888888"/>
              </a:buClr>
              <a:buSzPts val="6700"/>
              <a:buNone/>
              <a:defRPr sz="6700">
                <a:solidFill>
                  <a:srgbClr val="888888"/>
                </a:solidFill>
              </a:defRPr>
            </a:lvl7pPr>
            <a:lvl8pPr marL="3657600" lvl="7" indent="-228600" algn="l">
              <a:spcBef>
                <a:spcPts val="1340"/>
              </a:spcBef>
              <a:spcAft>
                <a:spcPts val="0"/>
              </a:spcAft>
              <a:buClr>
                <a:srgbClr val="888888"/>
              </a:buClr>
              <a:buSzPts val="6700"/>
              <a:buNone/>
              <a:defRPr sz="6700">
                <a:solidFill>
                  <a:srgbClr val="888888"/>
                </a:solidFill>
              </a:defRPr>
            </a:lvl8pPr>
            <a:lvl9pPr marL="4114800" lvl="8" indent="-228600" algn="l">
              <a:spcBef>
                <a:spcPts val="1340"/>
              </a:spcBef>
              <a:spcAft>
                <a:spcPts val="0"/>
              </a:spcAft>
              <a:buClr>
                <a:srgbClr val="888888"/>
              </a:buClr>
              <a:buSzPts val="6700"/>
              <a:buNone/>
              <a:defRPr sz="6700">
                <a:solidFill>
                  <a:srgbClr val="888888"/>
                </a:solidFill>
              </a:defRPr>
            </a:lvl9pPr>
          </a:lstStyle>
          <a:p>
            <a:endParaRPr/>
          </a:p>
        </p:txBody>
      </p:sp>
      <p:sp>
        <p:nvSpPr>
          <p:cNvPr id="31" name="Google Shape;31;p5"/>
          <p:cNvSpPr txBox="1">
            <a:spLocks noGrp="1"/>
          </p:cNvSpPr>
          <p:nvPr>
            <p:ph type="dt" idx="10"/>
          </p:nvPr>
        </p:nvSpPr>
        <p:spPr>
          <a:xfrm>
            <a:off x="2194560" y="30510483"/>
            <a:ext cx="10241280" cy="1752600"/>
          </a:xfrm>
          <a:prstGeom prst="rect">
            <a:avLst/>
          </a:prstGeom>
          <a:noFill/>
          <a:ln>
            <a:noFill/>
          </a:ln>
        </p:spPr>
        <p:txBody>
          <a:bodyPr spcFirstLastPara="1" wrap="square" lIns="438875" tIns="219425" rIns="438875" bIns="2194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ftr" idx="11"/>
          </p:nvPr>
        </p:nvSpPr>
        <p:spPr>
          <a:xfrm>
            <a:off x="14996160" y="30510483"/>
            <a:ext cx="13898880" cy="1752600"/>
          </a:xfrm>
          <a:prstGeom prst="rect">
            <a:avLst/>
          </a:prstGeom>
          <a:noFill/>
          <a:ln>
            <a:noFill/>
          </a:ln>
        </p:spPr>
        <p:txBody>
          <a:bodyPr spcFirstLastPara="1" wrap="square" lIns="438875" tIns="219425" rIns="438875" bIns="2194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5"/>
          <p:cNvSpPr txBox="1">
            <a:spLocks noGrp="1"/>
          </p:cNvSpPr>
          <p:nvPr>
            <p:ph type="sldNum" idx="12"/>
          </p:nvPr>
        </p:nvSpPr>
        <p:spPr>
          <a:xfrm>
            <a:off x="31455360" y="30510483"/>
            <a:ext cx="10241280" cy="1752600"/>
          </a:xfrm>
          <a:prstGeom prst="rect">
            <a:avLst/>
          </a:prstGeom>
          <a:noFill/>
          <a:ln>
            <a:noFill/>
          </a:ln>
        </p:spPr>
        <p:txBody>
          <a:bodyPr spcFirstLastPara="1" wrap="square" lIns="438875" tIns="219425" rIns="438875" bIns="2194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2194560" y="1318263"/>
            <a:ext cx="39502080" cy="548640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21100"/>
              <a:buFont typeface="Calibri"/>
              <a:buNone/>
              <a:defRPr sz="211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 name="Google Shape;36;p6"/>
          <p:cNvSpPr txBox="1">
            <a:spLocks noGrp="1"/>
          </p:cNvSpPr>
          <p:nvPr>
            <p:ph type="body" idx="1"/>
          </p:nvPr>
        </p:nvSpPr>
        <p:spPr>
          <a:xfrm>
            <a:off x="2194560" y="7680963"/>
            <a:ext cx="19385280" cy="21724623"/>
          </a:xfrm>
          <a:prstGeom prst="rect">
            <a:avLst/>
          </a:prstGeom>
          <a:noFill/>
          <a:ln>
            <a:noFill/>
          </a:ln>
        </p:spPr>
        <p:txBody>
          <a:bodyPr spcFirstLastPara="1" wrap="square" lIns="438875" tIns="219425" rIns="438875" bIns="219425" anchor="t" anchorCtr="0">
            <a:normAutofit/>
          </a:bodyPr>
          <a:lstStyle>
            <a:lvl1pPr marL="457200" lvl="0" indent="-1085850" algn="l">
              <a:spcBef>
                <a:spcPts val="2700"/>
              </a:spcBef>
              <a:spcAft>
                <a:spcPts val="0"/>
              </a:spcAft>
              <a:buClr>
                <a:schemeClr val="dk1"/>
              </a:buClr>
              <a:buSzPts val="13500"/>
              <a:buChar char="•"/>
              <a:defRPr sz="13500"/>
            </a:lvl1pPr>
            <a:lvl2pPr marL="914400" lvl="1" indent="-958850" algn="l">
              <a:spcBef>
                <a:spcPts val="2300"/>
              </a:spcBef>
              <a:spcAft>
                <a:spcPts val="0"/>
              </a:spcAft>
              <a:buClr>
                <a:schemeClr val="dk1"/>
              </a:buClr>
              <a:buSzPts val="11500"/>
              <a:buChar char="–"/>
              <a:defRPr sz="11500"/>
            </a:lvl2pPr>
            <a:lvl3pPr marL="1371600" lvl="2" indent="-838200" algn="l">
              <a:spcBef>
                <a:spcPts val="1920"/>
              </a:spcBef>
              <a:spcAft>
                <a:spcPts val="0"/>
              </a:spcAft>
              <a:buClr>
                <a:schemeClr val="dk1"/>
              </a:buClr>
              <a:buSzPts val="9600"/>
              <a:buChar char="•"/>
              <a:defRPr sz="9600"/>
            </a:lvl3pPr>
            <a:lvl4pPr marL="1828800" lvl="3" indent="-781050" algn="l">
              <a:spcBef>
                <a:spcPts val="1740"/>
              </a:spcBef>
              <a:spcAft>
                <a:spcPts val="0"/>
              </a:spcAft>
              <a:buClr>
                <a:schemeClr val="dk1"/>
              </a:buClr>
              <a:buSzPts val="8700"/>
              <a:buChar char="–"/>
              <a:defRPr sz="8700"/>
            </a:lvl4pPr>
            <a:lvl5pPr marL="2286000" lvl="4" indent="-781050" algn="l">
              <a:spcBef>
                <a:spcPts val="1740"/>
              </a:spcBef>
              <a:spcAft>
                <a:spcPts val="0"/>
              </a:spcAft>
              <a:buClr>
                <a:schemeClr val="dk1"/>
              </a:buClr>
              <a:buSzPts val="8700"/>
              <a:buChar char="»"/>
              <a:defRPr sz="8700"/>
            </a:lvl5pPr>
            <a:lvl6pPr marL="2743200" lvl="5" indent="-781050" algn="l">
              <a:spcBef>
                <a:spcPts val="1740"/>
              </a:spcBef>
              <a:spcAft>
                <a:spcPts val="0"/>
              </a:spcAft>
              <a:buClr>
                <a:schemeClr val="dk1"/>
              </a:buClr>
              <a:buSzPts val="8700"/>
              <a:buChar char="•"/>
              <a:defRPr sz="8700"/>
            </a:lvl6pPr>
            <a:lvl7pPr marL="3200400" lvl="6" indent="-781050" algn="l">
              <a:spcBef>
                <a:spcPts val="1740"/>
              </a:spcBef>
              <a:spcAft>
                <a:spcPts val="0"/>
              </a:spcAft>
              <a:buClr>
                <a:schemeClr val="dk1"/>
              </a:buClr>
              <a:buSzPts val="8700"/>
              <a:buChar char="•"/>
              <a:defRPr sz="8700"/>
            </a:lvl7pPr>
            <a:lvl8pPr marL="3657600" lvl="7" indent="-781050" algn="l">
              <a:spcBef>
                <a:spcPts val="1740"/>
              </a:spcBef>
              <a:spcAft>
                <a:spcPts val="0"/>
              </a:spcAft>
              <a:buClr>
                <a:schemeClr val="dk1"/>
              </a:buClr>
              <a:buSzPts val="8700"/>
              <a:buChar char="•"/>
              <a:defRPr sz="8700"/>
            </a:lvl8pPr>
            <a:lvl9pPr marL="4114800" lvl="8" indent="-781050" algn="l">
              <a:spcBef>
                <a:spcPts val="1740"/>
              </a:spcBef>
              <a:spcAft>
                <a:spcPts val="0"/>
              </a:spcAft>
              <a:buClr>
                <a:schemeClr val="dk1"/>
              </a:buClr>
              <a:buSzPts val="8700"/>
              <a:buChar char="•"/>
              <a:defRPr sz="8700"/>
            </a:lvl9pPr>
          </a:lstStyle>
          <a:p>
            <a:endParaRPr/>
          </a:p>
        </p:txBody>
      </p:sp>
      <p:sp>
        <p:nvSpPr>
          <p:cNvPr id="37" name="Google Shape;37;p6"/>
          <p:cNvSpPr txBox="1">
            <a:spLocks noGrp="1"/>
          </p:cNvSpPr>
          <p:nvPr>
            <p:ph type="body" idx="2"/>
          </p:nvPr>
        </p:nvSpPr>
        <p:spPr>
          <a:xfrm>
            <a:off x="22311360" y="7680963"/>
            <a:ext cx="19385280" cy="21724623"/>
          </a:xfrm>
          <a:prstGeom prst="rect">
            <a:avLst/>
          </a:prstGeom>
          <a:noFill/>
          <a:ln>
            <a:noFill/>
          </a:ln>
        </p:spPr>
        <p:txBody>
          <a:bodyPr spcFirstLastPara="1" wrap="square" lIns="438875" tIns="219425" rIns="438875" bIns="219425" anchor="t" anchorCtr="0">
            <a:normAutofit/>
          </a:bodyPr>
          <a:lstStyle>
            <a:lvl1pPr marL="457200" lvl="0" indent="-1085850" algn="l">
              <a:spcBef>
                <a:spcPts val="2700"/>
              </a:spcBef>
              <a:spcAft>
                <a:spcPts val="0"/>
              </a:spcAft>
              <a:buClr>
                <a:schemeClr val="dk1"/>
              </a:buClr>
              <a:buSzPts val="13500"/>
              <a:buChar char="•"/>
              <a:defRPr sz="13500"/>
            </a:lvl1pPr>
            <a:lvl2pPr marL="914400" lvl="1" indent="-958850" algn="l">
              <a:spcBef>
                <a:spcPts val="2300"/>
              </a:spcBef>
              <a:spcAft>
                <a:spcPts val="0"/>
              </a:spcAft>
              <a:buClr>
                <a:schemeClr val="dk1"/>
              </a:buClr>
              <a:buSzPts val="11500"/>
              <a:buChar char="–"/>
              <a:defRPr sz="11500"/>
            </a:lvl2pPr>
            <a:lvl3pPr marL="1371600" lvl="2" indent="-838200" algn="l">
              <a:spcBef>
                <a:spcPts val="1920"/>
              </a:spcBef>
              <a:spcAft>
                <a:spcPts val="0"/>
              </a:spcAft>
              <a:buClr>
                <a:schemeClr val="dk1"/>
              </a:buClr>
              <a:buSzPts val="9600"/>
              <a:buChar char="•"/>
              <a:defRPr sz="9600"/>
            </a:lvl3pPr>
            <a:lvl4pPr marL="1828800" lvl="3" indent="-781050" algn="l">
              <a:spcBef>
                <a:spcPts val="1740"/>
              </a:spcBef>
              <a:spcAft>
                <a:spcPts val="0"/>
              </a:spcAft>
              <a:buClr>
                <a:schemeClr val="dk1"/>
              </a:buClr>
              <a:buSzPts val="8700"/>
              <a:buChar char="–"/>
              <a:defRPr sz="8700"/>
            </a:lvl4pPr>
            <a:lvl5pPr marL="2286000" lvl="4" indent="-781050" algn="l">
              <a:spcBef>
                <a:spcPts val="1740"/>
              </a:spcBef>
              <a:spcAft>
                <a:spcPts val="0"/>
              </a:spcAft>
              <a:buClr>
                <a:schemeClr val="dk1"/>
              </a:buClr>
              <a:buSzPts val="8700"/>
              <a:buChar char="»"/>
              <a:defRPr sz="8700"/>
            </a:lvl5pPr>
            <a:lvl6pPr marL="2743200" lvl="5" indent="-781050" algn="l">
              <a:spcBef>
                <a:spcPts val="1740"/>
              </a:spcBef>
              <a:spcAft>
                <a:spcPts val="0"/>
              </a:spcAft>
              <a:buClr>
                <a:schemeClr val="dk1"/>
              </a:buClr>
              <a:buSzPts val="8700"/>
              <a:buChar char="•"/>
              <a:defRPr sz="8700"/>
            </a:lvl6pPr>
            <a:lvl7pPr marL="3200400" lvl="6" indent="-781050" algn="l">
              <a:spcBef>
                <a:spcPts val="1740"/>
              </a:spcBef>
              <a:spcAft>
                <a:spcPts val="0"/>
              </a:spcAft>
              <a:buClr>
                <a:schemeClr val="dk1"/>
              </a:buClr>
              <a:buSzPts val="8700"/>
              <a:buChar char="•"/>
              <a:defRPr sz="8700"/>
            </a:lvl7pPr>
            <a:lvl8pPr marL="3657600" lvl="7" indent="-781050" algn="l">
              <a:spcBef>
                <a:spcPts val="1740"/>
              </a:spcBef>
              <a:spcAft>
                <a:spcPts val="0"/>
              </a:spcAft>
              <a:buClr>
                <a:schemeClr val="dk1"/>
              </a:buClr>
              <a:buSzPts val="8700"/>
              <a:buChar char="•"/>
              <a:defRPr sz="8700"/>
            </a:lvl8pPr>
            <a:lvl9pPr marL="4114800" lvl="8" indent="-781050" algn="l">
              <a:spcBef>
                <a:spcPts val="1740"/>
              </a:spcBef>
              <a:spcAft>
                <a:spcPts val="0"/>
              </a:spcAft>
              <a:buClr>
                <a:schemeClr val="dk1"/>
              </a:buClr>
              <a:buSzPts val="8700"/>
              <a:buChar char="•"/>
              <a:defRPr sz="8700"/>
            </a:lvl9pPr>
          </a:lstStyle>
          <a:p>
            <a:endParaRPr/>
          </a:p>
        </p:txBody>
      </p:sp>
      <p:sp>
        <p:nvSpPr>
          <p:cNvPr id="38" name="Google Shape;38;p6"/>
          <p:cNvSpPr txBox="1">
            <a:spLocks noGrp="1"/>
          </p:cNvSpPr>
          <p:nvPr>
            <p:ph type="dt" idx="10"/>
          </p:nvPr>
        </p:nvSpPr>
        <p:spPr>
          <a:xfrm>
            <a:off x="2194560" y="30510483"/>
            <a:ext cx="10241280" cy="1752600"/>
          </a:xfrm>
          <a:prstGeom prst="rect">
            <a:avLst/>
          </a:prstGeom>
          <a:noFill/>
          <a:ln>
            <a:noFill/>
          </a:ln>
        </p:spPr>
        <p:txBody>
          <a:bodyPr spcFirstLastPara="1" wrap="square" lIns="438875" tIns="219425" rIns="438875" bIns="2194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ftr" idx="11"/>
          </p:nvPr>
        </p:nvSpPr>
        <p:spPr>
          <a:xfrm>
            <a:off x="14996160" y="30510483"/>
            <a:ext cx="13898880" cy="1752600"/>
          </a:xfrm>
          <a:prstGeom prst="rect">
            <a:avLst/>
          </a:prstGeom>
          <a:noFill/>
          <a:ln>
            <a:noFill/>
          </a:ln>
        </p:spPr>
        <p:txBody>
          <a:bodyPr spcFirstLastPara="1" wrap="square" lIns="438875" tIns="219425" rIns="438875" bIns="2194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6"/>
          <p:cNvSpPr txBox="1">
            <a:spLocks noGrp="1"/>
          </p:cNvSpPr>
          <p:nvPr>
            <p:ph type="sldNum" idx="12"/>
          </p:nvPr>
        </p:nvSpPr>
        <p:spPr>
          <a:xfrm>
            <a:off x="31455360" y="30510483"/>
            <a:ext cx="10241280" cy="1752600"/>
          </a:xfrm>
          <a:prstGeom prst="rect">
            <a:avLst/>
          </a:prstGeom>
          <a:noFill/>
          <a:ln>
            <a:noFill/>
          </a:ln>
        </p:spPr>
        <p:txBody>
          <a:bodyPr spcFirstLastPara="1" wrap="square" lIns="438875" tIns="219425" rIns="438875" bIns="2194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2194560" y="1318263"/>
            <a:ext cx="39502080" cy="548640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21100"/>
              <a:buFont typeface="Calibri"/>
              <a:buNone/>
              <a:defRPr sz="211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3" name="Google Shape;43;p7"/>
          <p:cNvSpPr txBox="1">
            <a:spLocks noGrp="1"/>
          </p:cNvSpPr>
          <p:nvPr>
            <p:ph type="body" idx="1"/>
          </p:nvPr>
        </p:nvSpPr>
        <p:spPr>
          <a:xfrm>
            <a:off x="2194560" y="7368543"/>
            <a:ext cx="19392903" cy="3070857"/>
          </a:xfrm>
          <a:prstGeom prst="rect">
            <a:avLst/>
          </a:prstGeom>
          <a:noFill/>
          <a:ln>
            <a:noFill/>
          </a:ln>
        </p:spPr>
        <p:txBody>
          <a:bodyPr spcFirstLastPara="1" wrap="square" lIns="438875" tIns="219425" rIns="438875" bIns="219425" anchor="b" anchorCtr="0">
            <a:normAutofit/>
          </a:bodyPr>
          <a:lstStyle>
            <a:lvl1pPr marL="457200" lvl="0" indent="-228600" algn="l">
              <a:spcBef>
                <a:spcPts val="2300"/>
              </a:spcBef>
              <a:spcAft>
                <a:spcPts val="0"/>
              </a:spcAft>
              <a:buClr>
                <a:schemeClr val="dk1"/>
              </a:buClr>
              <a:buSzPts val="11500"/>
              <a:buNone/>
              <a:defRPr sz="11500" b="1"/>
            </a:lvl1pPr>
            <a:lvl2pPr marL="914400" lvl="1" indent="-228600" algn="l">
              <a:spcBef>
                <a:spcPts val="1920"/>
              </a:spcBef>
              <a:spcAft>
                <a:spcPts val="0"/>
              </a:spcAft>
              <a:buClr>
                <a:schemeClr val="dk1"/>
              </a:buClr>
              <a:buSzPts val="9600"/>
              <a:buNone/>
              <a:defRPr sz="9600" b="1"/>
            </a:lvl2pPr>
            <a:lvl3pPr marL="1371600" lvl="2" indent="-228600" algn="l">
              <a:spcBef>
                <a:spcPts val="1740"/>
              </a:spcBef>
              <a:spcAft>
                <a:spcPts val="0"/>
              </a:spcAft>
              <a:buClr>
                <a:schemeClr val="dk1"/>
              </a:buClr>
              <a:buSzPts val="8700"/>
              <a:buNone/>
              <a:defRPr sz="8700" b="1"/>
            </a:lvl3pPr>
            <a:lvl4pPr marL="1828800" lvl="3" indent="-228600" algn="l">
              <a:spcBef>
                <a:spcPts val="1540"/>
              </a:spcBef>
              <a:spcAft>
                <a:spcPts val="0"/>
              </a:spcAft>
              <a:buClr>
                <a:schemeClr val="dk1"/>
              </a:buClr>
              <a:buSzPts val="7700"/>
              <a:buNone/>
              <a:defRPr sz="7700" b="1"/>
            </a:lvl4pPr>
            <a:lvl5pPr marL="2286000" lvl="4" indent="-228600" algn="l">
              <a:spcBef>
                <a:spcPts val="1540"/>
              </a:spcBef>
              <a:spcAft>
                <a:spcPts val="0"/>
              </a:spcAft>
              <a:buClr>
                <a:schemeClr val="dk1"/>
              </a:buClr>
              <a:buSzPts val="7700"/>
              <a:buNone/>
              <a:defRPr sz="7700" b="1"/>
            </a:lvl5pPr>
            <a:lvl6pPr marL="2743200" lvl="5" indent="-228600" algn="l">
              <a:spcBef>
                <a:spcPts val="1540"/>
              </a:spcBef>
              <a:spcAft>
                <a:spcPts val="0"/>
              </a:spcAft>
              <a:buClr>
                <a:schemeClr val="dk1"/>
              </a:buClr>
              <a:buSzPts val="7700"/>
              <a:buNone/>
              <a:defRPr sz="7700" b="1"/>
            </a:lvl6pPr>
            <a:lvl7pPr marL="3200400" lvl="6" indent="-228600" algn="l">
              <a:spcBef>
                <a:spcPts val="1540"/>
              </a:spcBef>
              <a:spcAft>
                <a:spcPts val="0"/>
              </a:spcAft>
              <a:buClr>
                <a:schemeClr val="dk1"/>
              </a:buClr>
              <a:buSzPts val="7700"/>
              <a:buNone/>
              <a:defRPr sz="7700" b="1"/>
            </a:lvl7pPr>
            <a:lvl8pPr marL="3657600" lvl="7" indent="-228600" algn="l">
              <a:spcBef>
                <a:spcPts val="1540"/>
              </a:spcBef>
              <a:spcAft>
                <a:spcPts val="0"/>
              </a:spcAft>
              <a:buClr>
                <a:schemeClr val="dk1"/>
              </a:buClr>
              <a:buSzPts val="7700"/>
              <a:buNone/>
              <a:defRPr sz="7700" b="1"/>
            </a:lvl8pPr>
            <a:lvl9pPr marL="4114800" lvl="8" indent="-228600" algn="l">
              <a:spcBef>
                <a:spcPts val="1540"/>
              </a:spcBef>
              <a:spcAft>
                <a:spcPts val="0"/>
              </a:spcAft>
              <a:buClr>
                <a:schemeClr val="dk1"/>
              </a:buClr>
              <a:buSzPts val="7700"/>
              <a:buNone/>
              <a:defRPr sz="7700" b="1"/>
            </a:lvl9pPr>
          </a:lstStyle>
          <a:p>
            <a:endParaRPr/>
          </a:p>
        </p:txBody>
      </p:sp>
      <p:sp>
        <p:nvSpPr>
          <p:cNvPr id="44" name="Google Shape;44;p7"/>
          <p:cNvSpPr txBox="1">
            <a:spLocks noGrp="1"/>
          </p:cNvSpPr>
          <p:nvPr>
            <p:ph type="body" idx="2"/>
          </p:nvPr>
        </p:nvSpPr>
        <p:spPr>
          <a:xfrm>
            <a:off x="2194560" y="10439400"/>
            <a:ext cx="19392903" cy="18966183"/>
          </a:xfrm>
          <a:prstGeom prst="rect">
            <a:avLst/>
          </a:prstGeom>
          <a:noFill/>
          <a:ln>
            <a:noFill/>
          </a:ln>
        </p:spPr>
        <p:txBody>
          <a:bodyPr spcFirstLastPara="1" wrap="square" lIns="438875" tIns="219425" rIns="438875" bIns="219425" anchor="t" anchorCtr="0">
            <a:normAutofit/>
          </a:bodyPr>
          <a:lstStyle>
            <a:lvl1pPr marL="457200" lvl="0" indent="-958850" algn="l">
              <a:spcBef>
                <a:spcPts val="2300"/>
              </a:spcBef>
              <a:spcAft>
                <a:spcPts val="0"/>
              </a:spcAft>
              <a:buClr>
                <a:schemeClr val="dk1"/>
              </a:buClr>
              <a:buSzPts val="11500"/>
              <a:buChar char="•"/>
              <a:defRPr sz="11500"/>
            </a:lvl1pPr>
            <a:lvl2pPr marL="914400" lvl="1" indent="-838200" algn="l">
              <a:spcBef>
                <a:spcPts val="1920"/>
              </a:spcBef>
              <a:spcAft>
                <a:spcPts val="0"/>
              </a:spcAft>
              <a:buClr>
                <a:schemeClr val="dk1"/>
              </a:buClr>
              <a:buSzPts val="9600"/>
              <a:buChar char="–"/>
              <a:defRPr sz="9600"/>
            </a:lvl2pPr>
            <a:lvl3pPr marL="1371600" lvl="2" indent="-781050" algn="l">
              <a:spcBef>
                <a:spcPts val="1740"/>
              </a:spcBef>
              <a:spcAft>
                <a:spcPts val="0"/>
              </a:spcAft>
              <a:buClr>
                <a:schemeClr val="dk1"/>
              </a:buClr>
              <a:buSzPts val="8700"/>
              <a:buChar char="•"/>
              <a:defRPr sz="8700"/>
            </a:lvl3pPr>
            <a:lvl4pPr marL="1828800" lvl="3" indent="-717550" algn="l">
              <a:spcBef>
                <a:spcPts val="1540"/>
              </a:spcBef>
              <a:spcAft>
                <a:spcPts val="0"/>
              </a:spcAft>
              <a:buClr>
                <a:schemeClr val="dk1"/>
              </a:buClr>
              <a:buSzPts val="7700"/>
              <a:buChar char="–"/>
              <a:defRPr sz="7700"/>
            </a:lvl4pPr>
            <a:lvl5pPr marL="2286000" lvl="4" indent="-717550" algn="l">
              <a:spcBef>
                <a:spcPts val="1540"/>
              </a:spcBef>
              <a:spcAft>
                <a:spcPts val="0"/>
              </a:spcAft>
              <a:buClr>
                <a:schemeClr val="dk1"/>
              </a:buClr>
              <a:buSzPts val="7700"/>
              <a:buChar char="»"/>
              <a:defRPr sz="7700"/>
            </a:lvl5pPr>
            <a:lvl6pPr marL="2743200" lvl="5" indent="-717550" algn="l">
              <a:spcBef>
                <a:spcPts val="1540"/>
              </a:spcBef>
              <a:spcAft>
                <a:spcPts val="0"/>
              </a:spcAft>
              <a:buClr>
                <a:schemeClr val="dk1"/>
              </a:buClr>
              <a:buSzPts val="7700"/>
              <a:buChar char="•"/>
              <a:defRPr sz="7700"/>
            </a:lvl6pPr>
            <a:lvl7pPr marL="3200400" lvl="6" indent="-717550" algn="l">
              <a:spcBef>
                <a:spcPts val="1540"/>
              </a:spcBef>
              <a:spcAft>
                <a:spcPts val="0"/>
              </a:spcAft>
              <a:buClr>
                <a:schemeClr val="dk1"/>
              </a:buClr>
              <a:buSzPts val="7700"/>
              <a:buChar char="•"/>
              <a:defRPr sz="7700"/>
            </a:lvl7pPr>
            <a:lvl8pPr marL="3657600" lvl="7" indent="-717550" algn="l">
              <a:spcBef>
                <a:spcPts val="1540"/>
              </a:spcBef>
              <a:spcAft>
                <a:spcPts val="0"/>
              </a:spcAft>
              <a:buClr>
                <a:schemeClr val="dk1"/>
              </a:buClr>
              <a:buSzPts val="7700"/>
              <a:buChar char="•"/>
              <a:defRPr sz="7700"/>
            </a:lvl8pPr>
            <a:lvl9pPr marL="4114800" lvl="8" indent="-717550" algn="l">
              <a:spcBef>
                <a:spcPts val="1540"/>
              </a:spcBef>
              <a:spcAft>
                <a:spcPts val="0"/>
              </a:spcAft>
              <a:buClr>
                <a:schemeClr val="dk1"/>
              </a:buClr>
              <a:buSzPts val="7700"/>
              <a:buChar char="•"/>
              <a:defRPr sz="7700"/>
            </a:lvl9pPr>
          </a:lstStyle>
          <a:p>
            <a:endParaRPr/>
          </a:p>
        </p:txBody>
      </p:sp>
      <p:sp>
        <p:nvSpPr>
          <p:cNvPr id="45" name="Google Shape;45;p7"/>
          <p:cNvSpPr txBox="1">
            <a:spLocks noGrp="1"/>
          </p:cNvSpPr>
          <p:nvPr>
            <p:ph type="body" idx="3"/>
          </p:nvPr>
        </p:nvSpPr>
        <p:spPr>
          <a:xfrm>
            <a:off x="22296123" y="7368543"/>
            <a:ext cx="19400520" cy="3070857"/>
          </a:xfrm>
          <a:prstGeom prst="rect">
            <a:avLst/>
          </a:prstGeom>
          <a:noFill/>
          <a:ln>
            <a:noFill/>
          </a:ln>
        </p:spPr>
        <p:txBody>
          <a:bodyPr spcFirstLastPara="1" wrap="square" lIns="438875" tIns="219425" rIns="438875" bIns="219425" anchor="b" anchorCtr="0">
            <a:normAutofit/>
          </a:bodyPr>
          <a:lstStyle>
            <a:lvl1pPr marL="457200" lvl="0" indent="-228600" algn="l">
              <a:spcBef>
                <a:spcPts val="2300"/>
              </a:spcBef>
              <a:spcAft>
                <a:spcPts val="0"/>
              </a:spcAft>
              <a:buClr>
                <a:schemeClr val="dk1"/>
              </a:buClr>
              <a:buSzPts val="11500"/>
              <a:buNone/>
              <a:defRPr sz="11500" b="1"/>
            </a:lvl1pPr>
            <a:lvl2pPr marL="914400" lvl="1" indent="-228600" algn="l">
              <a:spcBef>
                <a:spcPts val="1920"/>
              </a:spcBef>
              <a:spcAft>
                <a:spcPts val="0"/>
              </a:spcAft>
              <a:buClr>
                <a:schemeClr val="dk1"/>
              </a:buClr>
              <a:buSzPts val="9600"/>
              <a:buNone/>
              <a:defRPr sz="9600" b="1"/>
            </a:lvl2pPr>
            <a:lvl3pPr marL="1371600" lvl="2" indent="-228600" algn="l">
              <a:spcBef>
                <a:spcPts val="1740"/>
              </a:spcBef>
              <a:spcAft>
                <a:spcPts val="0"/>
              </a:spcAft>
              <a:buClr>
                <a:schemeClr val="dk1"/>
              </a:buClr>
              <a:buSzPts val="8700"/>
              <a:buNone/>
              <a:defRPr sz="8700" b="1"/>
            </a:lvl3pPr>
            <a:lvl4pPr marL="1828800" lvl="3" indent="-228600" algn="l">
              <a:spcBef>
                <a:spcPts val="1540"/>
              </a:spcBef>
              <a:spcAft>
                <a:spcPts val="0"/>
              </a:spcAft>
              <a:buClr>
                <a:schemeClr val="dk1"/>
              </a:buClr>
              <a:buSzPts val="7700"/>
              <a:buNone/>
              <a:defRPr sz="7700" b="1"/>
            </a:lvl4pPr>
            <a:lvl5pPr marL="2286000" lvl="4" indent="-228600" algn="l">
              <a:spcBef>
                <a:spcPts val="1540"/>
              </a:spcBef>
              <a:spcAft>
                <a:spcPts val="0"/>
              </a:spcAft>
              <a:buClr>
                <a:schemeClr val="dk1"/>
              </a:buClr>
              <a:buSzPts val="7700"/>
              <a:buNone/>
              <a:defRPr sz="7700" b="1"/>
            </a:lvl5pPr>
            <a:lvl6pPr marL="2743200" lvl="5" indent="-228600" algn="l">
              <a:spcBef>
                <a:spcPts val="1540"/>
              </a:spcBef>
              <a:spcAft>
                <a:spcPts val="0"/>
              </a:spcAft>
              <a:buClr>
                <a:schemeClr val="dk1"/>
              </a:buClr>
              <a:buSzPts val="7700"/>
              <a:buNone/>
              <a:defRPr sz="7700" b="1"/>
            </a:lvl6pPr>
            <a:lvl7pPr marL="3200400" lvl="6" indent="-228600" algn="l">
              <a:spcBef>
                <a:spcPts val="1540"/>
              </a:spcBef>
              <a:spcAft>
                <a:spcPts val="0"/>
              </a:spcAft>
              <a:buClr>
                <a:schemeClr val="dk1"/>
              </a:buClr>
              <a:buSzPts val="7700"/>
              <a:buNone/>
              <a:defRPr sz="7700" b="1"/>
            </a:lvl7pPr>
            <a:lvl8pPr marL="3657600" lvl="7" indent="-228600" algn="l">
              <a:spcBef>
                <a:spcPts val="1540"/>
              </a:spcBef>
              <a:spcAft>
                <a:spcPts val="0"/>
              </a:spcAft>
              <a:buClr>
                <a:schemeClr val="dk1"/>
              </a:buClr>
              <a:buSzPts val="7700"/>
              <a:buNone/>
              <a:defRPr sz="7700" b="1"/>
            </a:lvl8pPr>
            <a:lvl9pPr marL="4114800" lvl="8" indent="-228600" algn="l">
              <a:spcBef>
                <a:spcPts val="1540"/>
              </a:spcBef>
              <a:spcAft>
                <a:spcPts val="0"/>
              </a:spcAft>
              <a:buClr>
                <a:schemeClr val="dk1"/>
              </a:buClr>
              <a:buSzPts val="7700"/>
              <a:buNone/>
              <a:defRPr sz="7700" b="1"/>
            </a:lvl9pPr>
          </a:lstStyle>
          <a:p>
            <a:endParaRPr/>
          </a:p>
        </p:txBody>
      </p:sp>
      <p:sp>
        <p:nvSpPr>
          <p:cNvPr id="46" name="Google Shape;46;p7"/>
          <p:cNvSpPr txBox="1">
            <a:spLocks noGrp="1"/>
          </p:cNvSpPr>
          <p:nvPr>
            <p:ph type="body" idx="4"/>
          </p:nvPr>
        </p:nvSpPr>
        <p:spPr>
          <a:xfrm>
            <a:off x="22296123" y="10439400"/>
            <a:ext cx="19400520" cy="18966183"/>
          </a:xfrm>
          <a:prstGeom prst="rect">
            <a:avLst/>
          </a:prstGeom>
          <a:noFill/>
          <a:ln>
            <a:noFill/>
          </a:ln>
        </p:spPr>
        <p:txBody>
          <a:bodyPr spcFirstLastPara="1" wrap="square" lIns="438875" tIns="219425" rIns="438875" bIns="219425" anchor="t" anchorCtr="0">
            <a:normAutofit/>
          </a:bodyPr>
          <a:lstStyle>
            <a:lvl1pPr marL="457200" lvl="0" indent="-958850" algn="l">
              <a:spcBef>
                <a:spcPts val="2300"/>
              </a:spcBef>
              <a:spcAft>
                <a:spcPts val="0"/>
              </a:spcAft>
              <a:buClr>
                <a:schemeClr val="dk1"/>
              </a:buClr>
              <a:buSzPts val="11500"/>
              <a:buChar char="•"/>
              <a:defRPr sz="11500"/>
            </a:lvl1pPr>
            <a:lvl2pPr marL="914400" lvl="1" indent="-838200" algn="l">
              <a:spcBef>
                <a:spcPts val="1920"/>
              </a:spcBef>
              <a:spcAft>
                <a:spcPts val="0"/>
              </a:spcAft>
              <a:buClr>
                <a:schemeClr val="dk1"/>
              </a:buClr>
              <a:buSzPts val="9600"/>
              <a:buChar char="–"/>
              <a:defRPr sz="9600"/>
            </a:lvl2pPr>
            <a:lvl3pPr marL="1371600" lvl="2" indent="-781050" algn="l">
              <a:spcBef>
                <a:spcPts val="1740"/>
              </a:spcBef>
              <a:spcAft>
                <a:spcPts val="0"/>
              </a:spcAft>
              <a:buClr>
                <a:schemeClr val="dk1"/>
              </a:buClr>
              <a:buSzPts val="8700"/>
              <a:buChar char="•"/>
              <a:defRPr sz="8700"/>
            </a:lvl3pPr>
            <a:lvl4pPr marL="1828800" lvl="3" indent="-717550" algn="l">
              <a:spcBef>
                <a:spcPts val="1540"/>
              </a:spcBef>
              <a:spcAft>
                <a:spcPts val="0"/>
              </a:spcAft>
              <a:buClr>
                <a:schemeClr val="dk1"/>
              </a:buClr>
              <a:buSzPts val="7700"/>
              <a:buChar char="–"/>
              <a:defRPr sz="7700"/>
            </a:lvl4pPr>
            <a:lvl5pPr marL="2286000" lvl="4" indent="-717550" algn="l">
              <a:spcBef>
                <a:spcPts val="1540"/>
              </a:spcBef>
              <a:spcAft>
                <a:spcPts val="0"/>
              </a:spcAft>
              <a:buClr>
                <a:schemeClr val="dk1"/>
              </a:buClr>
              <a:buSzPts val="7700"/>
              <a:buChar char="»"/>
              <a:defRPr sz="7700"/>
            </a:lvl5pPr>
            <a:lvl6pPr marL="2743200" lvl="5" indent="-717550" algn="l">
              <a:spcBef>
                <a:spcPts val="1540"/>
              </a:spcBef>
              <a:spcAft>
                <a:spcPts val="0"/>
              </a:spcAft>
              <a:buClr>
                <a:schemeClr val="dk1"/>
              </a:buClr>
              <a:buSzPts val="7700"/>
              <a:buChar char="•"/>
              <a:defRPr sz="7700"/>
            </a:lvl6pPr>
            <a:lvl7pPr marL="3200400" lvl="6" indent="-717550" algn="l">
              <a:spcBef>
                <a:spcPts val="1540"/>
              </a:spcBef>
              <a:spcAft>
                <a:spcPts val="0"/>
              </a:spcAft>
              <a:buClr>
                <a:schemeClr val="dk1"/>
              </a:buClr>
              <a:buSzPts val="7700"/>
              <a:buChar char="•"/>
              <a:defRPr sz="7700"/>
            </a:lvl7pPr>
            <a:lvl8pPr marL="3657600" lvl="7" indent="-717550" algn="l">
              <a:spcBef>
                <a:spcPts val="1540"/>
              </a:spcBef>
              <a:spcAft>
                <a:spcPts val="0"/>
              </a:spcAft>
              <a:buClr>
                <a:schemeClr val="dk1"/>
              </a:buClr>
              <a:buSzPts val="7700"/>
              <a:buChar char="•"/>
              <a:defRPr sz="7700"/>
            </a:lvl8pPr>
            <a:lvl9pPr marL="4114800" lvl="8" indent="-717550" algn="l">
              <a:spcBef>
                <a:spcPts val="1540"/>
              </a:spcBef>
              <a:spcAft>
                <a:spcPts val="0"/>
              </a:spcAft>
              <a:buClr>
                <a:schemeClr val="dk1"/>
              </a:buClr>
              <a:buSzPts val="7700"/>
              <a:buChar char="•"/>
              <a:defRPr sz="7700"/>
            </a:lvl9pPr>
          </a:lstStyle>
          <a:p>
            <a:endParaRPr/>
          </a:p>
        </p:txBody>
      </p:sp>
      <p:sp>
        <p:nvSpPr>
          <p:cNvPr id="47" name="Google Shape;47;p7"/>
          <p:cNvSpPr txBox="1">
            <a:spLocks noGrp="1"/>
          </p:cNvSpPr>
          <p:nvPr>
            <p:ph type="dt" idx="10"/>
          </p:nvPr>
        </p:nvSpPr>
        <p:spPr>
          <a:xfrm>
            <a:off x="2194560" y="30510483"/>
            <a:ext cx="10241280" cy="1752600"/>
          </a:xfrm>
          <a:prstGeom prst="rect">
            <a:avLst/>
          </a:prstGeom>
          <a:noFill/>
          <a:ln>
            <a:noFill/>
          </a:ln>
        </p:spPr>
        <p:txBody>
          <a:bodyPr spcFirstLastPara="1" wrap="square" lIns="438875" tIns="219425" rIns="438875" bIns="2194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14996160" y="30510483"/>
            <a:ext cx="13898880" cy="1752600"/>
          </a:xfrm>
          <a:prstGeom prst="rect">
            <a:avLst/>
          </a:prstGeom>
          <a:noFill/>
          <a:ln>
            <a:noFill/>
          </a:ln>
        </p:spPr>
        <p:txBody>
          <a:bodyPr spcFirstLastPara="1" wrap="square" lIns="438875" tIns="219425" rIns="438875" bIns="2194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31455360" y="30510483"/>
            <a:ext cx="10241280" cy="1752600"/>
          </a:xfrm>
          <a:prstGeom prst="rect">
            <a:avLst/>
          </a:prstGeom>
          <a:noFill/>
          <a:ln>
            <a:noFill/>
          </a:ln>
        </p:spPr>
        <p:txBody>
          <a:bodyPr spcFirstLastPara="1" wrap="square" lIns="438875" tIns="219425" rIns="438875" bIns="2194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2194560" y="1318263"/>
            <a:ext cx="39502080" cy="548640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21100"/>
              <a:buFont typeface="Calibri"/>
              <a:buNone/>
              <a:defRPr sz="211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8"/>
          <p:cNvSpPr txBox="1">
            <a:spLocks noGrp="1"/>
          </p:cNvSpPr>
          <p:nvPr>
            <p:ph type="dt" idx="10"/>
          </p:nvPr>
        </p:nvSpPr>
        <p:spPr>
          <a:xfrm>
            <a:off x="2194560" y="30510483"/>
            <a:ext cx="10241280" cy="1752600"/>
          </a:xfrm>
          <a:prstGeom prst="rect">
            <a:avLst/>
          </a:prstGeom>
          <a:noFill/>
          <a:ln>
            <a:noFill/>
          </a:ln>
        </p:spPr>
        <p:txBody>
          <a:bodyPr spcFirstLastPara="1" wrap="square" lIns="438875" tIns="219425" rIns="438875" bIns="2194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ftr" idx="11"/>
          </p:nvPr>
        </p:nvSpPr>
        <p:spPr>
          <a:xfrm>
            <a:off x="14996160" y="30510483"/>
            <a:ext cx="13898880" cy="1752600"/>
          </a:xfrm>
          <a:prstGeom prst="rect">
            <a:avLst/>
          </a:prstGeom>
          <a:noFill/>
          <a:ln>
            <a:noFill/>
          </a:ln>
        </p:spPr>
        <p:txBody>
          <a:bodyPr spcFirstLastPara="1" wrap="square" lIns="438875" tIns="219425" rIns="438875" bIns="2194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8"/>
          <p:cNvSpPr txBox="1">
            <a:spLocks noGrp="1"/>
          </p:cNvSpPr>
          <p:nvPr>
            <p:ph type="sldNum" idx="12"/>
          </p:nvPr>
        </p:nvSpPr>
        <p:spPr>
          <a:xfrm>
            <a:off x="31455360" y="30510483"/>
            <a:ext cx="10241280" cy="1752600"/>
          </a:xfrm>
          <a:prstGeom prst="rect">
            <a:avLst/>
          </a:prstGeom>
          <a:noFill/>
          <a:ln>
            <a:noFill/>
          </a:ln>
        </p:spPr>
        <p:txBody>
          <a:bodyPr spcFirstLastPara="1" wrap="square" lIns="438875" tIns="219425" rIns="438875" bIns="2194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
        <p:nvSpPr>
          <p:cNvPr id="56" name="Google Shape;56;p9"/>
          <p:cNvSpPr txBox="1">
            <a:spLocks noGrp="1"/>
          </p:cNvSpPr>
          <p:nvPr>
            <p:ph type="dt" idx="10"/>
          </p:nvPr>
        </p:nvSpPr>
        <p:spPr>
          <a:xfrm>
            <a:off x="2194560" y="30510483"/>
            <a:ext cx="10241280" cy="1752600"/>
          </a:xfrm>
          <a:prstGeom prst="rect">
            <a:avLst/>
          </a:prstGeom>
          <a:noFill/>
          <a:ln>
            <a:noFill/>
          </a:ln>
        </p:spPr>
        <p:txBody>
          <a:bodyPr spcFirstLastPara="1" wrap="square" lIns="438875" tIns="219425" rIns="438875" bIns="2194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ftr" idx="11"/>
          </p:nvPr>
        </p:nvSpPr>
        <p:spPr>
          <a:xfrm>
            <a:off x="14996160" y="30510483"/>
            <a:ext cx="13898880" cy="1752600"/>
          </a:xfrm>
          <a:prstGeom prst="rect">
            <a:avLst/>
          </a:prstGeom>
          <a:noFill/>
          <a:ln>
            <a:noFill/>
          </a:ln>
        </p:spPr>
        <p:txBody>
          <a:bodyPr spcFirstLastPara="1" wrap="square" lIns="438875" tIns="219425" rIns="438875" bIns="2194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9"/>
          <p:cNvSpPr txBox="1">
            <a:spLocks noGrp="1"/>
          </p:cNvSpPr>
          <p:nvPr>
            <p:ph type="sldNum" idx="12"/>
          </p:nvPr>
        </p:nvSpPr>
        <p:spPr>
          <a:xfrm>
            <a:off x="31455360" y="30510483"/>
            <a:ext cx="10241280" cy="1752600"/>
          </a:xfrm>
          <a:prstGeom prst="rect">
            <a:avLst/>
          </a:prstGeom>
          <a:noFill/>
          <a:ln>
            <a:noFill/>
          </a:ln>
        </p:spPr>
        <p:txBody>
          <a:bodyPr spcFirstLastPara="1" wrap="square" lIns="438875" tIns="219425" rIns="438875" bIns="2194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10"/>
          <p:cNvSpPr txBox="1">
            <a:spLocks noGrp="1"/>
          </p:cNvSpPr>
          <p:nvPr>
            <p:ph type="title"/>
          </p:nvPr>
        </p:nvSpPr>
        <p:spPr>
          <a:xfrm>
            <a:off x="2194563" y="1310640"/>
            <a:ext cx="14439903" cy="557784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chemeClr val="dk1"/>
              </a:buClr>
              <a:buSzPts val="9600"/>
              <a:buFont typeface="Calibri"/>
              <a:buNone/>
              <a:defRPr sz="96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1" name="Google Shape;61;p10"/>
          <p:cNvSpPr txBox="1">
            <a:spLocks noGrp="1"/>
          </p:cNvSpPr>
          <p:nvPr>
            <p:ph type="body" idx="1"/>
          </p:nvPr>
        </p:nvSpPr>
        <p:spPr>
          <a:xfrm>
            <a:off x="17160240" y="1310643"/>
            <a:ext cx="24536400" cy="28094943"/>
          </a:xfrm>
          <a:prstGeom prst="rect">
            <a:avLst/>
          </a:prstGeom>
          <a:noFill/>
          <a:ln>
            <a:noFill/>
          </a:ln>
        </p:spPr>
        <p:txBody>
          <a:bodyPr spcFirstLastPara="1" wrap="square" lIns="438875" tIns="219425" rIns="438875" bIns="219425" anchor="t" anchorCtr="0">
            <a:normAutofit/>
          </a:bodyPr>
          <a:lstStyle>
            <a:lvl1pPr marL="457200" lvl="0" indent="-1200150" algn="l">
              <a:spcBef>
                <a:spcPts val="3060"/>
              </a:spcBef>
              <a:spcAft>
                <a:spcPts val="0"/>
              </a:spcAft>
              <a:buClr>
                <a:schemeClr val="dk1"/>
              </a:buClr>
              <a:buSzPts val="15300"/>
              <a:buChar char="•"/>
              <a:defRPr sz="15300"/>
            </a:lvl1pPr>
            <a:lvl2pPr marL="914400" lvl="1" indent="-1085850" algn="l">
              <a:spcBef>
                <a:spcPts val="2700"/>
              </a:spcBef>
              <a:spcAft>
                <a:spcPts val="0"/>
              </a:spcAft>
              <a:buClr>
                <a:schemeClr val="dk1"/>
              </a:buClr>
              <a:buSzPts val="13500"/>
              <a:buChar char="–"/>
              <a:defRPr sz="13500"/>
            </a:lvl2pPr>
            <a:lvl3pPr marL="1371600" lvl="2" indent="-958850" algn="l">
              <a:spcBef>
                <a:spcPts val="2300"/>
              </a:spcBef>
              <a:spcAft>
                <a:spcPts val="0"/>
              </a:spcAft>
              <a:buClr>
                <a:schemeClr val="dk1"/>
              </a:buClr>
              <a:buSzPts val="11500"/>
              <a:buChar char="•"/>
              <a:defRPr sz="11500"/>
            </a:lvl3pPr>
            <a:lvl4pPr marL="1828800" lvl="3" indent="-838200" algn="l">
              <a:spcBef>
                <a:spcPts val="1920"/>
              </a:spcBef>
              <a:spcAft>
                <a:spcPts val="0"/>
              </a:spcAft>
              <a:buClr>
                <a:schemeClr val="dk1"/>
              </a:buClr>
              <a:buSzPts val="9600"/>
              <a:buChar char="–"/>
              <a:defRPr sz="9600"/>
            </a:lvl4pPr>
            <a:lvl5pPr marL="2286000" lvl="4" indent="-838200" algn="l">
              <a:spcBef>
                <a:spcPts val="1920"/>
              </a:spcBef>
              <a:spcAft>
                <a:spcPts val="0"/>
              </a:spcAft>
              <a:buClr>
                <a:schemeClr val="dk1"/>
              </a:buClr>
              <a:buSzPts val="9600"/>
              <a:buChar char="»"/>
              <a:defRPr sz="9600"/>
            </a:lvl5pPr>
            <a:lvl6pPr marL="2743200" lvl="5" indent="-838200" algn="l">
              <a:spcBef>
                <a:spcPts val="1920"/>
              </a:spcBef>
              <a:spcAft>
                <a:spcPts val="0"/>
              </a:spcAft>
              <a:buClr>
                <a:schemeClr val="dk1"/>
              </a:buClr>
              <a:buSzPts val="9600"/>
              <a:buChar char="•"/>
              <a:defRPr sz="9600"/>
            </a:lvl6pPr>
            <a:lvl7pPr marL="3200400" lvl="6" indent="-838200" algn="l">
              <a:spcBef>
                <a:spcPts val="1920"/>
              </a:spcBef>
              <a:spcAft>
                <a:spcPts val="0"/>
              </a:spcAft>
              <a:buClr>
                <a:schemeClr val="dk1"/>
              </a:buClr>
              <a:buSzPts val="9600"/>
              <a:buChar char="•"/>
              <a:defRPr sz="9600"/>
            </a:lvl7pPr>
            <a:lvl8pPr marL="3657600" lvl="7" indent="-838200" algn="l">
              <a:spcBef>
                <a:spcPts val="1920"/>
              </a:spcBef>
              <a:spcAft>
                <a:spcPts val="0"/>
              </a:spcAft>
              <a:buClr>
                <a:schemeClr val="dk1"/>
              </a:buClr>
              <a:buSzPts val="9600"/>
              <a:buChar char="•"/>
              <a:defRPr sz="9600"/>
            </a:lvl8pPr>
            <a:lvl9pPr marL="4114800" lvl="8" indent="-838200" algn="l">
              <a:spcBef>
                <a:spcPts val="1920"/>
              </a:spcBef>
              <a:spcAft>
                <a:spcPts val="0"/>
              </a:spcAft>
              <a:buClr>
                <a:schemeClr val="dk1"/>
              </a:buClr>
              <a:buSzPts val="9600"/>
              <a:buChar char="•"/>
              <a:defRPr sz="9600"/>
            </a:lvl9pPr>
          </a:lstStyle>
          <a:p>
            <a:endParaRPr/>
          </a:p>
        </p:txBody>
      </p:sp>
      <p:sp>
        <p:nvSpPr>
          <p:cNvPr id="62" name="Google Shape;62;p10"/>
          <p:cNvSpPr txBox="1">
            <a:spLocks noGrp="1"/>
          </p:cNvSpPr>
          <p:nvPr>
            <p:ph type="body" idx="2"/>
          </p:nvPr>
        </p:nvSpPr>
        <p:spPr>
          <a:xfrm>
            <a:off x="2194563" y="6888483"/>
            <a:ext cx="14439903" cy="22517103"/>
          </a:xfrm>
          <a:prstGeom prst="rect">
            <a:avLst/>
          </a:prstGeom>
          <a:noFill/>
          <a:ln>
            <a:noFill/>
          </a:ln>
        </p:spPr>
        <p:txBody>
          <a:bodyPr spcFirstLastPara="1" wrap="square" lIns="438875" tIns="219425" rIns="438875" bIns="219425" anchor="t" anchorCtr="0">
            <a:normAutofit/>
          </a:bodyPr>
          <a:lstStyle>
            <a:lvl1pPr marL="457200" lvl="0" indent="-228600" algn="l">
              <a:spcBef>
                <a:spcPts val="1340"/>
              </a:spcBef>
              <a:spcAft>
                <a:spcPts val="0"/>
              </a:spcAft>
              <a:buClr>
                <a:schemeClr val="dk1"/>
              </a:buClr>
              <a:buSzPts val="6700"/>
              <a:buNone/>
              <a:defRPr sz="6700"/>
            </a:lvl1pPr>
            <a:lvl2pPr marL="914400" lvl="1" indent="-228600" algn="l">
              <a:spcBef>
                <a:spcPts val="1140"/>
              </a:spcBef>
              <a:spcAft>
                <a:spcPts val="0"/>
              </a:spcAft>
              <a:buClr>
                <a:schemeClr val="dk1"/>
              </a:buClr>
              <a:buSzPts val="5700"/>
              <a:buNone/>
              <a:defRPr sz="5700"/>
            </a:lvl2pPr>
            <a:lvl3pPr marL="1371600" lvl="2" indent="-228600" algn="l">
              <a:spcBef>
                <a:spcPts val="960"/>
              </a:spcBef>
              <a:spcAft>
                <a:spcPts val="0"/>
              </a:spcAft>
              <a:buClr>
                <a:schemeClr val="dk1"/>
              </a:buClr>
              <a:buSzPts val="4800"/>
              <a:buNone/>
              <a:defRPr sz="4800"/>
            </a:lvl3pPr>
            <a:lvl4pPr marL="1828800" lvl="3" indent="-228600" algn="l">
              <a:spcBef>
                <a:spcPts val="860"/>
              </a:spcBef>
              <a:spcAft>
                <a:spcPts val="0"/>
              </a:spcAft>
              <a:buClr>
                <a:schemeClr val="dk1"/>
              </a:buClr>
              <a:buSzPts val="4300"/>
              <a:buNone/>
              <a:defRPr sz="4300"/>
            </a:lvl4pPr>
            <a:lvl5pPr marL="2286000" lvl="4" indent="-228600" algn="l">
              <a:spcBef>
                <a:spcPts val="860"/>
              </a:spcBef>
              <a:spcAft>
                <a:spcPts val="0"/>
              </a:spcAft>
              <a:buClr>
                <a:schemeClr val="dk1"/>
              </a:buClr>
              <a:buSzPts val="4300"/>
              <a:buNone/>
              <a:defRPr sz="4300"/>
            </a:lvl5pPr>
            <a:lvl6pPr marL="2743200" lvl="5" indent="-228600" algn="l">
              <a:spcBef>
                <a:spcPts val="860"/>
              </a:spcBef>
              <a:spcAft>
                <a:spcPts val="0"/>
              </a:spcAft>
              <a:buClr>
                <a:schemeClr val="dk1"/>
              </a:buClr>
              <a:buSzPts val="4300"/>
              <a:buNone/>
              <a:defRPr sz="4300"/>
            </a:lvl6pPr>
            <a:lvl7pPr marL="3200400" lvl="6" indent="-228600" algn="l">
              <a:spcBef>
                <a:spcPts val="860"/>
              </a:spcBef>
              <a:spcAft>
                <a:spcPts val="0"/>
              </a:spcAft>
              <a:buClr>
                <a:schemeClr val="dk1"/>
              </a:buClr>
              <a:buSzPts val="4300"/>
              <a:buNone/>
              <a:defRPr sz="4300"/>
            </a:lvl7pPr>
            <a:lvl8pPr marL="3657600" lvl="7" indent="-228600" algn="l">
              <a:spcBef>
                <a:spcPts val="860"/>
              </a:spcBef>
              <a:spcAft>
                <a:spcPts val="0"/>
              </a:spcAft>
              <a:buClr>
                <a:schemeClr val="dk1"/>
              </a:buClr>
              <a:buSzPts val="4300"/>
              <a:buNone/>
              <a:defRPr sz="4300"/>
            </a:lvl8pPr>
            <a:lvl9pPr marL="4114800" lvl="8" indent="-228600" algn="l">
              <a:spcBef>
                <a:spcPts val="860"/>
              </a:spcBef>
              <a:spcAft>
                <a:spcPts val="0"/>
              </a:spcAft>
              <a:buClr>
                <a:schemeClr val="dk1"/>
              </a:buClr>
              <a:buSzPts val="4300"/>
              <a:buNone/>
              <a:defRPr sz="4300"/>
            </a:lvl9pPr>
          </a:lstStyle>
          <a:p>
            <a:endParaRPr/>
          </a:p>
        </p:txBody>
      </p:sp>
      <p:sp>
        <p:nvSpPr>
          <p:cNvPr id="63" name="Google Shape;63;p10"/>
          <p:cNvSpPr txBox="1">
            <a:spLocks noGrp="1"/>
          </p:cNvSpPr>
          <p:nvPr>
            <p:ph type="dt" idx="10"/>
          </p:nvPr>
        </p:nvSpPr>
        <p:spPr>
          <a:xfrm>
            <a:off x="2194560" y="30510483"/>
            <a:ext cx="10241280" cy="1752600"/>
          </a:xfrm>
          <a:prstGeom prst="rect">
            <a:avLst/>
          </a:prstGeom>
          <a:noFill/>
          <a:ln>
            <a:noFill/>
          </a:ln>
        </p:spPr>
        <p:txBody>
          <a:bodyPr spcFirstLastPara="1" wrap="square" lIns="438875" tIns="219425" rIns="438875" bIns="2194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ftr" idx="11"/>
          </p:nvPr>
        </p:nvSpPr>
        <p:spPr>
          <a:xfrm>
            <a:off x="14996160" y="30510483"/>
            <a:ext cx="13898880" cy="1752600"/>
          </a:xfrm>
          <a:prstGeom prst="rect">
            <a:avLst/>
          </a:prstGeom>
          <a:noFill/>
          <a:ln>
            <a:noFill/>
          </a:ln>
        </p:spPr>
        <p:txBody>
          <a:bodyPr spcFirstLastPara="1" wrap="square" lIns="438875" tIns="219425" rIns="438875" bIns="2194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0"/>
          <p:cNvSpPr txBox="1">
            <a:spLocks noGrp="1"/>
          </p:cNvSpPr>
          <p:nvPr>
            <p:ph type="sldNum" idx="12"/>
          </p:nvPr>
        </p:nvSpPr>
        <p:spPr>
          <a:xfrm>
            <a:off x="31455360" y="30510483"/>
            <a:ext cx="10241280" cy="1752600"/>
          </a:xfrm>
          <a:prstGeom prst="rect">
            <a:avLst/>
          </a:prstGeom>
          <a:noFill/>
          <a:ln>
            <a:noFill/>
          </a:ln>
        </p:spPr>
        <p:txBody>
          <a:bodyPr spcFirstLastPara="1" wrap="square" lIns="438875" tIns="219425" rIns="438875" bIns="2194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11"/>
          <p:cNvSpPr txBox="1">
            <a:spLocks noGrp="1"/>
          </p:cNvSpPr>
          <p:nvPr>
            <p:ph type="title"/>
          </p:nvPr>
        </p:nvSpPr>
        <p:spPr>
          <a:xfrm>
            <a:off x="8602983" y="23042880"/>
            <a:ext cx="26334720" cy="2720343"/>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chemeClr val="dk1"/>
              </a:buClr>
              <a:buSzPts val="9600"/>
              <a:buFont typeface="Calibri"/>
              <a:buNone/>
              <a:defRPr sz="96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8" name="Google Shape;68;p11"/>
          <p:cNvSpPr>
            <a:spLocks noGrp="1"/>
          </p:cNvSpPr>
          <p:nvPr>
            <p:ph type="pic" idx="2"/>
          </p:nvPr>
        </p:nvSpPr>
        <p:spPr>
          <a:xfrm>
            <a:off x="8602983" y="2941320"/>
            <a:ext cx="26334720" cy="19751040"/>
          </a:xfrm>
          <a:prstGeom prst="rect">
            <a:avLst/>
          </a:prstGeom>
          <a:noFill/>
          <a:ln>
            <a:noFill/>
          </a:ln>
        </p:spPr>
      </p:sp>
      <p:sp>
        <p:nvSpPr>
          <p:cNvPr id="69" name="Google Shape;69;p11"/>
          <p:cNvSpPr txBox="1">
            <a:spLocks noGrp="1"/>
          </p:cNvSpPr>
          <p:nvPr>
            <p:ph type="body" idx="1"/>
          </p:nvPr>
        </p:nvSpPr>
        <p:spPr>
          <a:xfrm>
            <a:off x="8602983" y="25763223"/>
            <a:ext cx="26334720" cy="3863337"/>
          </a:xfrm>
          <a:prstGeom prst="rect">
            <a:avLst/>
          </a:prstGeom>
          <a:noFill/>
          <a:ln>
            <a:noFill/>
          </a:ln>
        </p:spPr>
        <p:txBody>
          <a:bodyPr spcFirstLastPara="1" wrap="square" lIns="438875" tIns="219425" rIns="438875" bIns="219425" anchor="t" anchorCtr="0">
            <a:normAutofit/>
          </a:bodyPr>
          <a:lstStyle>
            <a:lvl1pPr marL="457200" lvl="0" indent="-228600" algn="l">
              <a:spcBef>
                <a:spcPts val="1340"/>
              </a:spcBef>
              <a:spcAft>
                <a:spcPts val="0"/>
              </a:spcAft>
              <a:buClr>
                <a:schemeClr val="dk1"/>
              </a:buClr>
              <a:buSzPts val="6700"/>
              <a:buNone/>
              <a:defRPr sz="6700"/>
            </a:lvl1pPr>
            <a:lvl2pPr marL="914400" lvl="1" indent="-228600" algn="l">
              <a:spcBef>
                <a:spcPts val="1140"/>
              </a:spcBef>
              <a:spcAft>
                <a:spcPts val="0"/>
              </a:spcAft>
              <a:buClr>
                <a:schemeClr val="dk1"/>
              </a:buClr>
              <a:buSzPts val="5700"/>
              <a:buNone/>
              <a:defRPr sz="5700"/>
            </a:lvl2pPr>
            <a:lvl3pPr marL="1371600" lvl="2" indent="-228600" algn="l">
              <a:spcBef>
                <a:spcPts val="960"/>
              </a:spcBef>
              <a:spcAft>
                <a:spcPts val="0"/>
              </a:spcAft>
              <a:buClr>
                <a:schemeClr val="dk1"/>
              </a:buClr>
              <a:buSzPts val="4800"/>
              <a:buNone/>
              <a:defRPr sz="4800"/>
            </a:lvl3pPr>
            <a:lvl4pPr marL="1828800" lvl="3" indent="-228600" algn="l">
              <a:spcBef>
                <a:spcPts val="860"/>
              </a:spcBef>
              <a:spcAft>
                <a:spcPts val="0"/>
              </a:spcAft>
              <a:buClr>
                <a:schemeClr val="dk1"/>
              </a:buClr>
              <a:buSzPts val="4300"/>
              <a:buNone/>
              <a:defRPr sz="4300"/>
            </a:lvl4pPr>
            <a:lvl5pPr marL="2286000" lvl="4" indent="-228600" algn="l">
              <a:spcBef>
                <a:spcPts val="860"/>
              </a:spcBef>
              <a:spcAft>
                <a:spcPts val="0"/>
              </a:spcAft>
              <a:buClr>
                <a:schemeClr val="dk1"/>
              </a:buClr>
              <a:buSzPts val="4300"/>
              <a:buNone/>
              <a:defRPr sz="4300"/>
            </a:lvl5pPr>
            <a:lvl6pPr marL="2743200" lvl="5" indent="-228600" algn="l">
              <a:spcBef>
                <a:spcPts val="860"/>
              </a:spcBef>
              <a:spcAft>
                <a:spcPts val="0"/>
              </a:spcAft>
              <a:buClr>
                <a:schemeClr val="dk1"/>
              </a:buClr>
              <a:buSzPts val="4300"/>
              <a:buNone/>
              <a:defRPr sz="4300"/>
            </a:lvl6pPr>
            <a:lvl7pPr marL="3200400" lvl="6" indent="-228600" algn="l">
              <a:spcBef>
                <a:spcPts val="860"/>
              </a:spcBef>
              <a:spcAft>
                <a:spcPts val="0"/>
              </a:spcAft>
              <a:buClr>
                <a:schemeClr val="dk1"/>
              </a:buClr>
              <a:buSzPts val="4300"/>
              <a:buNone/>
              <a:defRPr sz="4300"/>
            </a:lvl7pPr>
            <a:lvl8pPr marL="3657600" lvl="7" indent="-228600" algn="l">
              <a:spcBef>
                <a:spcPts val="860"/>
              </a:spcBef>
              <a:spcAft>
                <a:spcPts val="0"/>
              </a:spcAft>
              <a:buClr>
                <a:schemeClr val="dk1"/>
              </a:buClr>
              <a:buSzPts val="4300"/>
              <a:buNone/>
              <a:defRPr sz="4300"/>
            </a:lvl8pPr>
            <a:lvl9pPr marL="4114800" lvl="8" indent="-228600" algn="l">
              <a:spcBef>
                <a:spcPts val="860"/>
              </a:spcBef>
              <a:spcAft>
                <a:spcPts val="0"/>
              </a:spcAft>
              <a:buClr>
                <a:schemeClr val="dk1"/>
              </a:buClr>
              <a:buSzPts val="4300"/>
              <a:buNone/>
              <a:defRPr sz="4300"/>
            </a:lvl9pPr>
          </a:lstStyle>
          <a:p>
            <a:endParaRPr/>
          </a:p>
        </p:txBody>
      </p:sp>
      <p:sp>
        <p:nvSpPr>
          <p:cNvPr id="70" name="Google Shape;70;p11"/>
          <p:cNvSpPr txBox="1">
            <a:spLocks noGrp="1"/>
          </p:cNvSpPr>
          <p:nvPr>
            <p:ph type="dt" idx="10"/>
          </p:nvPr>
        </p:nvSpPr>
        <p:spPr>
          <a:xfrm>
            <a:off x="2194560" y="30510483"/>
            <a:ext cx="10241280" cy="1752600"/>
          </a:xfrm>
          <a:prstGeom prst="rect">
            <a:avLst/>
          </a:prstGeom>
          <a:noFill/>
          <a:ln>
            <a:noFill/>
          </a:ln>
        </p:spPr>
        <p:txBody>
          <a:bodyPr spcFirstLastPara="1" wrap="square" lIns="438875" tIns="219425" rIns="438875" bIns="2194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ftr" idx="11"/>
          </p:nvPr>
        </p:nvSpPr>
        <p:spPr>
          <a:xfrm>
            <a:off x="14996160" y="30510483"/>
            <a:ext cx="13898880" cy="1752600"/>
          </a:xfrm>
          <a:prstGeom prst="rect">
            <a:avLst/>
          </a:prstGeom>
          <a:noFill/>
          <a:ln>
            <a:noFill/>
          </a:ln>
        </p:spPr>
        <p:txBody>
          <a:bodyPr spcFirstLastPara="1" wrap="square" lIns="438875" tIns="219425" rIns="438875" bIns="2194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sldNum" idx="12"/>
          </p:nvPr>
        </p:nvSpPr>
        <p:spPr>
          <a:xfrm>
            <a:off x="31455360" y="30510483"/>
            <a:ext cx="10241280" cy="1752600"/>
          </a:xfrm>
          <a:prstGeom prst="rect">
            <a:avLst/>
          </a:prstGeom>
          <a:noFill/>
          <a:ln>
            <a:noFill/>
          </a:ln>
        </p:spPr>
        <p:txBody>
          <a:bodyPr spcFirstLastPara="1" wrap="square" lIns="438875" tIns="219425" rIns="438875" bIns="2194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12"/>
          <p:cNvSpPr txBox="1">
            <a:spLocks noGrp="1"/>
          </p:cNvSpPr>
          <p:nvPr>
            <p:ph type="title"/>
          </p:nvPr>
        </p:nvSpPr>
        <p:spPr>
          <a:xfrm>
            <a:off x="2194560" y="1318263"/>
            <a:ext cx="39502080" cy="548640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21100"/>
              <a:buFont typeface="Calibri"/>
              <a:buNone/>
              <a:defRPr sz="211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5" name="Google Shape;75;p12"/>
          <p:cNvSpPr txBox="1">
            <a:spLocks noGrp="1"/>
          </p:cNvSpPr>
          <p:nvPr>
            <p:ph type="body" idx="1"/>
          </p:nvPr>
        </p:nvSpPr>
        <p:spPr>
          <a:xfrm rot="5400000">
            <a:off x="11083288" y="-1207765"/>
            <a:ext cx="21724623" cy="39502080"/>
          </a:xfrm>
          <a:prstGeom prst="rect">
            <a:avLst/>
          </a:prstGeom>
          <a:noFill/>
          <a:ln>
            <a:noFill/>
          </a:ln>
        </p:spPr>
        <p:txBody>
          <a:bodyPr spcFirstLastPara="1" wrap="square" lIns="438875" tIns="219425" rIns="438875" bIns="219425"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6" name="Google Shape;76;p12"/>
          <p:cNvSpPr txBox="1">
            <a:spLocks noGrp="1"/>
          </p:cNvSpPr>
          <p:nvPr>
            <p:ph type="dt" idx="10"/>
          </p:nvPr>
        </p:nvSpPr>
        <p:spPr>
          <a:xfrm>
            <a:off x="2194560" y="30510483"/>
            <a:ext cx="10241280" cy="1752600"/>
          </a:xfrm>
          <a:prstGeom prst="rect">
            <a:avLst/>
          </a:prstGeom>
          <a:noFill/>
          <a:ln>
            <a:noFill/>
          </a:ln>
        </p:spPr>
        <p:txBody>
          <a:bodyPr spcFirstLastPara="1" wrap="square" lIns="438875" tIns="219425" rIns="438875" bIns="2194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ftr" idx="11"/>
          </p:nvPr>
        </p:nvSpPr>
        <p:spPr>
          <a:xfrm>
            <a:off x="14996160" y="30510483"/>
            <a:ext cx="13898880" cy="1752600"/>
          </a:xfrm>
          <a:prstGeom prst="rect">
            <a:avLst/>
          </a:prstGeom>
          <a:noFill/>
          <a:ln>
            <a:noFill/>
          </a:ln>
        </p:spPr>
        <p:txBody>
          <a:bodyPr spcFirstLastPara="1" wrap="square" lIns="438875" tIns="219425" rIns="438875" bIns="2194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sldNum" idx="12"/>
          </p:nvPr>
        </p:nvSpPr>
        <p:spPr>
          <a:xfrm>
            <a:off x="31455360" y="30510483"/>
            <a:ext cx="10241280" cy="1752600"/>
          </a:xfrm>
          <a:prstGeom prst="rect">
            <a:avLst/>
          </a:prstGeom>
          <a:noFill/>
          <a:ln>
            <a:noFill/>
          </a:ln>
        </p:spPr>
        <p:txBody>
          <a:bodyPr spcFirstLastPara="1" wrap="square" lIns="438875" tIns="219425" rIns="438875" bIns="2194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13"/>
          <p:cNvSpPr txBox="1">
            <a:spLocks noGrp="1"/>
          </p:cNvSpPr>
          <p:nvPr>
            <p:ph type="title"/>
          </p:nvPr>
        </p:nvSpPr>
        <p:spPr>
          <a:xfrm rot="5400000">
            <a:off x="22715220" y="10424165"/>
            <a:ext cx="28087320" cy="987552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21100"/>
              <a:buFont typeface="Calibri"/>
              <a:buNone/>
              <a:defRPr sz="211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1" name="Google Shape;81;p13"/>
          <p:cNvSpPr txBox="1">
            <a:spLocks noGrp="1"/>
          </p:cNvSpPr>
          <p:nvPr>
            <p:ph type="body" idx="1"/>
          </p:nvPr>
        </p:nvSpPr>
        <p:spPr>
          <a:xfrm rot="5400000">
            <a:off x="2598420" y="914405"/>
            <a:ext cx="28087320" cy="28895040"/>
          </a:xfrm>
          <a:prstGeom prst="rect">
            <a:avLst/>
          </a:prstGeom>
          <a:noFill/>
          <a:ln>
            <a:noFill/>
          </a:ln>
        </p:spPr>
        <p:txBody>
          <a:bodyPr spcFirstLastPara="1" wrap="square" lIns="438875" tIns="219425" rIns="438875" bIns="219425"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2" name="Google Shape;82;p13"/>
          <p:cNvSpPr txBox="1">
            <a:spLocks noGrp="1"/>
          </p:cNvSpPr>
          <p:nvPr>
            <p:ph type="dt" idx="10"/>
          </p:nvPr>
        </p:nvSpPr>
        <p:spPr>
          <a:xfrm>
            <a:off x="2194560" y="30510483"/>
            <a:ext cx="10241280" cy="1752600"/>
          </a:xfrm>
          <a:prstGeom prst="rect">
            <a:avLst/>
          </a:prstGeom>
          <a:noFill/>
          <a:ln>
            <a:noFill/>
          </a:ln>
        </p:spPr>
        <p:txBody>
          <a:bodyPr spcFirstLastPara="1" wrap="square" lIns="438875" tIns="219425" rIns="438875" bIns="2194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ftr" idx="11"/>
          </p:nvPr>
        </p:nvSpPr>
        <p:spPr>
          <a:xfrm>
            <a:off x="14996160" y="30510483"/>
            <a:ext cx="13898880" cy="1752600"/>
          </a:xfrm>
          <a:prstGeom prst="rect">
            <a:avLst/>
          </a:prstGeom>
          <a:noFill/>
          <a:ln>
            <a:noFill/>
          </a:ln>
        </p:spPr>
        <p:txBody>
          <a:bodyPr spcFirstLastPara="1" wrap="square" lIns="438875" tIns="219425" rIns="438875" bIns="21942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3"/>
          <p:cNvSpPr txBox="1">
            <a:spLocks noGrp="1"/>
          </p:cNvSpPr>
          <p:nvPr>
            <p:ph type="sldNum" idx="12"/>
          </p:nvPr>
        </p:nvSpPr>
        <p:spPr>
          <a:xfrm>
            <a:off x="31455360" y="30510483"/>
            <a:ext cx="10241280" cy="1752600"/>
          </a:xfrm>
          <a:prstGeom prst="rect">
            <a:avLst/>
          </a:prstGeom>
          <a:noFill/>
          <a:ln>
            <a:noFill/>
          </a:ln>
        </p:spPr>
        <p:txBody>
          <a:bodyPr spcFirstLastPara="1" wrap="square" lIns="438875" tIns="219425" rIns="438875" bIns="2194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E1F3F"/>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body" idx="1"/>
          </p:nvPr>
        </p:nvSpPr>
        <p:spPr>
          <a:xfrm>
            <a:off x="2194560" y="7680963"/>
            <a:ext cx="39502080" cy="21724623"/>
          </a:xfrm>
          <a:prstGeom prst="rect">
            <a:avLst/>
          </a:prstGeom>
          <a:noFill/>
          <a:ln>
            <a:noFill/>
          </a:ln>
        </p:spPr>
        <p:txBody>
          <a:bodyPr spcFirstLastPara="1" wrap="square" lIns="438875" tIns="219425" rIns="438875" bIns="219425" anchor="t" anchorCtr="0">
            <a:normAutofit/>
          </a:bodyPr>
          <a:lstStyle>
            <a:lvl1pPr marL="457200" marR="0" lvl="0" indent="-1200150" algn="l" rtl="0">
              <a:spcBef>
                <a:spcPts val="3060"/>
              </a:spcBef>
              <a:spcAft>
                <a:spcPts val="0"/>
              </a:spcAft>
              <a:buClr>
                <a:schemeClr val="dk1"/>
              </a:buClr>
              <a:buSzPts val="15300"/>
              <a:buFont typeface="Arial"/>
              <a:buChar char="•"/>
              <a:defRPr sz="15300" b="0" i="0" u="none" strike="noStrike" cap="none">
                <a:solidFill>
                  <a:schemeClr val="dk1"/>
                </a:solidFill>
                <a:latin typeface="Calibri"/>
                <a:ea typeface="Calibri"/>
                <a:cs typeface="Calibri"/>
                <a:sym typeface="Calibri"/>
              </a:defRPr>
            </a:lvl1pPr>
            <a:lvl2pPr marL="914400" marR="0" lvl="1" indent="-1085850" algn="l" rtl="0">
              <a:spcBef>
                <a:spcPts val="2700"/>
              </a:spcBef>
              <a:spcAft>
                <a:spcPts val="0"/>
              </a:spcAft>
              <a:buClr>
                <a:schemeClr val="dk1"/>
              </a:buClr>
              <a:buSzPts val="13500"/>
              <a:buFont typeface="Arial"/>
              <a:buChar char="–"/>
              <a:defRPr sz="13500" b="0" i="0" u="none" strike="noStrike" cap="none">
                <a:solidFill>
                  <a:schemeClr val="dk1"/>
                </a:solidFill>
                <a:latin typeface="Calibri"/>
                <a:ea typeface="Calibri"/>
                <a:cs typeface="Calibri"/>
                <a:sym typeface="Calibri"/>
              </a:defRPr>
            </a:lvl2pPr>
            <a:lvl3pPr marL="1371600" marR="0" lvl="2" indent="-958850" algn="l" rtl="0">
              <a:spcBef>
                <a:spcPts val="23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 name="Google Shape;11;p2"/>
          <p:cNvSpPr txBox="1">
            <a:spLocks noGrp="1"/>
          </p:cNvSpPr>
          <p:nvPr>
            <p:ph type="dt" idx="10"/>
          </p:nvPr>
        </p:nvSpPr>
        <p:spPr>
          <a:xfrm>
            <a:off x="2194560" y="30510483"/>
            <a:ext cx="10241280" cy="1752600"/>
          </a:xfrm>
          <a:prstGeom prst="rect">
            <a:avLst/>
          </a:prstGeom>
          <a:noFill/>
          <a:ln>
            <a:noFill/>
          </a:ln>
        </p:spPr>
        <p:txBody>
          <a:bodyPr spcFirstLastPara="1" wrap="square" lIns="438875" tIns="219425" rIns="438875" bIns="219425" anchor="ctr" anchorCtr="0">
            <a:noAutofit/>
          </a:bodyPr>
          <a:lstStyle>
            <a:lvl1pPr marR="0" lvl="0" algn="l" rtl="0">
              <a:spcBef>
                <a:spcPts val="0"/>
              </a:spcBef>
              <a:spcAft>
                <a:spcPts val="0"/>
              </a:spcAft>
              <a:buSzPts val="1400"/>
              <a:buNone/>
              <a:defRPr sz="57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ftr" idx="11"/>
          </p:nvPr>
        </p:nvSpPr>
        <p:spPr>
          <a:xfrm>
            <a:off x="14996160" y="30510483"/>
            <a:ext cx="13898880" cy="1752600"/>
          </a:xfrm>
          <a:prstGeom prst="rect">
            <a:avLst/>
          </a:prstGeom>
          <a:noFill/>
          <a:ln>
            <a:noFill/>
          </a:ln>
        </p:spPr>
        <p:txBody>
          <a:bodyPr spcFirstLastPara="1" wrap="square" lIns="438875" tIns="219425" rIns="438875" bIns="219425" anchor="ctr" anchorCtr="0">
            <a:noAutofit/>
          </a:bodyPr>
          <a:lstStyle>
            <a:lvl1pPr marR="0" lvl="0" algn="ctr" rtl="0">
              <a:spcBef>
                <a:spcPts val="0"/>
              </a:spcBef>
              <a:spcAft>
                <a:spcPts val="0"/>
              </a:spcAft>
              <a:buSzPts val="1400"/>
              <a:buNone/>
              <a:defRPr sz="57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87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sldNum" idx="12"/>
          </p:nvPr>
        </p:nvSpPr>
        <p:spPr>
          <a:xfrm>
            <a:off x="31455360" y="30510483"/>
            <a:ext cx="10241280" cy="1752600"/>
          </a:xfrm>
          <a:prstGeom prst="rect">
            <a:avLst/>
          </a:prstGeom>
          <a:noFill/>
          <a:ln>
            <a:noFill/>
          </a:ln>
        </p:spPr>
        <p:txBody>
          <a:bodyPr spcFirstLastPara="1" wrap="square" lIns="438875" tIns="219425" rIns="438875" bIns="219425" anchor="ctr" anchorCtr="0">
            <a:noAutofit/>
          </a:bodyPr>
          <a:lstStyle>
            <a:lvl1pPr marL="0" marR="0" lvl="0" indent="0" algn="r" rtl="0">
              <a:spcBef>
                <a:spcPts val="0"/>
              </a:spcBef>
              <a:buNone/>
              <a:defRPr sz="5700" b="0" i="0" u="none" strike="noStrike" cap="none">
                <a:solidFill>
                  <a:srgbClr val="888888"/>
                </a:solidFill>
                <a:latin typeface="Calibri"/>
                <a:ea typeface="Calibri"/>
                <a:cs typeface="Calibri"/>
                <a:sym typeface="Calibri"/>
              </a:defRPr>
            </a:lvl1pPr>
            <a:lvl2pPr marL="0" marR="0" lvl="1" indent="0" algn="r" rtl="0">
              <a:spcBef>
                <a:spcPts val="0"/>
              </a:spcBef>
              <a:buNone/>
              <a:defRPr sz="5700" b="0" i="0" u="none" strike="noStrike" cap="none">
                <a:solidFill>
                  <a:srgbClr val="888888"/>
                </a:solidFill>
                <a:latin typeface="Calibri"/>
                <a:ea typeface="Calibri"/>
                <a:cs typeface="Calibri"/>
                <a:sym typeface="Calibri"/>
              </a:defRPr>
            </a:lvl2pPr>
            <a:lvl3pPr marL="0" marR="0" lvl="2" indent="0" algn="r" rtl="0">
              <a:spcBef>
                <a:spcPts val="0"/>
              </a:spcBef>
              <a:buNone/>
              <a:defRPr sz="5700" b="0" i="0" u="none" strike="noStrike" cap="none">
                <a:solidFill>
                  <a:srgbClr val="888888"/>
                </a:solidFill>
                <a:latin typeface="Calibri"/>
                <a:ea typeface="Calibri"/>
                <a:cs typeface="Calibri"/>
                <a:sym typeface="Calibri"/>
              </a:defRPr>
            </a:lvl3pPr>
            <a:lvl4pPr marL="0" marR="0" lvl="3" indent="0" algn="r" rtl="0">
              <a:spcBef>
                <a:spcPts val="0"/>
              </a:spcBef>
              <a:buNone/>
              <a:defRPr sz="5700" b="0" i="0" u="none" strike="noStrike" cap="none">
                <a:solidFill>
                  <a:srgbClr val="888888"/>
                </a:solidFill>
                <a:latin typeface="Calibri"/>
                <a:ea typeface="Calibri"/>
                <a:cs typeface="Calibri"/>
                <a:sym typeface="Calibri"/>
              </a:defRPr>
            </a:lvl4pPr>
            <a:lvl5pPr marL="0" marR="0" lvl="4" indent="0" algn="r" rtl="0">
              <a:spcBef>
                <a:spcPts val="0"/>
              </a:spcBef>
              <a:buNone/>
              <a:defRPr sz="5700" b="0" i="0" u="none" strike="noStrike" cap="none">
                <a:solidFill>
                  <a:srgbClr val="888888"/>
                </a:solidFill>
                <a:latin typeface="Calibri"/>
                <a:ea typeface="Calibri"/>
                <a:cs typeface="Calibri"/>
                <a:sym typeface="Calibri"/>
              </a:defRPr>
            </a:lvl5pPr>
            <a:lvl6pPr marL="0" marR="0" lvl="5" indent="0" algn="r" rtl="0">
              <a:spcBef>
                <a:spcPts val="0"/>
              </a:spcBef>
              <a:buNone/>
              <a:defRPr sz="5700" b="0" i="0" u="none" strike="noStrike" cap="none">
                <a:solidFill>
                  <a:srgbClr val="888888"/>
                </a:solidFill>
                <a:latin typeface="Calibri"/>
                <a:ea typeface="Calibri"/>
                <a:cs typeface="Calibri"/>
                <a:sym typeface="Calibri"/>
              </a:defRPr>
            </a:lvl6pPr>
            <a:lvl7pPr marL="0" marR="0" lvl="6" indent="0" algn="r" rtl="0">
              <a:spcBef>
                <a:spcPts val="0"/>
              </a:spcBef>
              <a:buNone/>
              <a:defRPr sz="5700" b="0" i="0" u="none" strike="noStrike" cap="none">
                <a:solidFill>
                  <a:srgbClr val="888888"/>
                </a:solidFill>
                <a:latin typeface="Calibri"/>
                <a:ea typeface="Calibri"/>
                <a:cs typeface="Calibri"/>
                <a:sym typeface="Calibri"/>
              </a:defRPr>
            </a:lvl7pPr>
            <a:lvl8pPr marL="0" marR="0" lvl="7" indent="0" algn="r" rtl="0">
              <a:spcBef>
                <a:spcPts val="0"/>
              </a:spcBef>
              <a:buNone/>
              <a:defRPr sz="5700" b="0" i="0" u="none" strike="noStrike" cap="none">
                <a:solidFill>
                  <a:srgbClr val="888888"/>
                </a:solidFill>
                <a:latin typeface="Calibri"/>
                <a:ea typeface="Calibri"/>
                <a:cs typeface="Calibri"/>
                <a:sym typeface="Calibri"/>
              </a:defRPr>
            </a:lvl8pPr>
            <a:lvl9pPr marL="0" marR="0" lvl="8" indent="0" algn="r" rtl="0">
              <a:spcBef>
                <a:spcPts val="0"/>
              </a:spcBef>
              <a:buNone/>
              <a:defRPr sz="57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4" name="Google Shape;14;p2" descr="Text&#10;&#10;Description automatically generated with medium confidence"/>
          <p:cNvPicPr preferRelativeResize="0"/>
          <p:nvPr/>
        </p:nvPicPr>
        <p:blipFill rotWithShape="1">
          <a:blip r:embed="rId13">
            <a:alphaModFix/>
          </a:blip>
          <a:srcRect/>
          <a:stretch/>
        </p:blipFill>
        <p:spPr>
          <a:xfrm>
            <a:off x="228600" y="228601"/>
            <a:ext cx="7648504" cy="243839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12443"/>
        </a:solidFill>
        <a:effectLst/>
      </p:bgPr>
    </p:bg>
    <p:spTree>
      <p:nvGrpSpPr>
        <p:cNvPr id="1" name="Shape 89"/>
        <p:cNvGrpSpPr/>
        <p:nvPr/>
      </p:nvGrpSpPr>
      <p:grpSpPr>
        <a:xfrm>
          <a:off x="0" y="0"/>
          <a:ext cx="0" cy="0"/>
          <a:chOff x="0" y="0"/>
          <a:chExt cx="0" cy="0"/>
        </a:xfrm>
      </p:grpSpPr>
      <p:sp>
        <p:nvSpPr>
          <p:cNvPr id="90" name="Google Shape;90;p1"/>
          <p:cNvSpPr/>
          <p:nvPr/>
        </p:nvSpPr>
        <p:spPr>
          <a:xfrm>
            <a:off x="1143000" y="6019800"/>
            <a:ext cx="10058400" cy="25603200"/>
          </a:xfrm>
          <a:prstGeom prst="rect">
            <a:avLst/>
          </a:prstGeom>
          <a:solidFill>
            <a:schemeClr val="lt1"/>
          </a:solidFill>
          <a:ln>
            <a:noFill/>
          </a:ln>
        </p:spPr>
        <p:txBody>
          <a:bodyPr spcFirstLastPara="1" wrap="square" lIns="78350" tIns="39175" rIns="78350" bIns="39175" anchor="ctr" anchorCtr="0">
            <a:noAutofit/>
          </a:bodyPr>
          <a:lstStyle/>
          <a:p>
            <a:pPr marL="0" lvl="0" indent="0" algn="l" rtl="0">
              <a:lnSpc>
                <a:spcPct val="200000"/>
              </a:lnSpc>
              <a:spcBef>
                <a:spcPts val="0"/>
              </a:spcBef>
              <a:spcAft>
                <a:spcPts val="0"/>
              </a:spcAft>
              <a:buClr>
                <a:schemeClr val="dk1"/>
              </a:buClr>
              <a:buSzPts val="1100"/>
              <a:buFont typeface="Arial"/>
              <a:buNone/>
            </a:pPr>
            <a:r>
              <a:rPr lang="en-US" sz="8700">
                <a:solidFill>
                  <a:schemeClr val="lt1"/>
                </a:solidFill>
                <a:latin typeface="Calibri"/>
                <a:ea typeface="Calibri"/>
                <a:cs typeface="Calibri"/>
                <a:sym typeface="Calibri"/>
              </a:rPr>
              <a:t>ghgh</a:t>
            </a:r>
            <a:endParaRPr sz="9100" b="0" i="0" u="none" strike="noStrike" cap="none">
              <a:solidFill>
                <a:schemeClr val="lt1"/>
              </a:solidFill>
              <a:latin typeface="Calibri"/>
              <a:ea typeface="Calibri"/>
              <a:cs typeface="Calibri"/>
              <a:sym typeface="Calibri"/>
            </a:endParaRPr>
          </a:p>
        </p:txBody>
      </p:sp>
      <p:sp>
        <p:nvSpPr>
          <p:cNvPr id="91" name="Google Shape;91;p1"/>
          <p:cNvSpPr/>
          <p:nvPr/>
        </p:nvSpPr>
        <p:spPr>
          <a:xfrm>
            <a:off x="32689800" y="6019800"/>
            <a:ext cx="10058400" cy="25603200"/>
          </a:xfrm>
          <a:prstGeom prst="rect">
            <a:avLst/>
          </a:prstGeom>
          <a:solidFill>
            <a:schemeClr val="lt1"/>
          </a:solidFill>
          <a:ln>
            <a:noFill/>
          </a:ln>
        </p:spPr>
        <p:txBody>
          <a:bodyPr spcFirstLastPara="1" wrap="square" lIns="78350" tIns="39175" rIns="78350" bIns="39175" anchor="ctr" anchorCtr="0">
            <a:noAutofit/>
          </a:bodyPr>
          <a:lstStyle/>
          <a:p>
            <a:pPr marL="0" marR="0" lvl="0" indent="0" algn="ctr" rtl="0">
              <a:spcBef>
                <a:spcPts val="0"/>
              </a:spcBef>
              <a:spcAft>
                <a:spcPts val="0"/>
              </a:spcAft>
              <a:buNone/>
            </a:pPr>
            <a:endParaRPr sz="8700" b="0" i="0" u="none" strike="noStrike" cap="none">
              <a:solidFill>
                <a:schemeClr val="lt1"/>
              </a:solidFill>
              <a:latin typeface="Calibri"/>
              <a:ea typeface="Calibri"/>
              <a:cs typeface="Calibri"/>
              <a:sym typeface="Calibri"/>
            </a:endParaRPr>
          </a:p>
        </p:txBody>
      </p:sp>
      <p:sp>
        <p:nvSpPr>
          <p:cNvPr id="92" name="Google Shape;92;p1"/>
          <p:cNvSpPr txBox="1"/>
          <p:nvPr/>
        </p:nvSpPr>
        <p:spPr>
          <a:xfrm>
            <a:off x="7283960" y="937239"/>
            <a:ext cx="33588960" cy="1387166"/>
          </a:xfrm>
          <a:prstGeom prst="rect">
            <a:avLst/>
          </a:prstGeom>
          <a:noFill/>
          <a:ln>
            <a:noFill/>
          </a:ln>
        </p:spPr>
        <p:txBody>
          <a:bodyPr spcFirstLastPara="1" wrap="square" lIns="78350" tIns="39175" rIns="78350" bIns="39175" anchor="t" anchorCtr="0">
            <a:spAutoFit/>
          </a:bodyPr>
          <a:lstStyle/>
          <a:p>
            <a:pPr algn="ctr"/>
            <a:r>
              <a:rPr lang="en-US" sz="8400" dirty="0">
                <a:solidFill>
                  <a:schemeClr val="bg1"/>
                </a:solidFill>
              </a:rPr>
              <a:t>Online Preceptor Training Module To Improve the Clinical Experience</a:t>
            </a:r>
          </a:p>
        </p:txBody>
      </p:sp>
      <p:sp>
        <p:nvSpPr>
          <p:cNvPr id="93" name="Google Shape;93;p1"/>
          <p:cNvSpPr txBox="1"/>
          <p:nvPr/>
        </p:nvSpPr>
        <p:spPr>
          <a:xfrm>
            <a:off x="6172136" y="2748415"/>
            <a:ext cx="34821888" cy="3464657"/>
          </a:xfrm>
          <a:prstGeom prst="rect">
            <a:avLst/>
          </a:prstGeom>
          <a:noFill/>
          <a:ln>
            <a:noFill/>
          </a:ln>
        </p:spPr>
        <p:txBody>
          <a:bodyPr spcFirstLastPara="1" wrap="square" lIns="78350" tIns="39175" rIns="78350" bIns="39175" anchor="t" anchorCtr="0">
            <a:spAutoFit/>
          </a:bodyPr>
          <a:lstStyle/>
          <a:p>
            <a:pPr algn="ctr">
              <a:buSzPts val="1100"/>
            </a:pPr>
            <a:r>
              <a:rPr lang="en-US" sz="5500" dirty="0">
                <a:solidFill>
                  <a:schemeClr val="lt1"/>
                </a:solidFill>
              </a:rPr>
              <a:t>Erica Christine Butler BSN, SRNA, Michaela Mary Holland BSN, SRNA, &amp; Alicia Aaron Johnson MSW, SRNA</a:t>
            </a:r>
          </a:p>
          <a:p>
            <a:pPr algn="ctr">
              <a:buClr>
                <a:schemeClr val="dk1"/>
              </a:buClr>
              <a:buSzPts val="1100"/>
            </a:pPr>
            <a:r>
              <a:rPr lang="en-US" sz="5500" dirty="0">
                <a:solidFill>
                  <a:schemeClr val="lt1"/>
                </a:solidFill>
              </a:rPr>
              <a:t>Sandra </a:t>
            </a:r>
            <a:r>
              <a:rPr lang="en-US" sz="5500" dirty="0" err="1">
                <a:solidFill>
                  <a:schemeClr val="lt1"/>
                </a:solidFill>
              </a:rPr>
              <a:t>Bordi</a:t>
            </a:r>
            <a:r>
              <a:rPr lang="en-US" sz="5500" dirty="0">
                <a:solidFill>
                  <a:schemeClr val="lt1"/>
                </a:solidFill>
              </a:rPr>
              <a:t>, DNP, CRNA, Team Leader</a:t>
            </a:r>
            <a:r>
              <a:rPr lang="en-US" sz="5500" dirty="0">
                <a:solidFill>
                  <a:schemeClr val="bg1"/>
                </a:solidFill>
              </a:rPr>
              <a:t> &amp; Rachel McClanahan, DNP, RN, NCSN, CNE, Team Member</a:t>
            </a:r>
            <a:endParaRPr lang="en-US" sz="6000" dirty="0">
              <a:solidFill>
                <a:schemeClr val="bg1"/>
              </a:solidFill>
            </a:endParaRPr>
          </a:p>
          <a:p>
            <a:pPr marL="0" lvl="0" indent="0" algn="ctr" rtl="0">
              <a:spcBef>
                <a:spcPts val="0"/>
              </a:spcBef>
              <a:spcAft>
                <a:spcPts val="0"/>
              </a:spcAft>
              <a:buClr>
                <a:schemeClr val="dk1"/>
              </a:buClr>
              <a:buSzPts val="1100"/>
              <a:buFont typeface="Arial"/>
              <a:buNone/>
            </a:pPr>
            <a:r>
              <a:rPr lang="en-US" sz="5500" dirty="0">
                <a:solidFill>
                  <a:schemeClr val="lt1"/>
                </a:solidFill>
              </a:rPr>
              <a:t>Rachel McClanahan, DNP, RN, NCSN, Team Member</a:t>
            </a:r>
            <a:endParaRPr sz="5500" dirty="0">
              <a:solidFill>
                <a:schemeClr val="lt1"/>
              </a:solidFill>
            </a:endParaRPr>
          </a:p>
          <a:p>
            <a:pPr marL="0" marR="0" lvl="0" indent="0" algn="ctr" rtl="0">
              <a:spcBef>
                <a:spcPts val="0"/>
              </a:spcBef>
              <a:spcAft>
                <a:spcPts val="0"/>
              </a:spcAft>
              <a:buNone/>
            </a:pPr>
            <a:endParaRPr sz="5500" dirty="0">
              <a:solidFill>
                <a:schemeClr val="lt1"/>
              </a:solidFill>
            </a:endParaRPr>
          </a:p>
        </p:txBody>
      </p:sp>
      <p:sp>
        <p:nvSpPr>
          <p:cNvPr id="94" name="Google Shape;94;p1"/>
          <p:cNvSpPr txBox="1"/>
          <p:nvPr/>
        </p:nvSpPr>
        <p:spPr>
          <a:xfrm>
            <a:off x="4996542" y="31923516"/>
            <a:ext cx="33898115" cy="694692"/>
          </a:xfrm>
          <a:prstGeom prst="rect">
            <a:avLst/>
          </a:prstGeom>
          <a:noFill/>
          <a:ln>
            <a:noFill/>
          </a:ln>
        </p:spPr>
        <p:txBody>
          <a:bodyPr spcFirstLastPara="1" wrap="square" lIns="78350" tIns="39175" rIns="78350" bIns="39175" anchor="t" anchorCtr="0">
            <a:spAutoFit/>
          </a:bodyPr>
          <a:lstStyle/>
          <a:p>
            <a:pPr marL="0" marR="0" lvl="0" indent="0" algn="ctr" rtl="0">
              <a:spcBef>
                <a:spcPts val="0"/>
              </a:spcBef>
              <a:spcAft>
                <a:spcPts val="0"/>
              </a:spcAft>
              <a:buNone/>
            </a:pPr>
            <a:r>
              <a:rPr lang="en-US" sz="3900" b="1" i="0" u="none" strike="noStrike" cap="none" dirty="0">
                <a:solidFill>
                  <a:schemeClr val="lt1"/>
                </a:solidFill>
                <a:latin typeface="Arial"/>
                <a:ea typeface="Arial"/>
                <a:cs typeface="Arial"/>
                <a:sym typeface="Arial"/>
              </a:rPr>
              <a:t>Southern California CSU DNP Consortium </a:t>
            </a:r>
            <a:r>
              <a:rPr lang="en-US" sz="4000" b="1" i="0" u="none" strike="noStrike" cap="none" dirty="0">
                <a:solidFill>
                  <a:schemeClr val="lt1"/>
                </a:solidFill>
                <a:latin typeface="Arial"/>
                <a:ea typeface="Arial"/>
                <a:cs typeface="Arial"/>
                <a:sym typeface="Arial"/>
              </a:rPr>
              <a:t>~</a:t>
            </a:r>
            <a:r>
              <a:rPr lang="en-US" sz="3900" b="1" i="0" u="none" strike="noStrike" cap="none" dirty="0">
                <a:solidFill>
                  <a:schemeClr val="lt1"/>
                </a:solidFill>
                <a:latin typeface="Arial"/>
                <a:ea typeface="Arial"/>
                <a:cs typeface="Arial"/>
                <a:sym typeface="Arial"/>
              </a:rPr>
              <a:t> Fullerton </a:t>
            </a:r>
            <a:r>
              <a:rPr lang="en-US" sz="2500" b="1" i="0" u="none" strike="noStrike" cap="none" dirty="0">
                <a:solidFill>
                  <a:schemeClr val="lt1"/>
                </a:solidFill>
                <a:latin typeface="Arial"/>
                <a:ea typeface="Arial"/>
                <a:cs typeface="Arial"/>
                <a:sym typeface="Arial"/>
              </a:rPr>
              <a:t>●</a:t>
            </a:r>
            <a:r>
              <a:rPr lang="en-US" sz="4000" b="1" i="0" u="none" strike="noStrike" cap="none" dirty="0">
                <a:solidFill>
                  <a:schemeClr val="lt1"/>
                </a:solidFill>
                <a:latin typeface="Arial"/>
                <a:ea typeface="Arial"/>
                <a:cs typeface="Arial"/>
                <a:sym typeface="Arial"/>
              </a:rPr>
              <a:t> </a:t>
            </a:r>
            <a:r>
              <a:rPr lang="en-US" sz="3900" b="1" i="0" u="none" strike="noStrike" cap="none" dirty="0">
                <a:solidFill>
                  <a:schemeClr val="lt1"/>
                </a:solidFill>
                <a:latin typeface="Arial"/>
                <a:ea typeface="Arial"/>
                <a:cs typeface="Arial"/>
                <a:sym typeface="Arial"/>
              </a:rPr>
              <a:t> Los Angeles </a:t>
            </a:r>
            <a:r>
              <a:rPr lang="en-US" sz="2500" b="1" i="0" u="none" strike="noStrike" cap="none" dirty="0">
                <a:solidFill>
                  <a:schemeClr val="lt1"/>
                </a:solidFill>
                <a:latin typeface="Arial"/>
                <a:ea typeface="Arial"/>
                <a:cs typeface="Arial"/>
                <a:sym typeface="Arial"/>
              </a:rPr>
              <a:t>●</a:t>
            </a:r>
            <a:r>
              <a:rPr lang="en-US" sz="4000" b="1" i="0" u="none" strike="noStrike" cap="none" dirty="0">
                <a:solidFill>
                  <a:schemeClr val="lt1"/>
                </a:solidFill>
                <a:latin typeface="Arial"/>
                <a:ea typeface="Arial"/>
                <a:cs typeface="Arial"/>
                <a:sym typeface="Arial"/>
              </a:rPr>
              <a:t> </a:t>
            </a:r>
            <a:r>
              <a:rPr lang="en-US" sz="3900" b="1" i="0" u="none" strike="noStrike" cap="none" dirty="0">
                <a:solidFill>
                  <a:schemeClr val="lt1"/>
                </a:solidFill>
                <a:latin typeface="Arial"/>
                <a:ea typeface="Arial"/>
                <a:cs typeface="Arial"/>
                <a:sym typeface="Arial"/>
              </a:rPr>
              <a:t> Long Beach</a:t>
            </a:r>
            <a:endParaRPr dirty="0"/>
          </a:p>
        </p:txBody>
      </p:sp>
      <p:sp>
        <p:nvSpPr>
          <p:cNvPr id="95" name="Google Shape;95;p1"/>
          <p:cNvSpPr txBox="1"/>
          <p:nvPr/>
        </p:nvSpPr>
        <p:spPr>
          <a:xfrm>
            <a:off x="1143000" y="6019800"/>
            <a:ext cx="10058275" cy="848700"/>
          </a:xfrm>
          <a:prstGeom prst="rect">
            <a:avLst/>
          </a:prstGeom>
          <a:solidFill>
            <a:srgbClr val="B61919"/>
          </a:solidFill>
          <a:ln>
            <a:noFill/>
          </a:ln>
        </p:spPr>
        <p:txBody>
          <a:bodyPr spcFirstLastPara="1" wrap="square" lIns="78350" tIns="39175" rIns="78350" bIns="39175" anchor="t" anchorCtr="0">
            <a:spAutoFit/>
          </a:bodyPr>
          <a:lstStyle/>
          <a:p>
            <a:pPr marL="0" marR="0" lvl="0" indent="0" algn="ctr" rtl="0">
              <a:spcBef>
                <a:spcPts val="0"/>
              </a:spcBef>
              <a:spcAft>
                <a:spcPts val="0"/>
              </a:spcAft>
              <a:buNone/>
            </a:pPr>
            <a:r>
              <a:rPr lang="en-US" sz="5000">
                <a:solidFill>
                  <a:schemeClr val="lt1"/>
                </a:solidFill>
              </a:rPr>
              <a:t>Background</a:t>
            </a:r>
            <a:endParaRPr sz="5000" b="0" i="0" u="none" strike="noStrike" cap="none">
              <a:solidFill>
                <a:schemeClr val="dk1"/>
              </a:solidFill>
              <a:latin typeface="Arial"/>
              <a:ea typeface="Arial"/>
              <a:cs typeface="Arial"/>
              <a:sym typeface="Arial"/>
            </a:endParaRPr>
          </a:p>
        </p:txBody>
      </p:sp>
      <p:sp>
        <p:nvSpPr>
          <p:cNvPr id="96" name="Google Shape;96;p1"/>
          <p:cNvSpPr txBox="1"/>
          <p:nvPr/>
        </p:nvSpPr>
        <p:spPr>
          <a:xfrm>
            <a:off x="1143000" y="18214572"/>
            <a:ext cx="10058400" cy="848700"/>
          </a:xfrm>
          <a:prstGeom prst="rect">
            <a:avLst/>
          </a:prstGeom>
          <a:solidFill>
            <a:srgbClr val="CC0B2A"/>
          </a:solidFill>
          <a:ln>
            <a:noFill/>
          </a:ln>
        </p:spPr>
        <p:txBody>
          <a:bodyPr spcFirstLastPara="1" wrap="square" lIns="78350" tIns="39175" rIns="78350" bIns="39175" anchor="t" anchorCtr="0">
            <a:spAutoFit/>
          </a:bodyPr>
          <a:lstStyle/>
          <a:p>
            <a:pPr marL="0" marR="0" lvl="0" indent="0" algn="ctr" rtl="0">
              <a:spcBef>
                <a:spcPts val="0"/>
              </a:spcBef>
              <a:spcAft>
                <a:spcPts val="0"/>
              </a:spcAft>
              <a:buNone/>
            </a:pPr>
            <a:r>
              <a:rPr lang="en-US" sz="5000">
                <a:solidFill>
                  <a:schemeClr val="lt1"/>
                </a:solidFill>
              </a:rPr>
              <a:t>Methods</a:t>
            </a:r>
            <a:endParaRPr sz="5000" b="0" i="0" u="none" strike="noStrike" cap="none">
              <a:solidFill>
                <a:schemeClr val="dk1"/>
              </a:solidFill>
              <a:latin typeface="Arial"/>
              <a:ea typeface="Arial"/>
              <a:cs typeface="Arial"/>
              <a:sym typeface="Arial"/>
            </a:endParaRPr>
          </a:p>
        </p:txBody>
      </p:sp>
      <p:sp>
        <p:nvSpPr>
          <p:cNvPr id="97" name="Google Shape;97;p1"/>
          <p:cNvSpPr txBox="1"/>
          <p:nvPr/>
        </p:nvSpPr>
        <p:spPr>
          <a:xfrm>
            <a:off x="1143000" y="13676173"/>
            <a:ext cx="10058400" cy="848700"/>
          </a:xfrm>
          <a:prstGeom prst="rect">
            <a:avLst/>
          </a:prstGeom>
          <a:solidFill>
            <a:srgbClr val="B61919"/>
          </a:solidFill>
          <a:ln>
            <a:noFill/>
          </a:ln>
        </p:spPr>
        <p:txBody>
          <a:bodyPr spcFirstLastPara="1" wrap="square" lIns="78350" tIns="39175" rIns="78350" bIns="39175" anchor="t" anchorCtr="0">
            <a:spAutoFit/>
          </a:bodyPr>
          <a:lstStyle/>
          <a:p>
            <a:pPr marL="0" marR="0" lvl="0" indent="0" algn="ctr" rtl="0">
              <a:spcBef>
                <a:spcPts val="0"/>
              </a:spcBef>
              <a:spcAft>
                <a:spcPts val="0"/>
              </a:spcAft>
              <a:buNone/>
            </a:pPr>
            <a:r>
              <a:rPr lang="en-US" sz="5000">
                <a:solidFill>
                  <a:schemeClr val="lt1"/>
                </a:solidFill>
              </a:rPr>
              <a:t>Purpose Statement</a:t>
            </a:r>
            <a:endParaRPr sz="5000" b="0" i="0" u="none" strike="noStrike" cap="none">
              <a:solidFill>
                <a:schemeClr val="dk1"/>
              </a:solidFill>
              <a:latin typeface="Arial"/>
              <a:ea typeface="Arial"/>
              <a:cs typeface="Arial"/>
              <a:sym typeface="Arial"/>
            </a:endParaRPr>
          </a:p>
        </p:txBody>
      </p:sp>
      <p:grpSp>
        <p:nvGrpSpPr>
          <p:cNvPr id="98" name="Google Shape;98;p1"/>
          <p:cNvGrpSpPr/>
          <p:nvPr/>
        </p:nvGrpSpPr>
        <p:grpSpPr>
          <a:xfrm>
            <a:off x="11979450" y="6019800"/>
            <a:ext cx="20116800" cy="25603200"/>
            <a:chOff x="14136127" y="6316969"/>
            <a:chExt cx="20116800" cy="25603200"/>
          </a:xfrm>
        </p:grpSpPr>
        <p:sp>
          <p:nvSpPr>
            <p:cNvPr id="99" name="Google Shape;99;p1"/>
            <p:cNvSpPr/>
            <p:nvPr/>
          </p:nvSpPr>
          <p:spPr>
            <a:xfrm>
              <a:off x="14136127" y="6316969"/>
              <a:ext cx="20116800" cy="25603200"/>
            </a:xfrm>
            <a:prstGeom prst="rect">
              <a:avLst/>
            </a:prstGeom>
            <a:solidFill>
              <a:schemeClr val="lt1"/>
            </a:solidFill>
            <a:ln>
              <a:noFill/>
            </a:ln>
          </p:spPr>
          <p:txBody>
            <a:bodyPr spcFirstLastPara="1" wrap="square" lIns="78350" tIns="39175" rIns="78350" bIns="39175" anchor="ctr" anchorCtr="0">
              <a:noAutofit/>
            </a:bodyPr>
            <a:lstStyle/>
            <a:p>
              <a:pPr marL="0" marR="0" lvl="0" indent="0" algn="ctr" rtl="0">
                <a:spcBef>
                  <a:spcPts val="0"/>
                </a:spcBef>
                <a:spcAft>
                  <a:spcPts val="0"/>
                </a:spcAft>
                <a:buNone/>
              </a:pPr>
              <a:endParaRPr sz="8700" b="0" i="0" u="none" strike="noStrike" cap="none">
                <a:solidFill>
                  <a:schemeClr val="lt1"/>
                </a:solidFill>
                <a:latin typeface="Calibri"/>
                <a:ea typeface="Calibri"/>
                <a:cs typeface="Calibri"/>
                <a:sym typeface="Calibri"/>
              </a:endParaRPr>
            </a:p>
          </p:txBody>
        </p:sp>
        <p:sp>
          <p:nvSpPr>
            <p:cNvPr id="100" name="Google Shape;100;p1"/>
            <p:cNvSpPr txBox="1"/>
            <p:nvPr/>
          </p:nvSpPr>
          <p:spPr>
            <a:xfrm>
              <a:off x="14136127" y="24335431"/>
              <a:ext cx="20116800" cy="848700"/>
            </a:xfrm>
            <a:prstGeom prst="rect">
              <a:avLst/>
            </a:prstGeom>
            <a:solidFill>
              <a:srgbClr val="B61919"/>
            </a:solidFill>
            <a:ln>
              <a:noFill/>
            </a:ln>
          </p:spPr>
          <p:txBody>
            <a:bodyPr spcFirstLastPara="1" wrap="square" lIns="78350" tIns="39175" rIns="78350" bIns="39175" anchor="t" anchorCtr="0">
              <a:spAutoFit/>
            </a:bodyPr>
            <a:lstStyle/>
            <a:p>
              <a:pPr marL="0" marR="0" lvl="0" indent="0" algn="ctr" rtl="0">
                <a:spcBef>
                  <a:spcPts val="0"/>
                </a:spcBef>
                <a:spcAft>
                  <a:spcPts val="0"/>
                </a:spcAft>
                <a:buNone/>
              </a:pPr>
              <a:r>
                <a:rPr lang="en-US" sz="5000">
                  <a:solidFill>
                    <a:schemeClr val="lt1"/>
                  </a:solidFill>
                </a:rPr>
                <a:t>Iowa Model Framework</a:t>
              </a:r>
              <a:endParaRPr sz="5000" b="0" i="0" u="none" strike="noStrike" cap="none">
                <a:solidFill>
                  <a:schemeClr val="dk1"/>
                </a:solidFill>
                <a:latin typeface="Arial"/>
                <a:ea typeface="Arial"/>
                <a:cs typeface="Arial"/>
                <a:sym typeface="Arial"/>
              </a:endParaRPr>
            </a:p>
          </p:txBody>
        </p:sp>
      </p:grpSp>
      <p:sp>
        <p:nvSpPr>
          <p:cNvPr id="101" name="Google Shape;101;p1"/>
          <p:cNvSpPr txBox="1"/>
          <p:nvPr/>
        </p:nvSpPr>
        <p:spPr>
          <a:xfrm>
            <a:off x="11979450" y="5992784"/>
            <a:ext cx="20116800" cy="848557"/>
          </a:xfrm>
          <a:prstGeom prst="rect">
            <a:avLst/>
          </a:prstGeom>
          <a:solidFill>
            <a:srgbClr val="B61919"/>
          </a:solidFill>
          <a:ln>
            <a:noFill/>
          </a:ln>
        </p:spPr>
        <p:txBody>
          <a:bodyPr spcFirstLastPara="1" wrap="square" lIns="78350" tIns="39175" rIns="78350" bIns="39175" anchor="t" anchorCtr="0">
            <a:spAutoFit/>
          </a:bodyPr>
          <a:lstStyle/>
          <a:p>
            <a:pPr marL="0" marR="0" lvl="0" indent="0" algn="ctr" rtl="0">
              <a:spcBef>
                <a:spcPts val="0"/>
              </a:spcBef>
              <a:spcAft>
                <a:spcPts val="0"/>
              </a:spcAft>
              <a:buNone/>
            </a:pPr>
            <a:r>
              <a:rPr lang="en-US" sz="5000">
                <a:solidFill>
                  <a:schemeClr val="lt1"/>
                </a:solidFill>
              </a:rPr>
              <a:t>Results</a:t>
            </a:r>
            <a:endParaRPr sz="5000" b="0" i="0" u="none" strike="noStrike" cap="none">
              <a:solidFill>
                <a:schemeClr val="lt1"/>
              </a:solidFill>
              <a:latin typeface="Arial"/>
              <a:ea typeface="Arial"/>
              <a:cs typeface="Arial"/>
              <a:sym typeface="Arial"/>
            </a:endParaRPr>
          </a:p>
        </p:txBody>
      </p:sp>
      <p:sp>
        <p:nvSpPr>
          <p:cNvPr id="102" name="Google Shape;102;p1"/>
          <p:cNvSpPr txBox="1"/>
          <p:nvPr/>
        </p:nvSpPr>
        <p:spPr>
          <a:xfrm>
            <a:off x="32693293" y="5997522"/>
            <a:ext cx="10060431" cy="848700"/>
          </a:xfrm>
          <a:prstGeom prst="rect">
            <a:avLst/>
          </a:prstGeom>
          <a:solidFill>
            <a:srgbClr val="B61919"/>
          </a:solidFill>
          <a:ln>
            <a:noFill/>
          </a:ln>
        </p:spPr>
        <p:txBody>
          <a:bodyPr spcFirstLastPara="1" wrap="square" lIns="78350" tIns="39175" rIns="78350" bIns="39175" anchor="t" anchorCtr="0">
            <a:spAutoFit/>
          </a:bodyPr>
          <a:lstStyle/>
          <a:p>
            <a:pPr marL="0" marR="0" lvl="0" indent="0" algn="ctr" rtl="0">
              <a:spcBef>
                <a:spcPts val="0"/>
              </a:spcBef>
              <a:spcAft>
                <a:spcPts val="0"/>
              </a:spcAft>
              <a:buNone/>
            </a:pPr>
            <a:r>
              <a:rPr lang="en-US" sz="5000">
                <a:solidFill>
                  <a:schemeClr val="lt1"/>
                </a:solidFill>
              </a:rPr>
              <a:t>Education Module</a:t>
            </a:r>
            <a:endParaRPr sz="5000" b="0" i="0" u="none" strike="noStrike" cap="none">
              <a:solidFill>
                <a:schemeClr val="dk1"/>
              </a:solidFill>
              <a:latin typeface="Arial"/>
              <a:ea typeface="Arial"/>
              <a:cs typeface="Arial"/>
              <a:sym typeface="Arial"/>
            </a:endParaRPr>
          </a:p>
        </p:txBody>
      </p:sp>
      <p:sp>
        <p:nvSpPr>
          <p:cNvPr id="103" name="Google Shape;103;p1"/>
          <p:cNvSpPr txBox="1"/>
          <p:nvPr/>
        </p:nvSpPr>
        <p:spPr>
          <a:xfrm>
            <a:off x="32689799" y="19204842"/>
            <a:ext cx="10063925" cy="848700"/>
          </a:xfrm>
          <a:prstGeom prst="rect">
            <a:avLst/>
          </a:prstGeom>
          <a:solidFill>
            <a:srgbClr val="B61919"/>
          </a:solidFill>
          <a:ln>
            <a:noFill/>
          </a:ln>
        </p:spPr>
        <p:txBody>
          <a:bodyPr spcFirstLastPara="1" wrap="square" lIns="78350" tIns="39175" rIns="78350" bIns="39175" anchor="t" anchorCtr="0">
            <a:spAutoFit/>
          </a:bodyPr>
          <a:lstStyle/>
          <a:p>
            <a:pPr marL="0" lvl="0" indent="0" algn="ctr" rtl="0">
              <a:spcBef>
                <a:spcPts val="0"/>
              </a:spcBef>
              <a:spcAft>
                <a:spcPts val="0"/>
              </a:spcAft>
              <a:buNone/>
            </a:pPr>
            <a:r>
              <a:rPr lang="en-US" sz="5000">
                <a:solidFill>
                  <a:schemeClr val="lt1"/>
                </a:solidFill>
              </a:rPr>
              <a:t>Discussion</a:t>
            </a:r>
            <a:endParaRPr sz="5000">
              <a:solidFill>
                <a:schemeClr val="dk1"/>
              </a:solidFill>
            </a:endParaRPr>
          </a:p>
        </p:txBody>
      </p:sp>
      <p:sp>
        <p:nvSpPr>
          <p:cNvPr id="104" name="Google Shape;104;p1"/>
          <p:cNvSpPr txBox="1"/>
          <p:nvPr/>
        </p:nvSpPr>
        <p:spPr>
          <a:xfrm>
            <a:off x="32689800" y="12170227"/>
            <a:ext cx="10058400" cy="848700"/>
          </a:xfrm>
          <a:prstGeom prst="rect">
            <a:avLst/>
          </a:prstGeom>
          <a:solidFill>
            <a:srgbClr val="B61919"/>
          </a:solidFill>
          <a:ln>
            <a:noFill/>
          </a:ln>
        </p:spPr>
        <p:txBody>
          <a:bodyPr spcFirstLastPara="1" wrap="square" lIns="78350" tIns="39175" rIns="78350" bIns="39175" anchor="t" anchorCtr="0">
            <a:spAutoFit/>
          </a:bodyPr>
          <a:lstStyle/>
          <a:p>
            <a:pPr marL="0" marR="0" lvl="0" indent="0" algn="ctr" rtl="0">
              <a:spcBef>
                <a:spcPts val="0"/>
              </a:spcBef>
              <a:spcAft>
                <a:spcPts val="0"/>
              </a:spcAft>
              <a:buNone/>
            </a:pPr>
            <a:r>
              <a:rPr lang="en-US" sz="5000">
                <a:solidFill>
                  <a:schemeClr val="lt1"/>
                </a:solidFill>
              </a:rPr>
              <a:t>Strengths and Limitations</a:t>
            </a:r>
            <a:endParaRPr sz="5000" b="0" i="0" u="none" strike="noStrike" cap="none">
              <a:solidFill>
                <a:schemeClr val="dk1"/>
              </a:solidFill>
              <a:latin typeface="Arial"/>
              <a:ea typeface="Arial"/>
              <a:cs typeface="Arial"/>
              <a:sym typeface="Arial"/>
            </a:endParaRPr>
          </a:p>
        </p:txBody>
      </p:sp>
      <p:sp>
        <p:nvSpPr>
          <p:cNvPr id="105" name="Google Shape;105;p1"/>
          <p:cNvSpPr txBox="1"/>
          <p:nvPr/>
        </p:nvSpPr>
        <p:spPr>
          <a:xfrm>
            <a:off x="12529836" y="10078128"/>
            <a:ext cx="185550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p:txBody>
      </p:sp>
      <p:sp>
        <p:nvSpPr>
          <p:cNvPr id="106" name="Google Shape;106;p1"/>
          <p:cNvSpPr txBox="1"/>
          <p:nvPr/>
        </p:nvSpPr>
        <p:spPr>
          <a:xfrm>
            <a:off x="1471075" y="14740825"/>
            <a:ext cx="9730200" cy="3403102"/>
          </a:xfrm>
          <a:prstGeom prst="rect">
            <a:avLst/>
          </a:prstGeom>
          <a:noFill/>
          <a:ln>
            <a:noFill/>
          </a:ln>
        </p:spPr>
        <p:txBody>
          <a:bodyPr spcFirstLastPara="1" wrap="square" lIns="78350" tIns="39175" rIns="78350" bIns="39175" anchor="t" anchorCtr="0">
            <a:spAutoFit/>
          </a:bodyPr>
          <a:lstStyle/>
          <a:p>
            <a:pPr marL="0" lvl="0" indent="0" algn="l" rtl="0">
              <a:spcBef>
                <a:spcPts val="0"/>
              </a:spcBef>
              <a:spcAft>
                <a:spcPts val="0"/>
              </a:spcAft>
              <a:buNone/>
            </a:pPr>
            <a:r>
              <a:rPr lang="en-US" sz="3600" dirty="0">
                <a:solidFill>
                  <a:schemeClr val="dk1"/>
                </a:solidFill>
              </a:rPr>
              <a:t>The purpose of this project is to provide an accessible online formal preceptor education program to CRNA CEs, working in the acute care hospital setting, to improve knowledge, preceptor satisfaction, confidence, and comfort with precepting SRNAs.</a:t>
            </a:r>
            <a:endParaRPr sz="3600" dirty="0">
              <a:solidFill>
                <a:schemeClr val="dk1"/>
              </a:solidFill>
            </a:endParaRPr>
          </a:p>
        </p:txBody>
      </p:sp>
      <p:sp>
        <p:nvSpPr>
          <p:cNvPr id="107" name="Google Shape;107;p1"/>
          <p:cNvSpPr txBox="1"/>
          <p:nvPr/>
        </p:nvSpPr>
        <p:spPr>
          <a:xfrm>
            <a:off x="1434325" y="7123154"/>
            <a:ext cx="9415500" cy="6173091"/>
          </a:xfrm>
          <a:prstGeom prst="rect">
            <a:avLst/>
          </a:prstGeom>
          <a:noFill/>
          <a:ln>
            <a:noFill/>
          </a:ln>
        </p:spPr>
        <p:txBody>
          <a:bodyPr spcFirstLastPara="1" wrap="square" lIns="78350" tIns="39175" rIns="78350" bIns="39175" anchor="t" anchorCtr="0">
            <a:spAutoFit/>
          </a:bodyPr>
          <a:lstStyle/>
          <a:p>
            <a:pPr marL="457200" indent="-450850">
              <a:buClr>
                <a:schemeClr val="dk1"/>
              </a:buClr>
              <a:buSzPts val="3500"/>
              <a:buChar char="●"/>
            </a:pPr>
            <a:r>
              <a:rPr lang="en-US" sz="3600" dirty="0">
                <a:solidFill>
                  <a:schemeClr val="dk1"/>
                </a:solidFill>
              </a:rPr>
              <a:t>SRNA success dependent on preceptor guidance</a:t>
            </a:r>
            <a:endParaRPr sz="3600" dirty="0">
              <a:solidFill>
                <a:schemeClr val="dk1"/>
              </a:solidFill>
            </a:endParaRPr>
          </a:p>
          <a:p>
            <a:pPr marL="457200" indent="-450850">
              <a:buClr>
                <a:schemeClr val="dk1"/>
              </a:buClr>
              <a:buSzPts val="3500"/>
              <a:buChar char="●"/>
            </a:pPr>
            <a:r>
              <a:rPr lang="en-US" sz="3600" dirty="0">
                <a:solidFill>
                  <a:schemeClr val="dk1"/>
                </a:solidFill>
              </a:rPr>
              <a:t>CRNAs rarely receive formal preceptor training </a:t>
            </a:r>
            <a:endParaRPr sz="3600" dirty="0">
              <a:solidFill>
                <a:schemeClr val="dk1"/>
              </a:solidFill>
            </a:endParaRPr>
          </a:p>
          <a:p>
            <a:pPr marL="457200" indent="-450850">
              <a:buClr>
                <a:schemeClr val="dk1"/>
              </a:buClr>
              <a:buSzPts val="3500"/>
              <a:buChar char="●"/>
            </a:pPr>
            <a:r>
              <a:rPr lang="en-US" sz="3600" dirty="0">
                <a:solidFill>
                  <a:schemeClr val="dk1"/>
                </a:solidFill>
              </a:rPr>
              <a:t>Increased CRNA preceptor satisfaction, confidence, and comfort was demonstrated following a preceptor education program </a:t>
            </a:r>
            <a:endParaRPr sz="3600" dirty="0">
              <a:solidFill>
                <a:schemeClr val="dk1"/>
              </a:solidFill>
            </a:endParaRPr>
          </a:p>
          <a:p>
            <a:pPr marL="457200" indent="-450850">
              <a:buClr>
                <a:schemeClr val="dk1"/>
              </a:buClr>
              <a:buSzPts val="3500"/>
              <a:buChar char="●"/>
            </a:pPr>
            <a:r>
              <a:rPr lang="en-US" sz="3600" dirty="0">
                <a:solidFill>
                  <a:schemeClr val="dk1"/>
                </a:solidFill>
              </a:rPr>
              <a:t>Online format demonstrates ease of implementation, high feasibility, and cost-effectiveness </a:t>
            </a:r>
            <a:endParaRPr sz="3600" dirty="0">
              <a:solidFill>
                <a:schemeClr val="dk1"/>
              </a:solidFill>
            </a:endParaRPr>
          </a:p>
        </p:txBody>
      </p:sp>
      <p:sp>
        <p:nvSpPr>
          <p:cNvPr id="111" name="Google Shape;111;p1"/>
          <p:cNvSpPr txBox="1"/>
          <p:nvPr/>
        </p:nvSpPr>
        <p:spPr>
          <a:xfrm>
            <a:off x="32994600" y="7193911"/>
            <a:ext cx="9415500" cy="4511098"/>
          </a:xfrm>
          <a:prstGeom prst="rect">
            <a:avLst/>
          </a:prstGeom>
          <a:noFill/>
          <a:ln>
            <a:noFill/>
          </a:ln>
        </p:spPr>
        <p:txBody>
          <a:bodyPr spcFirstLastPara="1" wrap="square" lIns="78350" tIns="39175" rIns="78350" bIns="39175" anchor="t" anchorCtr="0">
            <a:spAutoFit/>
          </a:bodyPr>
          <a:lstStyle/>
          <a:p>
            <a:pPr marL="457200" lvl="0" indent="-450850" algn="l" rtl="0">
              <a:spcBef>
                <a:spcPts val="0"/>
              </a:spcBef>
              <a:spcAft>
                <a:spcPts val="0"/>
              </a:spcAft>
              <a:buClr>
                <a:schemeClr val="dk1"/>
              </a:buClr>
              <a:buSzPts val="3500"/>
              <a:buChar char="●"/>
            </a:pPr>
            <a:r>
              <a:rPr lang="en-US" sz="3600" dirty="0">
                <a:solidFill>
                  <a:schemeClr val="dk1"/>
                </a:solidFill>
              </a:rPr>
              <a:t>Online modality to increase feasibility, ease of use, and engagement</a:t>
            </a:r>
            <a:endParaRPr sz="3600" dirty="0">
              <a:solidFill>
                <a:schemeClr val="dk1"/>
              </a:solidFill>
            </a:endParaRPr>
          </a:p>
          <a:p>
            <a:pPr marL="457200" lvl="0" indent="-450850" algn="l" rtl="0">
              <a:spcBef>
                <a:spcPts val="0"/>
              </a:spcBef>
              <a:spcAft>
                <a:spcPts val="0"/>
              </a:spcAft>
              <a:buClr>
                <a:schemeClr val="dk1"/>
              </a:buClr>
              <a:buSzPts val="3500"/>
              <a:buChar char="●"/>
            </a:pPr>
            <a:r>
              <a:rPr lang="en-US" sz="3600" dirty="0">
                <a:solidFill>
                  <a:schemeClr val="dk1"/>
                </a:solidFill>
              </a:rPr>
              <a:t>Articulate program used to create module</a:t>
            </a:r>
            <a:endParaRPr sz="3600" dirty="0">
              <a:solidFill>
                <a:schemeClr val="dk1"/>
              </a:solidFill>
            </a:endParaRPr>
          </a:p>
          <a:p>
            <a:pPr marL="457200" lvl="0" indent="-450850" algn="l" rtl="0">
              <a:spcBef>
                <a:spcPts val="0"/>
              </a:spcBef>
              <a:spcAft>
                <a:spcPts val="0"/>
              </a:spcAft>
              <a:buClr>
                <a:schemeClr val="dk1"/>
              </a:buClr>
              <a:buSzPts val="3500"/>
              <a:buChar char="●"/>
            </a:pPr>
            <a:r>
              <a:rPr lang="en-US" sz="3600" dirty="0">
                <a:solidFill>
                  <a:schemeClr val="dk1"/>
                </a:solidFill>
              </a:rPr>
              <a:t>Focused on areas of improvement identified by the results from the Needs Assessment survey</a:t>
            </a:r>
            <a:endParaRPr sz="3600" dirty="0">
              <a:solidFill>
                <a:schemeClr val="dk1"/>
              </a:solidFill>
            </a:endParaRPr>
          </a:p>
          <a:p>
            <a:pPr marL="457200" lvl="0" indent="-450850" algn="l" rtl="0">
              <a:spcBef>
                <a:spcPts val="0"/>
              </a:spcBef>
              <a:spcAft>
                <a:spcPts val="0"/>
              </a:spcAft>
              <a:buClr>
                <a:schemeClr val="dk1"/>
              </a:buClr>
              <a:buSzPts val="3500"/>
              <a:buChar char="●"/>
            </a:pPr>
            <a:r>
              <a:rPr lang="en-US" sz="3600" dirty="0">
                <a:solidFill>
                  <a:schemeClr val="dk1"/>
                </a:solidFill>
              </a:rPr>
              <a:t>Included a pretest, demographic survey, and posttest survey</a:t>
            </a:r>
            <a:endParaRPr sz="3600" dirty="0">
              <a:solidFill>
                <a:schemeClr val="dk1"/>
              </a:solidFill>
            </a:endParaRPr>
          </a:p>
        </p:txBody>
      </p:sp>
      <p:sp>
        <p:nvSpPr>
          <p:cNvPr id="112" name="Google Shape;112;p1"/>
          <p:cNvSpPr txBox="1"/>
          <p:nvPr/>
        </p:nvSpPr>
        <p:spPr>
          <a:xfrm>
            <a:off x="1440171" y="19200064"/>
            <a:ext cx="9415500" cy="7386607"/>
          </a:xfrm>
          <a:prstGeom prst="rect">
            <a:avLst/>
          </a:prstGeom>
          <a:noFill/>
          <a:ln>
            <a:noFill/>
          </a:ln>
        </p:spPr>
        <p:txBody>
          <a:bodyPr spcFirstLastPara="1" wrap="square" lIns="91425" tIns="91425" rIns="91425" bIns="91425" anchor="t" anchorCtr="0">
            <a:spAutoFit/>
          </a:bodyPr>
          <a:lstStyle/>
          <a:p>
            <a:pPr marL="457200" lvl="0" indent="-450850" algn="l" rtl="0">
              <a:spcBef>
                <a:spcPts val="0"/>
              </a:spcBef>
              <a:spcAft>
                <a:spcPts val="0"/>
              </a:spcAft>
              <a:buSzPts val="3500"/>
              <a:buChar char="●"/>
            </a:pPr>
            <a:r>
              <a:rPr lang="en-US" sz="3600" dirty="0"/>
              <a:t>Setting: online</a:t>
            </a:r>
            <a:endParaRPr sz="3600" dirty="0"/>
          </a:p>
          <a:p>
            <a:pPr marL="457200" lvl="0" indent="-450850" algn="l" rtl="0">
              <a:spcBef>
                <a:spcPts val="0"/>
              </a:spcBef>
              <a:spcAft>
                <a:spcPts val="0"/>
              </a:spcAft>
              <a:buSzPts val="3500"/>
              <a:buChar char="●"/>
            </a:pPr>
            <a:r>
              <a:rPr lang="en-US" sz="3600" dirty="0"/>
              <a:t>Sample:</a:t>
            </a:r>
            <a:endParaRPr sz="3600" dirty="0"/>
          </a:p>
          <a:p>
            <a:pPr marL="914400" lvl="1" indent="-450850" algn="l" rtl="0">
              <a:spcBef>
                <a:spcPts val="0"/>
              </a:spcBef>
              <a:spcAft>
                <a:spcPts val="0"/>
              </a:spcAft>
              <a:buSzPts val="3500"/>
              <a:buChar char="○"/>
            </a:pPr>
            <a:r>
              <a:rPr lang="en-US" sz="3600" dirty="0"/>
              <a:t>Inclusion criteria: clinical coordinators of the Kaiser Permanente School of Anesthesia</a:t>
            </a:r>
            <a:endParaRPr sz="3600" dirty="0"/>
          </a:p>
          <a:p>
            <a:pPr marL="914400" lvl="1" indent="-450850" algn="l" rtl="0">
              <a:spcBef>
                <a:spcPts val="0"/>
              </a:spcBef>
              <a:spcAft>
                <a:spcPts val="0"/>
              </a:spcAft>
              <a:buSzPts val="3500"/>
              <a:buChar char="○"/>
            </a:pPr>
            <a:r>
              <a:rPr lang="en-US" sz="3600" dirty="0"/>
              <a:t>Exclusion criteria: Anesthesia providers who were not Certified Registered Nurse Anesthetists</a:t>
            </a:r>
            <a:endParaRPr sz="3600" dirty="0"/>
          </a:p>
          <a:p>
            <a:pPr marL="457200" lvl="0" indent="-450850" algn="l" rtl="0">
              <a:spcBef>
                <a:spcPts val="0"/>
              </a:spcBef>
              <a:spcAft>
                <a:spcPts val="0"/>
              </a:spcAft>
              <a:buSzPts val="3500"/>
              <a:buChar char="●"/>
            </a:pPr>
            <a:r>
              <a:rPr lang="en-US" sz="3600" dirty="0"/>
              <a:t>Data collection</a:t>
            </a:r>
            <a:endParaRPr sz="3600" dirty="0"/>
          </a:p>
          <a:p>
            <a:pPr marL="914400" lvl="1" indent="-450850" algn="l" rtl="0">
              <a:spcBef>
                <a:spcPts val="0"/>
              </a:spcBef>
              <a:spcAft>
                <a:spcPts val="0"/>
              </a:spcAft>
              <a:buSzPts val="3500"/>
              <a:buChar char="○"/>
            </a:pPr>
            <a:r>
              <a:rPr lang="en-US" sz="3600" dirty="0"/>
              <a:t>Needs Assessment sent via email March 1, 2022-March 29, 2022</a:t>
            </a:r>
            <a:endParaRPr sz="3600" dirty="0"/>
          </a:p>
          <a:p>
            <a:pPr marL="914400" lvl="1" indent="-450850" algn="l" rtl="0">
              <a:spcBef>
                <a:spcPts val="0"/>
              </a:spcBef>
              <a:spcAft>
                <a:spcPts val="0"/>
              </a:spcAft>
              <a:buSzPts val="3500"/>
              <a:buChar char="○"/>
            </a:pPr>
            <a:r>
              <a:rPr lang="en-US" sz="3600" dirty="0"/>
              <a:t>Educational module sent via email September 14, 2022-October 10, 2022</a:t>
            </a:r>
            <a:endParaRPr sz="3600" dirty="0"/>
          </a:p>
        </p:txBody>
      </p:sp>
      <p:sp>
        <p:nvSpPr>
          <p:cNvPr id="113" name="Google Shape;113;p1"/>
          <p:cNvSpPr txBox="1"/>
          <p:nvPr/>
        </p:nvSpPr>
        <p:spPr>
          <a:xfrm>
            <a:off x="32684275" y="25145140"/>
            <a:ext cx="10063925" cy="848557"/>
          </a:xfrm>
          <a:prstGeom prst="rect">
            <a:avLst/>
          </a:prstGeom>
          <a:solidFill>
            <a:srgbClr val="B61919"/>
          </a:solidFill>
          <a:ln>
            <a:noFill/>
          </a:ln>
        </p:spPr>
        <p:txBody>
          <a:bodyPr spcFirstLastPara="1" wrap="square" lIns="78350" tIns="39175" rIns="78350" bIns="39175" anchor="t" anchorCtr="0">
            <a:spAutoFit/>
          </a:bodyPr>
          <a:lstStyle/>
          <a:p>
            <a:pPr marL="0" lvl="0" indent="0" algn="ctr" rtl="0">
              <a:spcBef>
                <a:spcPts val="0"/>
              </a:spcBef>
              <a:spcAft>
                <a:spcPts val="0"/>
              </a:spcAft>
              <a:buClr>
                <a:schemeClr val="dk1"/>
              </a:buClr>
              <a:buFont typeface="Arial"/>
              <a:buNone/>
            </a:pPr>
            <a:r>
              <a:rPr lang="en-US" sz="5000">
                <a:solidFill>
                  <a:schemeClr val="lt1"/>
                </a:solidFill>
              </a:rPr>
              <a:t>Recommendations</a:t>
            </a:r>
            <a:endParaRPr sz="5000">
              <a:solidFill>
                <a:schemeClr val="dk1"/>
              </a:solidFill>
            </a:endParaRPr>
          </a:p>
        </p:txBody>
      </p:sp>
      <p:sp>
        <p:nvSpPr>
          <p:cNvPr id="114" name="Google Shape;114;p1"/>
          <p:cNvSpPr txBox="1"/>
          <p:nvPr/>
        </p:nvSpPr>
        <p:spPr>
          <a:xfrm>
            <a:off x="1143000" y="26666459"/>
            <a:ext cx="10058400" cy="848700"/>
          </a:xfrm>
          <a:prstGeom prst="rect">
            <a:avLst/>
          </a:prstGeom>
          <a:solidFill>
            <a:srgbClr val="B61919"/>
          </a:solidFill>
          <a:ln>
            <a:noFill/>
          </a:ln>
        </p:spPr>
        <p:txBody>
          <a:bodyPr spcFirstLastPara="1" wrap="square" lIns="78350" tIns="39175" rIns="78350" bIns="39175" anchor="t" anchorCtr="0">
            <a:spAutoFit/>
          </a:bodyPr>
          <a:lstStyle/>
          <a:p>
            <a:pPr marL="0" marR="0" lvl="0" indent="0" algn="ctr" rtl="0">
              <a:spcBef>
                <a:spcPts val="0"/>
              </a:spcBef>
              <a:spcAft>
                <a:spcPts val="0"/>
              </a:spcAft>
              <a:buNone/>
            </a:pPr>
            <a:r>
              <a:rPr lang="en-US" sz="5000">
                <a:solidFill>
                  <a:schemeClr val="lt1"/>
                </a:solidFill>
              </a:rPr>
              <a:t>References</a:t>
            </a:r>
            <a:endParaRPr sz="5000" b="0" i="0" u="none" strike="noStrike" cap="none">
              <a:solidFill>
                <a:schemeClr val="dk1"/>
              </a:solidFill>
              <a:latin typeface="Arial"/>
              <a:ea typeface="Arial"/>
              <a:cs typeface="Arial"/>
              <a:sym typeface="Arial"/>
            </a:endParaRPr>
          </a:p>
        </p:txBody>
      </p:sp>
      <p:sp>
        <p:nvSpPr>
          <p:cNvPr id="117" name="Google Shape;117;p1"/>
          <p:cNvSpPr txBox="1"/>
          <p:nvPr/>
        </p:nvSpPr>
        <p:spPr>
          <a:xfrm>
            <a:off x="13838300" y="18311300"/>
            <a:ext cx="14410800" cy="723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500"/>
          </a:p>
        </p:txBody>
      </p:sp>
      <p:sp>
        <p:nvSpPr>
          <p:cNvPr id="118" name="Google Shape;118;p1"/>
          <p:cNvSpPr txBox="1"/>
          <p:nvPr/>
        </p:nvSpPr>
        <p:spPr>
          <a:xfrm>
            <a:off x="12371162" y="18054712"/>
            <a:ext cx="19394349" cy="5724614"/>
          </a:xfrm>
          <a:prstGeom prst="rect">
            <a:avLst/>
          </a:prstGeom>
          <a:noFill/>
          <a:ln>
            <a:noFill/>
          </a:ln>
        </p:spPr>
        <p:txBody>
          <a:bodyPr spcFirstLastPara="1" wrap="square" lIns="91425" tIns="91425" rIns="91425" bIns="91425" anchor="t" anchorCtr="0">
            <a:spAutoFit/>
          </a:bodyPr>
          <a:lstStyle/>
          <a:p>
            <a:pPr marL="457200" indent="-450850">
              <a:buSzPts val="3500"/>
              <a:buChar char="●"/>
            </a:pPr>
            <a:r>
              <a:rPr lang="en-US" sz="3600" dirty="0">
                <a:solidFill>
                  <a:schemeClr val="dk1"/>
                </a:solidFill>
              </a:rPr>
              <a:t>40 clinical coordinators were invited to participate; 10 participants completed the entire online training</a:t>
            </a:r>
          </a:p>
          <a:p>
            <a:pPr marL="457200" indent="-450850">
              <a:buSzPts val="3500"/>
              <a:buChar char="●"/>
            </a:pPr>
            <a:r>
              <a:rPr lang="en-US" sz="3600" dirty="0">
                <a:solidFill>
                  <a:schemeClr val="dk1"/>
                </a:solidFill>
              </a:rPr>
              <a:t>Participants indicated increased comfort with coaching critical thinking, working with different learning styles, and working with different ethnic backgrounds</a:t>
            </a:r>
          </a:p>
          <a:p>
            <a:pPr marL="457200" indent="-450850">
              <a:buSzPts val="3500"/>
              <a:buChar char="●"/>
            </a:pPr>
            <a:r>
              <a:rPr lang="en-US" sz="3600" dirty="0">
                <a:solidFill>
                  <a:schemeClr val="dk1"/>
                </a:solidFill>
              </a:rPr>
              <a:t>Results suggest an inverse relationship between number of years as a CRNA and comfort with working with  an SRNA of a different background</a:t>
            </a:r>
          </a:p>
          <a:p>
            <a:pPr marL="457200" indent="-450850">
              <a:buSzPts val="3500"/>
              <a:buChar char="●"/>
            </a:pPr>
            <a:r>
              <a:rPr lang="en-US" sz="3600" dirty="0">
                <a:solidFill>
                  <a:schemeClr val="dk1"/>
                </a:solidFill>
              </a:rPr>
              <a:t>40% of participants responded that the module was easy to follow</a:t>
            </a:r>
          </a:p>
          <a:p>
            <a:pPr marL="457200" indent="-450850">
              <a:buSzPts val="3500"/>
              <a:buChar char="●"/>
            </a:pPr>
            <a:r>
              <a:rPr lang="en-US" sz="3600" dirty="0">
                <a:solidFill>
                  <a:schemeClr val="dk1"/>
                </a:solidFill>
              </a:rPr>
              <a:t>50% of participants responded that the delivery of the course material was “Mostly” engaging</a:t>
            </a:r>
          </a:p>
          <a:p>
            <a:pPr marL="457200" indent="-450850">
              <a:buSzPts val="3500"/>
              <a:buChar char="●"/>
            </a:pPr>
            <a:r>
              <a:rPr lang="en-US" sz="3600" dirty="0">
                <a:solidFill>
                  <a:schemeClr val="dk1"/>
                </a:solidFill>
              </a:rPr>
              <a:t>50% of participants responded “Very much” that the time frame to complete the course was appropriate</a:t>
            </a:r>
          </a:p>
        </p:txBody>
      </p:sp>
      <p:sp>
        <p:nvSpPr>
          <p:cNvPr id="120" name="Google Shape;120;p1"/>
          <p:cNvSpPr txBox="1"/>
          <p:nvPr/>
        </p:nvSpPr>
        <p:spPr>
          <a:xfrm>
            <a:off x="33004625" y="13470631"/>
            <a:ext cx="9415500" cy="5065095"/>
          </a:xfrm>
          <a:prstGeom prst="rect">
            <a:avLst/>
          </a:prstGeom>
          <a:noFill/>
          <a:ln>
            <a:noFill/>
          </a:ln>
        </p:spPr>
        <p:txBody>
          <a:bodyPr spcFirstLastPara="1" wrap="square" lIns="78350" tIns="39175" rIns="78350" bIns="39175" anchor="t" anchorCtr="0">
            <a:spAutoFit/>
          </a:bodyPr>
          <a:lstStyle/>
          <a:p>
            <a:pPr marL="457200" lvl="0" indent="-450850" algn="l" rtl="0">
              <a:lnSpc>
                <a:spcPct val="100000"/>
              </a:lnSpc>
              <a:spcBef>
                <a:spcPts val="0"/>
              </a:spcBef>
              <a:spcAft>
                <a:spcPts val="0"/>
              </a:spcAft>
              <a:buClr>
                <a:schemeClr val="dk1"/>
              </a:buClr>
              <a:buSzPts val="3500"/>
              <a:buFont typeface="Times New Roman"/>
              <a:buChar char="●"/>
            </a:pPr>
            <a:r>
              <a:rPr lang="en-US" sz="3600" dirty="0">
                <a:solidFill>
                  <a:schemeClr val="dk1"/>
                </a:solidFill>
              </a:rPr>
              <a:t>Engaging: 50% of participants responded that the delivery of the course material was “Mostly” engaging</a:t>
            </a:r>
          </a:p>
          <a:p>
            <a:pPr marL="457200" indent="-450850">
              <a:buClr>
                <a:schemeClr val="dk1"/>
              </a:buClr>
              <a:buSzPts val="3500"/>
              <a:buChar char="●"/>
            </a:pPr>
            <a:r>
              <a:rPr lang="en-US" sz="3600" dirty="0">
                <a:solidFill>
                  <a:schemeClr val="dk1"/>
                </a:solidFill>
              </a:rPr>
              <a:t>Small sample size: of the 40 clinical coordinators, 15 participants responded, however only 10 responses were considered complete</a:t>
            </a:r>
          </a:p>
          <a:p>
            <a:pPr marL="457200" lvl="0" indent="-450850" algn="l" rtl="0">
              <a:lnSpc>
                <a:spcPct val="100000"/>
              </a:lnSpc>
              <a:spcBef>
                <a:spcPts val="0"/>
              </a:spcBef>
              <a:spcAft>
                <a:spcPts val="0"/>
              </a:spcAft>
              <a:buClr>
                <a:schemeClr val="dk1"/>
              </a:buClr>
              <a:buSzPts val="3500"/>
              <a:buChar char="●"/>
            </a:pPr>
            <a:r>
              <a:rPr lang="en-US" sz="3600" dirty="0">
                <a:solidFill>
                  <a:schemeClr val="dk1"/>
                </a:solidFill>
              </a:rPr>
              <a:t>Technology issues: some users had difficulty with navigation</a:t>
            </a:r>
            <a:endParaRPr sz="3600" dirty="0">
              <a:solidFill>
                <a:schemeClr val="dk1"/>
              </a:solidFill>
            </a:endParaRPr>
          </a:p>
        </p:txBody>
      </p:sp>
      <p:sp>
        <p:nvSpPr>
          <p:cNvPr id="125" name="Google Shape;125;p1"/>
          <p:cNvSpPr txBox="1"/>
          <p:nvPr/>
        </p:nvSpPr>
        <p:spPr>
          <a:xfrm>
            <a:off x="33011250" y="26313546"/>
            <a:ext cx="9415500" cy="5065095"/>
          </a:xfrm>
          <a:prstGeom prst="rect">
            <a:avLst/>
          </a:prstGeom>
          <a:noFill/>
          <a:ln>
            <a:noFill/>
          </a:ln>
        </p:spPr>
        <p:txBody>
          <a:bodyPr spcFirstLastPara="1" wrap="square" lIns="78350" tIns="39175" rIns="78350" bIns="39175" anchor="t" anchorCtr="0">
            <a:spAutoFit/>
          </a:bodyPr>
          <a:lstStyle/>
          <a:p>
            <a:pPr marL="457200" indent="-450850">
              <a:buClr>
                <a:schemeClr val="dk1"/>
              </a:buClr>
              <a:buSzPts val="3500"/>
              <a:buChar char="●"/>
            </a:pPr>
            <a:r>
              <a:rPr lang="en-US" sz="3600" dirty="0">
                <a:solidFill>
                  <a:schemeClr val="dk1"/>
                </a:solidFill>
              </a:rPr>
              <a:t>Utilize a more evenly distributed Likert scale for data collection</a:t>
            </a:r>
            <a:endParaRPr sz="3600" dirty="0">
              <a:solidFill>
                <a:schemeClr val="dk1"/>
              </a:solidFill>
            </a:endParaRPr>
          </a:p>
          <a:p>
            <a:pPr marL="457200" lvl="0" indent="-450850" algn="l" rtl="0">
              <a:lnSpc>
                <a:spcPct val="100000"/>
              </a:lnSpc>
              <a:spcBef>
                <a:spcPts val="0"/>
              </a:spcBef>
              <a:spcAft>
                <a:spcPts val="0"/>
              </a:spcAft>
              <a:buClr>
                <a:schemeClr val="dk1"/>
              </a:buClr>
              <a:buSzPts val="3500"/>
              <a:buChar char="●"/>
            </a:pPr>
            <a:r>
              <a:rPr lang="en-US" sz="3600" dirty="0">
                <a:solidFill>
                  <a:schemeClr val="dk1"/>
                </a:solidFill>
              </a:rPr>
              <a:t>Expand the sample size to include all KPSA CRNA CEs for more robust results</a:t>
            </a:r>
          </a:p>
          <a:p>
            <a:pPr marL="457200" indent="-450850">
              <a:buClr>
                <a:schemeClr val="dk1"/>
              </a:buClr>
              <a:buSzPts val="3500"/>
              <a:buChar char="●"/>
            </a:pPr>
            <a:r>
              <a:rPr lang="en-US" sz="3600" dirty="0">
                <a:solidFill>
                  <a:schemeClr val="dk1"/>
                </a:solidFill>
              </a:rPr>
              <a:t>Investigate the generational gaps that may influence precepting</a:t>
            </a:r>
          </a:p>
          <a:p>
            <a:pPr marL="457200" indent="-450850">
              <a:buClr>
                <a:schemeClr val="dk1"/>
              </a:buClr>
              <a:buSzPts val="3500"/>
              <a:buChar char="●"/>
            </a:pPr>
            <a:r>
              <a:rPr lang="en-US" sz="3600" dirty="0">
                <a:solidFill>
                  <a:schemeClr val="dk1"/>
                </a:solidFill>
              </a:rPr>
              <a:t>Examine the impact of integrating in-person or hybrid preceptor education modules</a:t>
            </a:r>
            <a:endParaRPr sz="3600" dirty="0">
              <a:solidFill>
                <a:schemeClr val="dk1"/>
              </a:solidFill>
            </a:endParaRPr>
          </a:p>
        </p:txBody>
      </p:sp>
      <p:sp>
        <p:nvSpPr>
          <p:cNvPr id="126" name="Google Shape;126;p1"/>
          <p:cNvSpPr txBox="1"/>
          <p:nvPr/>
        </p:nvSpPr>
        <p:spPr>
          <a:xfrm>
            <a:off x="32976550" y="20554098"/>
            <a:ext cx="9415500" cy="4062620"/>
          </a:xfrm>
          <a:prstGeom prst="rect">
            <a:avLst/>
          </a:prstGeom>
          <a:noFill/>
          <a:ln>
            <a:noFill/>
          </a:ln>
        </p:spPr>
        <p:txBody>
          <a:bodyPr spcFirstLastPara="1" wrap="square" lIns="91425" tIns="91425" rIns="91425" bIns="91425" anchor="t" anchorCtr="0">
            <a:spAutoFit/>
          </a:bodyPr>
          <a:lstStyle/>
          <a:p>
            <a:pPr marL="457200" indent="-450850">
              <a:buSzPts val="3500"/>
              <a:buChar char="●"/>
            </a:pPr>
            <a:r>
              <a:rPr lang="en-US" sz="3600" dirty="0"/>
              <a:t>The small sample size may mean the results of this project do not fully represent the views of the entire CRNA preceptor population </a:t>
            </a:r>
            <a:endParaRPr sz="3600" dirty="0"/>
          </a:p>
          <a:p>
            <a:pPr marL="457200" lvl="0" indent="-450850" algn="l" rtl="0">
              <a:spcBef>
                <a:spcPts val="0"/>
              </a:spcBef>
              <a:spcAft>
                <a:spcPts val="0"/>
              </a:spcAft>
              <a:buSzPts val="3500"/>
              <a:buChar char="●"/>
            </a:pPr>
            <a:r>
              <a:rPr lang="en-US" sz="3600" dirty="0"/>
              <a:t>Feedback from the respondents suggest that the training was easy to use, engaging, and efficient</a:t>
            </a:r>
            <a:endParaRPr sz="3600" dirty="0"/>
          </a:p>
        </p:txBody>
      </p:sp>
      <p:graphicFrame>
        <p:nvGraphicFramePr>
          <p:cNvPr id="3" name="Table 8">
            <a:extLst>
              <a:ext uri="{FF2B5EF4-FFF2-40B4-BE49-F238E27FC236}">
                <a16:creationId xmlns:a16="http://schemas.microsoft.com/office/drawing/2014/main" id="{5F70F043-7A88-59D8-22CE-25FC17EFB6BC}"/>
              </a:ext>
            </a:extLst>
          </p:cNvPr>
          <p:cNvGraphicFramePr>
            <a:graphicFrameLocks noGrp="1"/>
          </p:cNvGraphicFramePr>
          <p:nvPr>
            <p:extLst>
              <p:ext uri="{D42A27DB-BD31-4B8C-83A1-F6EECF244321}">
                <p14:modId xmlns:p14="http://schemas.microsoft.com/office/powerpoint/2010/main" val="3650813202"/>
              </p:ext>
            </p:extLst>
          </p:nvPr>
        </p:nvGraphicFramePr>
        <p:xfrm>
          <a:off x="12168626" y="25049328"/>
          <a:ext cx="19672915" cy="6383172"/>
        </p:xfrm>
        <a:graphic>
          <a:graphicData uri="http://schemas.openxmlformats.org/drawingml/2006/table">
            <a:tbl>
              <a:tblPr firstRow="1" bandRow="1">
                <a:tableStyleId>{08FB837D-C827-4EFA-A057-4D05807E0F7C}</a:tableStyleId>
              </a:tblPr>
              <a:tblGrid>
                <a:gridCol w="2055127">
                  <a:extLst>
                    <a:ext uri="{9D8B030D-6E8A-4147-A177-3AD203B41FA5}">
                      <a16:colId xmlns:a16="http://schemas.microsoft.com/office/drawing/2014/main" val="512331563"/>
                    </a:ext>
                  </a:extLst>
                </a:gridCol>
                <a:gridCol w="3276847">
                  <a:extLst>
                    <a:ext uri="{9D8B030D-6E8A-4147-A177-3AD203B41FA5}">
                      <a16:colId xmlns:a16="http://schemas.microsoft.com/office/drawing/2014/main" val="780357815"/>
                    </a:ext>
                  </a:extLst>
                </a:gridCol>
                <a:gridCol w="2311400">
                  <a:extLst>
                    <a:ext uri="{9D8B030D-6E8A-4147-A177-3AD203B41FA5}">
                      <a16:colId xmlns:a16="http://schemas.microsoft.com/office/drawing/2014/main" val="1793305149"/>
                    </a:ext>
                  </a:extLst>
                </a:gridCol>
                <a:gridCol w="3022600">
                  <a:extLst>
                    <a:ext uri="{9D8B030D-6E8A-4147-A177-3AD203B41FA5}">
                      <a16:colId xmlns:a16="http://schemas.microsoft.com/office/drawing/2014/main" val="3973371459"/>
                    </a:ext>
                  </a:extLst>
                </a:gridCol>
                <a:gridCol w="3683000">
                  <a:extLst>
                    <a:ext uri="{9D8B030D-6E8A-4147-A177-3AD203B41FA5}">
                      <a16:colId xmlns:a16="http://schemas.microsoft.com/office/drawing/2014/main" val="1126626011"/>
                    </a:ext>
                  </a:extLst>
                </a:gridCol>
                <a:gridCol w="2768600">
                  <a:extLst>
                    <a:ext uri="{9D8B030D-6E8A-4147-A177-3AD203B41FA5}">
                      <a16:colId xmlns:a16="http://schemas.microsoft.com/office/drawing/2014/main" val="4178639389"/>
                    </a:ext>
                  </a:extLst>
                </a:gridCol>
                <a:gridCol w="2555341">
                  <a:extLst>
                    <a:ext uri="{9D8B030D-6E8A-4147-A177-3AD203B41FA5}">
                      <a16:colId xmlns:a16="http://schemas.microsoft.com/office/drawing/2014/main" val="44907334"/>
                    </a:ext>
                  </a:extLst>
                </a:gridCol>
              </a:tblGrid>
              <a:tr h="538474">
                <a:tc gridSpan="7">
                  <a:txBody>
                    <a:bodyPr/>
                    <a:lstStyle/>
                    <a:p>
                      <a:pPr algn="ctr"/>
                      <a:r>
                        <a:rPr lang="en-US" sz="2800" dirty="0">
                          <a:solidFill>
                            <a:schemeClr val="tx1"/>
                          </a:solidFill>
                        </a:rPr>
                        <a:t>The Iowa Model</a:t>
                      </a:r>
                    </a:p>
                  </a:txBody>
                  <a:tcPr/>
                </a:tc>
                <a:tc hMerge="1">
                  <a:txBody>
                    <a:bodyPr/>
                    <a:lstStyle/>
                    <a:p>
                      <a:pPr algn="ctr"/>
                      <a:endParaRPr lang="en-US">
                        <a:solidFill>
                          <a:schemeClr val="tx1"/>
                        </a:solidFill>
                      </a:endParaRPr>
                    </a:p>
                  </a:txBody>
                  <a:tcPr/>
                </a:tc>
                <a:tc hMerge="1">
                  <a:txBody>
                    <a:bodyPr/>
                    <a:lstStyle/>
                    <a:p>
                      <a:pPr algn="ctr"/>
                      <a:endParaRPr lang="en-US">
                        <a:solidFill>
                          <a:schemeClr val="tx1"/>
                        </a:solidFill>
                      </a:endParaRPr>
                    </a:p>
                  </a:txBody>
                  <a:tcPr/>
                </a:tc>
                <a:tc hMerge="1">
                  <a:txBody>
                    <a:bodyPr/>
                    <a:lstStyle/>
                    <a:p>
                      <a:pPr algn="ctr"/>
                      <a:endParaRPr lang="en-US">
                        <a:solidFill>
                          <a:schemeClr val="tx1"/>
                        </a:solidFill>
                      </a:endParaRPr>
                    </a:p>
                  </a:txBody>
                  <a:tcPr/>
                </a:tc>
                <a:tc hMerge="1">
                  <a:txBody>
                    <a:bodyPr/>
                    <a:lstStyle/>
                    <a:p>
                      <a:pPr algn="ctr"/>
                      <a:endParaRPr lang="en-US">
                        <a:solidFill>
                          <a:schemeClr val="tx1"/>
                        </a:solidFill>
                      </a:endParaRPr>
                    </a:p>
                  </a:txBody>
                  <a:tcPr/>
                </a:tc>
                <a:tc hMerge="1">
                  <a:txBody>
                    <a:bodyPr/>
                    <a:lstStyle/>
                    <a:p>
                      <a:pPr algn="ctr"/>
                      <a:endParaRPr lang="en-US">
                        <a:solidFill>
                          <a:schemeClr val="tx1"/>
                        </a:solidFill>
                      </a:endParaRPr>
                    </a:p>
                  </a:txBody>
                  <a:tcPr/>
                </a:tc>
                <a:tc hMerge="1">
                  <a:txBody>
                    <a:bodyPr/>
                    <a:lstStyle/>
                    <a:p>
                      <a:pPr algn="ctr"/>
                      <a:endParaRPr lang="en-US" sz="2800" dirty="0">
                        <a:solidFill>
                          <a:schemeClr val="tx1"/>
                        </a:solidFill>
                      </a:endParaRPr>
                    </a:p>
                  </a:txBody>
                  <a:tcPr/>
                </a:tc>
                <a:extLst>
                  <a:ext uri="{0D108BD9-81ED-4DB2-BD59-A6C34878D82A}">
                    <a16:rowId xmlns:a16="http://schemas.microsoft.com/office/drawing/2014/main" val="368578954"/>
                  </a:ext>
                </a:extLst>
              </a:tr>
              <a:tr h="1045273">
                <a:tc>
                  <a:txBody>
                    <a:bodyPr/>
                    <a:lstStyle/>
                    <a:p>
                      <a:pPr algn="ctr"/>
                      <a:r>
                        <a:rPr lang="en-US" sz="2000" b="1" i="0" u="none" strike="noStrike" cap="none" dirty="0">
                          <a:solidFill>
                            <a:schemeClr val="tx1"/>
                          </a:solidFill>
                          <a:effectLst/>
                          <a:latin typeface="+mn-lt"/>
                          <a:ea typeface="+mn-ea"/>
                          <a:cs typeface="+mn-cs"/>
                          <a:sym typeface="Arial"/>
                        </a:rPr>
                        <a:t>Step 1: </a:t>
                      </a:r>
                    </a:p>
                    <a:p>
                      <a:pPr algn="ctr"/>
                      <a:r>
                        <a:rPr lang="en-US" sz="2000" b="0" i="0" u="none" strike="noStrike" cap="none" dirty="0">
                          <a:solidFill>
                            <a:schemeClr val="tx1"/>
                          </a:solidFill>
                          <a:effectLst/>
                          <a:latin typeface="+mn-lt"/>
                          <a:ea typeface="+mn-ea"/>
                          <a:cs typeface="+mn-cs"/>
                          <a:sym typeface="Arial"/>
                        </a:rPr>
                        <a:t>Identifying Triggering Issue</a:t>
                      </a:r>
                      <a:r>
                        <a:rPr lang="en-US" sz="2000" b="0" dirty="0">
                          <a:solidFill>
                            <a:schemeClr val="tx1"/>
                          </a:solidFill>
                          <a:effectLst/>
                        </a:rPr>
                        <a:t> </a:t>
                      </a:r>
                      <a:endParaRPr lang="en-US" sz="2000" b="0" dirty="0">
                        <a:solidFill>
                          <a:schemeClr val="tx1"/>
                        </a:solidFill>
                      </a:endParaRPr>
                    </a:p>
                  </a:txBody>
                  <a:tcPr/>
                </a:tc>
                <a:tc>
                  <a:txBody>
                    <a:bodyPr/>
                    <a:lstStyle/>
                    <a:p>
                      <a:pPr algn="ctr"/>
                      <a:r>
                        <a:rPr lang="en-US" sz="2000" b="1" i="0" u="none" strike="noStrike" cap="none" dirty="0">
                          <a:solidFill>
                            <a:schemeClr val="tx1"/>
                          </a:solidFill>
                          <a:effectLst/>
                          <a:latin typeface="+mn-lt"/>
                          <a:ea typeface="+mn-ea"/>
                          <a:cs typeface="+mn-cs"/>
                          <a:sym typeface="Arial"/>
                        </a:rPr>
                        <a:t>Step 2: </a:t>
                      </a:r>
                    </a:p>
                    <a:p>
                      <a:pPr algn="ctr"/>
                      <a:r>
                        <a:rPr lang="en-US" sz="2000" b="0" i="0" u="none" strike="noStrike" cap="none" dirty="0">
                          <a:solidFill>
                            <a:schemeClr val="tx1"/>
                          </a:solidFill>
                          <a:effectLst/>
                          <a:latin typeface="+mn-lt"/>
                          <a:ea typeface="+mn-ea"/>
                          <a:cs typeface="+mn-cs"/>
                          <a:sym typeface="Arial"/>
                        </a:rPr>
                        <a:t>State the Question or </a:t>
                      </a:r>
                    </a:p>
                    <a:p>
                      <a:pPr algn="ctr"/>
                      <a:r>
                        <a:rPr lang="en-US" sz="2000" b="0" i="0" u="none" strike="noStrike" cap="none" dirty="0">
                          <a:solidFill>
                            <a:schemeClr val="tx1"/>
                          </a:solidFill>
                          <a:effectLst/>
                          <a:latin typeface="+mn-lt"/>
                          <a:ea typeface="+mn-ea"/>
                          <a:cs typeface="+mn-cs"/>
                          <a:sym typeface="Arial"/>
                        </a:rPr>
                        <a:t>Purpose</a:t>
                      </a:r>
                      <a:r>
                        <a:rPr lang="en-US" sz="2000" b="0" dirty="0">
                          <a:solidFill>
                            <a:schemeClr val="tx1"/>
                          </a:solidFill>
                          <a:effectLst/>
                        </a:rPr>
                        <a:t> </a:t>
                      </a:r>
                      <a:endParaRPr lang="en-US" sz="2000" b="0" dirty="0">
                        <a:solidFill>
                          <a:schemeClr val="tx1"/>
                        </a:solidFill>
                      </a:endParaRPr>
                    </a:p>
                  </a:txBody>
                  <a:tcPr/>
                </a:tc>
                <a:tc>
                  <a:txBody>
                    <a:bodyPr/>
                    <a:lstStyle/>
                    <a:p>
                      <a:pPr algn="ctr"/>
                      <a:r>
                        <a:rPr lang="en-US" sz="2000" b="1" i="0" u="none" strike="noStrike" cap="none" dirty="0">
                          <a:solidFill>
                            <a:schemeClr val="tx1"/>
                          </a:solidFill>
                          <a:effectLst/>
                          <a:latin typeface="+mn-lt"/>
                          <a:ea typeface="+mn-ea"/>
                          <a:cs typeface="+mn-cs"/>
                          <a:sym typeface="Arial"/>
                        </a:rPr>
                        <a:t>Step 3:</a:t>
                      </a:r>
                    </a:p>
                    <a:p>
                      <a:pPr algn="ctr"/>
                      <a:r>
                        <a:rPr lang="en-US" sz="2000" b="0" i="0" u="none" strike="noStrike" cap="none" dirty="0">
                          <a:solidFill>
                            <a:schemeClr val="tx1"/>
                          </a:solidFill>
                          <a:effectLst/>
                          <a:latin typeface="+mn-lt"/>
                          <a:ea typeface="+mn-ea"/>
                          <a:cs typeface="+mn-cs"/>
                          <a:sym typeface="Arial"/>
                        </a:rPr>
                        <a:t>Form a Team</a:t>
                      </a:r>
                      <a:r>
                        <a:rPr lang="en-US" sz="2000" b="0" dirty="0">
                          <a:solidFill>
                            <a:schemeClr val="tx1"/>
                          </a:solidFill>
                          <a:effectLst/>
                        </a:rPr>
                        <a:t> </a:t>
                      </a:r>
                      <a:endParaRPr lang="en-US" sz="2000" b="0" dirty="0">
                        <a:solidFill>
                          <a:schemeClr val="tx1"/>
                        </a:solidFill>
                      </a:endParaRPr>
                    </a:p>
                  </a:txBody>
                  <a:tcPr/>
                </a:tc>
                <a:tc>
                  <a:txBody>
                    <a:bodyPr/>
                    <a:lstStyle/>
                    <a:p>
                      <a:pPr algn="ctr"/>
                      <a:r>
                        <a:rPr lang="en-US" sz="2000" b="1" i="0" u="none" strike="noStrike" cap="none" dirty="0">
                          <a:solidFill>
                            <a:schemeClr val="tx1"/>
                          </a:solidFill>
                          <a:effectLst/>
                          <a:latin typeface="+mn-lt"/>
                          <a:ea typeface="+mn-ea"/>
                          <a:cs typeface="+mn-cs"/>
                          <a:sym typeface="Arial"/>
                        </a:rPr>
                        <a:t>Step 4: </a:t>
                      </a:r>
                    </a:p>
                    <a:p>
                      <a:pPr algn="ctr"/>
                      <a:r>
                        <a:rPr lang="en-US" sz="2000" b="0" i="0" u="none" strike="noStrike" cap="none" dirty="0">
                          <a:solidFill>
                            <a:schemeClr val="tx1"/>
                          </a:solidFill>
                          <a:effectLst/>
                          <a:latin typeface="+mn-lt"/>
                          <a:ea typeface="+mn-ea"/>
                          <a:cs typeface="+mn-cs"/>
                          <a:sym typeface="Arial"/>
                        </a:rPr>
                        <a:t>Assemble, Appraise, and Synthesize Evidence</a:t>
                      </a:r>
                      <a:r>
                        <a:rPr lang="en-US" sz="2000" b="0" dirty="0">
                          <a:solidFill>
                            <a:schemeClr val="tx1"/>
                          </a:solidFill>
                          <a:effectLst/>
                        </a:rPr>
                        <a:t> </a:t>
                      </a:r>
                      <a:endParaRPr lang="en-US" sz="2000" b="0" dirty="0">
                        <a:solidFill>
                          <a:schemeClr val="tx1"/>
                        </a:solidFill>
                      </a:endParaRPr>
                    </a:p>
                  </a:txBody>
                  <a:tcPr/>
                </a:tc>
                <a:tc>
                  <a:txBody>
                    <a:bodyPr/>
                    <a:lstStyle/>
                    <a:p>
                      <a:pPr algn="ctr"/>
                      <a:r>
                        <a:rPr lang="en-US" sz="2000" b="1" i="0" u="none" strike="noStrike" cap="none" dirty="0">
                          <a:solidFill>
                            <a:schemeClr val="tx1"/>
                          </a:solidFill>
                          <a:effectLst/>
                          <a:latin typeface="+mn-lt"/>
                          <a:ea typeface="+mn-ea"/>
                          <a:cs typeface="+mn-cs"/>
                          <a:sym typeface="Arial"/>
                        </a:rPr>
                        <a:t>Step 5: </a:t>
                      </a:r>
                    </a:p>
                    <a:p>
                      <a:pPr algn="ctr"/>
                      <a:r>
                        <a:rPr lang="en-US" sz="2000" b="0" i="0" u="none" strike="noStrike" cap="none" dirty="0">
                          <a:solidFill>
                            <a:schemeClr val="tx1"/>
                          </a:solidFill>
                          <a:effectLst/>
                          <a:latin typeface="+mn-lt"/>
                          <a:ea typeface="+mn-ea"/>
                          <a:cs typeface="+mn-cs"/>
                          <a:sym typeface="Arial"/>
                        </a:rPr>
                        <a:t>Design and Pilot the Practice Change</a:t>
                      </a:r>
                      <a:r>
                        <a:rPr lang="en-US" sz="2000" b="0" dirty="0">
                          <a:solidFill>
                            <a:schemeClr val="tx1"/>
                          </a:solidFill>
                          <a:effectLst/>
                        </a:rPr>
                        <a:t> </a:t>
                      </a:r>
                      <a:endParaRPr lang="en-US" sz="2000" b="0" dirty="0">
                        <a:solidFill>
                          <a:schemeClr val="tx1"/>
                        </a:solidFill>
                      </a:endParaRPr>
                    </a:p>
                  </a:txBody>
                  <a:tcPr/>
                </a:tc>
                <a:tc>
                  <a:txBody>
                    <a:bodyPr/>
                    <a:lstStyle/>
                    <a:p>
                      <a:pPr algn="ctr"/>
                      <a:r>
                        <a:rPr lang="en-US" sz="2000" b="1" i="0" u="none" strike="noStrike" cap="none" dirty="0">
                          <a:solidFill>
                            <a:schemeClr val="tx1"/>
                          </a:solidFill>
                          <a:effectLst/>
                          <a:latin typeface="+mn-lt"/>
                          <a:ea typeface="+mn-ea"/>
                          <a:cs typeface="+mn-cs"/>
                          <a:sym typeface="Arial"/>
                        </a:rPr>
                        <a:t>Step 6: </a:t>
                      </a:r>
                    </a:p>
                    <a:p>
                      <a:pPr algn="ctr"/>
                      <a:r>
                        <a:rPr lang="en-US" sz="2000" b="0" i="0" u="none" strike="noStrike" cap="none" dirty="0">
                          <a:solidFill>
                            <a:schemeClr val="tx1"/>
                          </a:solidFill>
                          <a:effectLst/>
                          <a:latin typeface="+mn-lt"/>
                          <a:ea typeface="+mn-ea"/>
                          <a:cs typeface="+mn-cs"/>
                          <a:sym typeface="Arial"/>
                        </a:rPr>
                        <a:t>Integrate and Sustain the Practice Change</a:t>
                      </a:r>
                      <a:r>
                        <a:rPr lang="en-US" sz="2000" b="0" dirty="0">
                          <a:solidFill>
                            <a:schemeClr val="tx1"/>
                          </a:solidFill>
                          <a:effectLst/>
                        </a:rPr>
                        <a:t> </a:t>
                      </a:r>
                      <a:endParaRPr lang="en-US" sz="2000" b="0" dirty="0">
                        <a:solidFill>
                          <a:schemeClr val="tx1"/>
                        </a:solidFill>
                      </a:endParaRPr>
                    </a:p>
                  </a:txBody>
                  <a:tcPr/>
                </a:tc>
                <a:tc>
                  <a:txBody>
                    <a:bodyPr/>
                    <a:lstStyle/>
                    <a:p>
                      <a:pPr algn="ctr"/>
                      <a:r>
                        <a:rPr lang="en-US" sz="2000" b="1" dirty="0">
                          <a:solidFill>
                            <a:schemeClr val="tx1"/>
                          </a:solidFill>
                        </a:rPr>
                        <a:t>Step 7: </a:t>
                      </a:r>
                    </a:p>
                    <a:p>
                      <a:pPr algn="ctr"/>
                      <a:r>
                        <a:rPr lang="en-US" sz="2000" b="0" dirty="0">
                          <a:solidFill>
                            <a:schemeClr val="tx1"/>
                          </a:solidFill>
                        </a:rPr>
                        <a:t>Dissemination</a:t>
                      </a:r>
                    </a:p>
                  </a:txBody>
                  <a:tcPr/>
                </a:tc>
                <a:extLst>
                  <a:ext uri="{0D108BD9-81ED-4DB2-BD59-A6C34878D82A}">
                    <a16:rowId xmlns:a16="http://schemas.microsoft.com/office/drawing/2014/main" val="1823459206"/>
                  </a:ext>
                </a:extLst>
              </a:tr>
              <a:tr h="4799425">
                <a:tc>
                  <a:txBody>
                    <a:bodyPr/>
                    <a:lstStyle/>
                    <a:p>
                      <a:pPr marL="457200" lvl="0" indent="-355600" algn="l" rtl="0">
                        <a:lnSpc>
                          <a:spcPct val="115000"/>
                        </a:lnSpc>
                        <a:spcBef>
                          <a:spcPts val="0"/>
                        </a:spcBef>
                        <a:spcAft>
                          <a:spcPts val="0"/>
                        </a:spcAft>
                        <a:buSzPts val="2000"/>
                        <a:buChar char="●"/>
                      </a:pPr>
                      <a:r>
                        <a:rPr lang="en-US" sz="2000" b="0" dirty="0"/>
                        <a:t>No formal preceptor training for CRNAs</a:t>
                      </a:r>
                      <a:endParaRPr sz="2000" b="0" dirty="0"/>
                    </a:p>
                  </a:txBody>
                  <a:tcPr marL="91450" marR="91450" marT="45725" marB="45725"/>
                </a:tc>
                <a:tc>
                  <a:txBody>
                    <a:bodyPr/>
                    <a:lstStyle/>
                    <a:p>
                      <a:pPr marL="457200" lvl="0" indent="-355600" algn="l" rtl="0">
                        <a:lnSpc>
                          <a:spcPct val="115000"/>
                        </a:lnSpc>
                        <a:spcBef>
                          <a:spcPts val="0"/>
                        </a:spcBef>
                        <a:spcAft>
                          <a:spcPts val="0"/>
                        </a:spcAft>
                        <a:buSzPts val="2000"/>
                        <a:buChar char="●"/>
                      </a:pPr>
                      <a:r>
                        <a:rPr lang="en-US" sz="2000" b="0" u="sng" dirty="0"/>
                        <a:t>Population</a:t>
                      </a:r>
                      <a:r>
                        <a:rPr lang="en-US" sz="2000" b="0" dirty="0"/>
                        <a:t>: CRNA preceptors</a:t>
                      </a:r>
                    </a:p>
                    <a:p>
                      <a:pPr marL="457200" lvl="0" indent="-355600" algn="l" rtl="0">
                        <a:lnSpc>
                          <a:spcPct val="115000"/>
                        </a:lnSpc>
                        <a:spcBef>
                          <a:spcPts val="0"/>
                        </a:spcBef>
                        <a:spcAft>
                          <a:spcPts val="0"/>
                        </a:spcAft>
                        <a:buSzPts val="2000"/>
                        <a:buChar char="●"/>
                      </a:pPr>
                      <a:r>
                        <a:rPr lang="en-US" sz="2000" b="0" u="sng" dirty="0"/>
                        <a:t>Intervention:</a:t>
                      </a:r>
                      <a:r>
                        <a:rPr lang="en-US" sz="2000" b="0" dirty="0"/>
                        <a:t> Online formal preceptor education program</a:t>
                      </a:r>
                    </a:p>
                    <a:p>
                      <a:pPr marL="457200" lvl="0" indent="-355600" algn="l" rtl="0">
                        <a:lnSpc>
                          <a:spcPct val="115000"/>
                        </a:lnSpc>
                        <a:spcBef>
                          <a:spcPts val="0"/>
                        </a:spcBef>
                        <a:spcAft>
                          <a:spcPts val="0"/>
                        </a:spcAft>
                        <a:buSzPts val="2000"/>
                        <a:buChar char="●"/>
                      </a:pPr>
                      <a:r>
                        <a:rPr lang="en-US" sz="2000" b="0" u="sng" dirty="0"/>
                        <a:t>Compare:</a:t>
                      </a:r>
                      <a:r>
                        <a:rPr lang="en-US" sz="2000" b="0" dirty="0"/>
                        <a:t> Pre-test and post-test surveys</a:t>
                      </a:r>
                    </a:p>
                    <a:p>
                      <a:pPr marL="457200" lvl="0" indent="-355600" algn="l" rtl="0">
                        <a:lnSpc>
                          <a:spcPct val="115000"/>
                        </a:lnSpc>
                        <a:spcBef>
                          <a:spcPts val="0"/>
                        </a:spcBef>
                        <a:spcAft>
                          <a:spcPts val="0"/>
                        </a:spcAft>
                        <a:buSzPts val="2000"/>
                        <a:buChar char="●"/>
                      </a:pPr>
                      <a:r>
                        <a:rPr lang="en-US" sz="2000" b="0" u="sng" dirty="0"/>
                        <a:t>Outcome</a:t>
                      </a:r>
                      <a:r>
                        <a:rPr lang="en-US" sz="2000" b="0" i="0" u="none" dirty="0"/>
                        <a:t>: Standardize</a:t>
                      </a:r>
                      <a:r>
                        <a:rPr lang="en-US" sz="2000" b="0" dirty="0"/>
                        <a:t> the precepting process to increase CRNA's confidence, comfort, and knowledge of effective precepting</a:t>
                      </a:r>
                      <a:endParaRPr sz="2000" b="0" dirty="0"/>
                    </a:p>
                  </a:txBody>
                  <a:tcPr marL="91450" marR="91450" marT="45725" marB="45725"/>
                </a:tc>
                <a:tc>
                  <a:txBody>
                    <a:bodyPr/>
                    <a:lstStyle/>
                    <a:p>
                      <a:pPr marL="457200" lvl="0" indent="-355600" algn="l" rtl="0">
                        <a:lnSpc>
                          <a:spcPct val="115000"/>
                        </a:lnSpc>
                        <a:spcBef>
                          <a:spcPts val="0"/>
                        </a:spcBef>
                        <a:spcAft>
                          <a:spcPts val="0"/>
                        </a:spcAft>
                        <a:buSzPts val="2000"/>
                        <a:buChar char="●"/>
                      </a:pPr>
                      <a:r>
                        <a:rPr lang="en-US" sz="2000" b="0" dirty="0"/>
                        <a:t>Three SRNAs</a:t>
                      </a:r>
                    </a:p>
                    <a:p>
                      <a:pPr marL="457200" lvl="0" indent="-355600" algn="l" rtl="0">
                        <a:lnSpc>
                          <a:spcPct val="115000"/>
                        </a:lnSpc>
                        <a:spcBef>
                          <a:spcPts val="0"/>
                        </a:spcBef>
                        <a:spcAft>
                          <a:spcPts val="0"/>
                        </a:spcAft>
                        <a:buSzPts val="2000"/>
                        <a:buChar char="●"/>
                      </a:pPr>
                      <a:r>
                        <a:rPr lang="en-US" sz="2000" b="0" dirty="0"/>
                        <a:t>Two team leaders: one a professor of anesthesia and practicing CRNA and the other a professor of nursing; both who hold a DNP</a:t>
                      </a:r>
                      <a:endParaRPr sz="2000" b="0" dirty="0"/>
                    </a:p>
                  </a:txBody>
                  <a:tcPr marL="91450" marR="91450" marT="45725" marB="45725"/>
                </a:tc>
                <a:tc>
                  <a:txBody>
                    <a:bodyPr/>
                    <a:lstStyle/>
                    <a:p>
                      <a:pPr marL="457200" lvl="0" indent="-355600" algn="l" rtl="0">
                        <a:lnSpc>
                          <a:spcPct val="115000"/>
                        </a:lnSpc>
                        <a:spcBef>
                          <a:spcPts val="0"/>
                        </a:spcBef>
                        <a:spcAft>
                          <a:spcPts val="0"/>
                        </a:spcAft>
                        <a:buSzPts val="2000"/>
                        <a:buChar char="●"/>
                      </a:pPr>
                      <a:r>
                        <a:rPr lang="en-US" sz="2000" b="0" dirty="0"/>
                        <a:t>Review of literature</a:t>
                      </a:r>
                    </a:p>
                    <a:p>
                      <a:pPr marL="457200" lvl="0" indent="-355600" algn="l" rtl="0">
                        <a:lnSpc>
                          <a:spcPct val="115000"/>
                        </a:lnSpc>
                        <a:spcBef>
                          <a:spcPts val="0"/>
                        </a:spcBef>
                        <a:spcAft>
                          <a:spcPts val="0"/>
                        </a:spcAft>
                        <a:buSzPts val="2000"/>
                        <a:buChar char="●"/>
                      </a:pPr>
                      <a:r>
                        <a:rPr lang="en-US" sz="2000" b="0" dirty="0"/>
                        <a:t>Appraisal of evidence </a:t>
                      </a:r>
                      <a:endParaRPr sz="2000" b="0" dirty="0"/>
                    </a:p>
                  </a:txBody>
                  <a:tcPr marL="91450" marR="91450" marT="45725" marB="45725"/>
                </a:tc>
                <a:tc>
                  <a:txBody>
                    <a:bodyPr/>
                    <a:lstStyle/>
                    <a:p>
                      <a:pPr marL="457200" lvl="0" indent="-355600" algn="l" rtl="0">
                        <a:lnSpc>
                          <a:spcPct val="115000"/>
                        </a:lnSpc>
                        <a:spcBef>
                          <a:spcPts val="0"/>
                        </a:spcBef>
                        <a:spcAft>
                          <a:spcPts val="0"/>
                        </a:spcAft>
                        <a:buSzPts val="2000"/>
                        <a:buChar char="●"/>
                      </a:pPr>
                      <a:r>
                        <a:rPr lang="en-US" sz="2000" b="0" dirty="0"/>
                        <a:t>Collected Baseline Needs Assessment</a:t>
                      </a:r>
                    </a:p>
                    <a:p>
                      <a:pPr marL="457200" lvl="0" indent="-355600" algn="l" rtl="0">
                        <a:lnSpc>
                          <a:spcPct val="115000"/>
                        </a:lnSpc>
                        <a:spcBef>
                          <a:spcPts val="0"/>
                        </a:spcBef>
                        <a:spcAft>
                          <a:spcPts val="0"/>
                        </a:spcAft>
                        <a:buSzPts val="2000"/>
                        <a:buChar char="●"/>
                      </a:pPr>
                      <a:r>
                        <a:rPr lang="en-US" sz="2000" b="0" dirty="0"/>
                        <a:t>Informed the Clinical Coordinator community of about the education module need.</a:t>
                      </a:r>
                    </a:p>
                    <a:p>
                      <a:pPr marL="457200" lvl="0" indent="-355600" algn="l" rtl="0">
                        <a:lnSpc>
                          <a:spcPct val="115000"/>
                        </a:lnSpc>
                        <a:spcBef>
                          <a:spcPts val="0"/>
                        </a:spcBef>
                        <a:spcAft>
                          <a:spcPts val="0"/>
                        </a:spcAft>
                        <a:buSzPts val="2000"/>
                        <a:buChar char="●"/>
                      </a:pPr>
                      <a:r>
                        <a:rPr lang="en-US" sz="2000" b="0" dirty="0"/>
                        <a:t>Designed an online education module.</a:t>
                      </a:r>
                    </a:p>
                    <a:p>
                      <a:pPr marL="457200" lvl="0" indent="-355600" algn="l" rtl="0">
                        <a:lnSpc>
                          <a:spcPct val="115000"/>
                        </a:lnSpc>
                        <a:spcBef>
                          <a:spcPts val="0"/>
                        </a:spcBef>
                        <a:spcAft>
                          <a:spcPts val="0"/>
                        </a:spcAft>
                        <a:buSzPts val="2000"/>
                        <a:buChar char="●"/>
                      </a:pPr>
                      <a:r>
                        <a:rPr lang="en-US" sz="2000" b="0" dirty="0"/>
                        <a:t>Compared pre-test and post-test survey results</a:t>
                      </a:r>
                    </a:p>
                    <a:p>
                      <a:pPr marL="457200" lvl="0" indent="-355600" algn="l" rtl="0">
                        <a:lnSpc>
                          <a:spcPct val="115000"/>
                        </a:lnSpc>
                        <a:spcBef>
                          <a:spcPts val="0"/>
                        </a:spcBef>
                        <a:spcAft>
                          <a:spcPts val="0"/>
                        </a:spcAft>
                        <a:buSzPts val="2000"/>
                        <a:buChar char="●"/>
                      </a:pPr>
                      <a:r>
                        <a:rPr lang="en-US" sz="2000" b="0" dirty="0"/>
                        <a:t>Statistical Analysis </a:t>
                      </a:r>
                    </a:p>
                  </a:txBody>
                  <a:tcPr marL="91450" marR="91450" marT="45725" marB="45725"/>
                </a:tc>
                <a:tc>
                  <a:txBody>
                    <a:bodyPr/>
                    <a:lstStyle/>
                    <a:p>
                      <a:pPr marL="457200" lvl="0" indent="-355600" algn="l" rtl="0">
                        <a:lnSpc>
                          <a:spcPct val="115000"/>
                        </a:lnSpc>
                        <a:spcBef>
                          <a:spcPts val="0"/>
                        </a:spcBef>
                        <a:spcAft>
                          <a:spcPts val="0"/>
                        </a:spcAft>
                        <a:buSzPts val="2000"/>
                        <a:buChar char="●"/>
                      </a:pPr>
                      <a:r>
                        <a:rPr lang="en-US" sz="2000" b="0" dirty="0"/>
                        <a:t>Results can be used to improve CRNA preceptor education in the future</a:t>
                      </a:r>
                      <a:endParaRPr sz="2000" b="0" dirty="0"/>
                    </a:p>
                  </a:txBody>
                  <a:tcPr marL="91450" marR="91450" marT="45725" marB="45725"/>
                </a:tc>
                <a:tc>
                  <a:txBody>
                    <a:bodyPr/>
                    <a:lstStyle/>
                    <a:p>
                      <a:pPr marL="457200" marR="0" lvl="0" indent="-355600" algn="l" defTabSz="914400" rtl="0" eaLnBrk="1" fontAlgn="auto" latinLnBrk="0" hangingPunct="1">
                        <a:lnSpc>
                          <a:spcPct val="115000"/>
                        </a:lnSpc>
                        <a:spcBef>
                          <a:spcPts val="0"/>
                        </a:spcBef>
                        <a:spcAft>
                          <a:spcPts val="0"/>
                        </a:spcAft>
                        <a:buClr>
                          <a:srgbClr val="000000"/>
                        </a:buClr>
                        <a:buSzPts val="2000"/>
                        <a:buFont typeface="Arial"/>
                        <a:buChar char="●"/>
                        <a:tabLst/>
                        <a:defRPr/>
                      </a:pPr>
                      <a:r>
                        <a:rPr lang="en-US" sz="2000" b="0" i="0" u="none" strike="noStrike" cap="none" dirty="0">
                          <a:solidFill>
                            <a:srgbClr val="000000"/>
                          </a:solidFill>
                          <a:effectLst/>
                          <a:latin typeface="Arial"/>
                          <a:ea typeface="Arial"/>
                          <a:cs typeface="Arial"/>
                          <a:sym typeface="Arial"/>
                        </a:rPr>
                        <a:t>Completed through state association presentations (CANA)</a:t>
                      </a:r>
                    </a:p>
                    <a:p>
                      <a:pPr marL="457200" marR="0" lvl="0" indent="-355600" algn="l" defTabSz="914400" rtl="0" eaLnBrk="1" fontAlgn="auto" latinLnBrk="0" hangingPunct="1">
                        <a:lnSpc>
                          <a:spcPct val="115000"/>
                        </a:lnSpc>
                        <a:spcBef>
                          <a:spcPts val="0"/>
                        </a:spcBef>
                        <a:spcAft>
                          <a:spcPts val="0"/>
                        </a:spcAft>
                        <a:buClr>
                          <a:srgbClr val="000000"/>
                        </a:buClr>
                        <a:buSzPts val="2000"/>
                        <a:buFont typeface="Arial"/>
                        <a:buChar char="●"/>
                        <a:tabLst/>
                        <a:defRPr/>
                      </a:pPr>
                      <a:r>
                        <a:rPr lang="en-US" sz="2000" b="0" i="0" u="none" strike="noStrike" cap="none" dirty="0">
                          <a:solidFill>
                            <a:srgbClr val="000000"/>
                          </a:solidFill>
                          <a:effectLst/>
                          <a:latin typeface="Arial"/>
                          <a:ea typeface="Arial"/>
                          <a:cs typeface="Arial"/>
                          <a:sym typeface="Arial"/>
                        </a:rPr>
                        <a:t>Project dissemination at CSUF</a:t>
                      </a:r>
                    </a:p>
                    <a:p>
                      <a:pPr marL="457200" marR="0" lvl="0" indent="-355600" algn="l" defTabSz="914400" rtl="0" eaLnBrk="1" fontAlgn="auto" latinLnBrk="0" hangingPunct="1">
                        <a:lnSpc>
                          <a:spcPct val="115000"/>
                        </a:lnSpc>
                        <a:spcBef>
                          <a:spcPts val="0"/>
                        </a:spcBef>
                        <a:spcAft>
                          <a:spcPts val="0"/>
                        </a:spcAft>
                        <a:buClr>
                          <a:srgbClr val="000000"/>
                        </a:buClr>
                        <a:buSzPts val="2000"/>
                        <a:buFont typeface="Arial"/>
                        <a:buChar char="●"/>
                        <a:tabLst/>
                        <a:defRPr/>
                      </a:pPr>
                      <a:r>
                        <a:rPr lang="en-US" sz="2000" b="0" i="0" u="none" strike="noStrike" cap="none" dirty="0">
                          <a:solidFill>
                            <a:srgbClr val="000000"/>
                          </a:solidFill>
                          <a:effectLst/>
                          <a:latin typeface="Arial"/>
                          <a:ea typeface="Arial"/>
                          <a:cs typeface="Arial"/>
                          <a:sym typeface="Arial"/>
                        </a:rPr>
                        <a:t>Continuation of project by 2024 KPSA SRNA Cohort</a:t>
                      </a:r>
                    </a:p>
                  </a:txBody>
                  <a:tcPr marL="91450" marR="91450" marT="45725" marB="45725"/>
                </a:tc>
                <a:extLst>
                  <a:ext uri="{0D108BD9-81ED-4DB2-BD59-A6C34878D82A}">
                    <a16:rowId xmlns:a16="http://schemas.microsoft.com/office/drawing/2014/main" val="4108590772"/>
                  </a:ext>
                </a:extLst>
              </a:tr>
            </a:tbl>
          </a:graphicData>
        </a:graphic>
      </p:graphicFrame>
      <p:pic>
        <p:nvPicPr>
          <p:cNvPr id="4" name="Picture 3">
            <a:extLst>
              <a:ext uri="{FF2B5EF4-FFF2-40B4-BE49-F238E27FC236}">
                <a16:creationId xmlns:a16="http://schemas.microsoft.com/office/drawing/2014/main" id="{51753D3A-92D2-422E-346E-5815CF562823}"/>
              </a:ext>
            </a:extLst>
          </p:cNvPr>
          <p:cNvPicPr>
            <a:picLocks noChangeAspect="1"/>
          </p:cNvPicPr>
          <p:nvPr/>
        </p:nvPicPr>
        <p:blipFill>
          <a:blip r:embed="rId3"/>
          <a:stretch>
            <a:fillRect/>
          </a:stretch>
        </p:blipFill>
        <p:spPr>
          <a:xfrm>
            <a:off x="4254286" y="27683113"/>
            <a:ext cx="3835701" cy="3811295"/>
          </a:xfrm>
          <a:prstGeom prst="rect">
            <a:avLst/>
          </a:prstGeom>
        </p:spPr>
      </p:pic>
      <p:graphicFrame>
        <p:nvGraphicFramePr>
          <p:cNvPr id="5" name="Chart 4">
            <a:extLst>
              <a:ext uri="{FF2B5EF4-FFF2-40B4-BE49-F238E27FC236}">
                <a16:creationId xmlns:a16="http://schemas.microsoft.com/office/drawing/2014/main" id="{619FF22C-3112-ED01-36C1-1C7A025BC810}"/>
              </a:ext>
            </a:extLst>
          </p:cNvPr>
          <p:cNvGraphicFramePr/>
          <p:nvPr>
            <p:extLst>
              <p:ext uri="{D42A27DB-BD31-4B8C-83A1-F6EECF244321}">
                <p14:modId xmlns:p14="http://schemas.microsoft.com/office/powerpoint/2010/main" val="3887430751"/>
              </p:ext>
            </p:extLst>
          </p:nvPr>
        </p:nvGraphicFramePr>
        <p:xfrm>
          <a:off x="12168626" y="6801337"/>
          <a:ext cx="10320092" cy="576306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a:extLst>
              <a:ext uri="{FF2B5EF4-FFF2-40B4-BE49-F238E27FC236}">
                <a16:creationId xmlns:a16="http://schemas.microsoft.com/office/drawing/2014/main" id="{EB5CB377-7598-7F3B-0BB8-BCC02CD5B3D5}"/>
              </a:ext>
            </a:extLst>
          </p:cNvPr>
          <p:cNvGraphicFramePr/>
          <p:nvPr>
            <p:extLst>
              <p:ext uri="{D42A27DB-BD31-4B8C-83A1-F6EECF244321}">
                <p14:modId xmlns:p14="http://schemas.microsoft.com/office/powerpoint/2010/main" val="1587829929"/>
              </p:ext>
            </p:extLst>
          </p:nvPr>
        </p:nvGraphicFramePr>
        <p:xfrm>
          <a:off x="16785553" y="12167385"/>
          <a:ext cx="10320092" cy="576306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Chart 8">
            <a:extLst>
              <a:ext uri="{FF2B5EF4-FFF2-40B4-BE49-F238E27FC236}">
                <a16:creationId xmlns:a16="http://schemas.microsoft.com/office/drawing/2014/main" id="{53FB1B0C-F26A-8FC3-6485-D82D65042C93}"/>
              </a:ext>
            </a:extLst>
          </p:cNvPr>
          <p:cNvGraphicFramePr/>
          <p:nvPr>
            <p:extLst>
              <p:ext uri="{D42A27DB-BD31-4B8C-83A1-F6EECF244321}">
                <p14:modId xmlns:p14="http://schemas.microsoft.com/office/powerpoint/2010/main" val="1260071031"/>
              </p:ext>
            </p:extLst>
          </p:nvPr>
        </p:nvGraphicFramePr>
        <p:xfrm>
          <a:off x="21643873" y="6799990"/>
          <a:ext cx="10320092" cy="5588158"/>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763</Words>
  <Application>Microsoft Macintosh PowerPoint</Application>
  <PresentationFormat>Custom</PresentationFormat>
  <Paragraphs>96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template</dc:creator>
  <cp:lastModifiedBy>Rachel McClanahan</cp:lastModifiedBy>
  <cp:revision>2</cp:revision>
  <dcterms:created xsi:type="dcterms:W3CDTF">2012-08-23T21:28:28Z</dcterms:created>
  <dcterms:modified xsi:type="dcterms:W3CDTF">2022-12-12T18:45:16Z</dcterms:modified>
</cp:coreProperties>
</file>