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8be4cc1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8be4cc1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8be4cc1b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8be4cc1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8be4cc1be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8be4cc1b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8be4cc1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8be4cc1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8be4cc1b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8be4cc1b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8be4cc1b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8be4cc1b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8be4cc1b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8be4cc1b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8be4cc1b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8be4cc1b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8be4cc1be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c8be4cc1b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4" y="0"/>
            <a:ext cx="897591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18" y="0"/>
            <a:ext cx="898496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349975" y="0"/>
            <a:ext cx="8520600" cy="5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/>
              <a:t>Demostración en vivo de p</a:t>
            </a:r>
            <a:r>
              <a:rPr lang="en" sz="2680"/>
              <a:t>rototipo de página web</a:t>
            </a:r>
            <a:endParaRPr sz="2680"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0314" y="860875"/>
            <a:ext cx="5823376" cy="407222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3228163" y="460663"/>
            <a:ext cx="268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https://kolekti-304615.web.app/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7" y="0"/>
            <a:ext cx="904960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